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Dosi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Dosis-regular.fntdata"/><Relationship Id="rId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Kitasabi.com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Cimby Nur Alam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20.00WIB/19 Agustus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8600" y="1385273"/>
            <a:ext cx="11768400" cy="2557155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73590" y="1385272"/>
            <a:ext cx="11734800" cy="2400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Mochamad Choiril Iman (Koordinator,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Handling Missing Value, Duplicate and Outlier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embuat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report project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Yehezkiel Novianto (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Selection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Ahmad Reza (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 Feature tambahan,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Celestial Randy (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Extraction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Risca Naquitasia (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Handling Class Imbalance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membuat notulen mentoring, membuat laporan project)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Sonia Epifany Sandah (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Encoding dan membuat laporan project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Oky Hariawan ( </a:t>
            </a:r>
            <a:r>
              <a:rPr lang="en-US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Transformation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28600" y="4128451"/>
            <a:ext cx="11824781" cy="2318068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28600" y="4128451"/>
            <a:ext cx="11734800" cy="2043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Data cleansing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Feature engineering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Evaluasi dari mentor terkait hasil pengerjaan masing-masing individu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1" name="Google Shape;101;p14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4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p14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4" name="Google Shape;104;p14"/>
            <p:cNvPicPr preferRelativeResize="0"/>
            <p:nvPr/>
          </p:nvPicPr>
          <p:blipFill rotWithShape="1">
            <a:blip r:embed="rId5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4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Kitasabi.com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Cimby Nur Alam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20.00WIB/19 Agustus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94900" y="1391297"/>
            <a:ext cx="11768400" cy="5181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28700" y="1487352"/>
            <a:ext cx="117348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 saran dari mentor terkait hasil pengerjaan kelompok yang sudah di presentasikan ke mentor yaitu 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missing value pada fitur company sebaiknya tidak usah dihapus dan tidak digunakan saat proses modeling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menentukan fitur pada proses feature selection, perlu dilihat korelasinya terlebih dahulu dengan target, tidak boleh berdasarkan asumsi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Jika ingin menambahkan fitur baru, sumber datanya harus sudah ada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Seluruh proses preprocesing harus berkesinambungan satu sama lain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 menggunakan oversampling atau undersampling hanya bisa dilakukan setelah melihat akurasi pada proses modeling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Mempertimbangkan lagi penghapusan beberapa fitur, apakah penghapusan outlier dengan z score bisa meningkatkan akurasi 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016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bersama mentor mengenai ide machine learning yang akan dibuat dan rekomendasi yang akan diberikan oleh customer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 :</a:t>
            </a:r>
            <a:endParaRPr b="1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revisi sesuai dengan feedback yang diberikan oleh mentor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