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Dosis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+GR1zMPdq0cWM2yGjzqp9/QPI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Dosis-regular.fntdata"/><Relationship Id="rId8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44d45a78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444d45a78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p1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p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p1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Kitasabi.com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Cimby Nur Alam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21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00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WIB/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26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Agustus 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28600" y="1385273"/>
            <a:ext cx="11768400" cy="2557155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73590" y="1385272"/>
            <a:ext cx="11734800" cy="2400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Mochamad Choiril Iman (Koordinator, membuat model random forest, hyperparameter tuning dan menyiapkan ppt)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Yehezkiel Novianto (membuat model KNN, hyperparameter tuning, membuat laporan)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Ahmad Reza (membuat model SVM dan adaboost, hyperparameter tuning, menyatukan dan merapikan source code anggota kelompok)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Celestial Randy (membuat model decision tree, hyperparameter tuning, memasukkan project ke git)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Risca Naquitasia (membuat model lightGBM, hyperparameter tuning, membuat notulen mentoring)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Sonia Epifany Sandah (membuat model logistic regression, hyperparameter tuning, menyiapkan ppt)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 : Oky Hariawan ( membuat model XGBoost, hyperparameter tuning, membuat laporan project)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28600" y="4128451"/>
            <a:ext cx="11824781" cy="2318068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28600" y="4128451"/>
            <a:ext cx="11734800" cy="2043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Pembentukan model</a:t>
            </a:r>
            <a:endParaRPr b="0" i="0" sz="16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Hyperparameter tuning</a:t>
            </a:r>
            <a:endParaRPr b="0" i="0" sz="16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Business insight dan rekomendasi dari model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Evaluasi dari mentor terkait hasil pengerjaan masing-masing individu</a:t>
            </a:r>
            <a:endParaRPr b="0" i="0" sz="16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01" name="Google Shape;101;g1444d45a787_0_12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g1444d45a787_0_12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3" name="Google Shape;103;g1444d45a787_0_12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104" name="Google Shape;104;g1444d45a787_0_12"/>
            <p:cNvPicPr preferRelativeResize="0"/>
            <p:nvPr/>
          </p:nvPicPr>
          <p:blipFill rotWithShape="1">
            <a:blip r:embed="rId5">
              <a:alphaModFix/>
            </a:blip>
            <a:srcRect b="32683" l="2416" r="76116" t="3476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g1444d45a787_0_12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Kitasabi.com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Cimby Nur Alam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2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.00WIB/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26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Agustus 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g1444d45a787_0_12"/>
          <p:cNvSpPr/>
          <p:nvPr/>
        </p:nvSpPr>
        <p:spPr>
          <a:xfrm>
            <a:off x="194900" y="1391297"/>
            <a:ext cx="11768400" cy="51813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444d45a787_0_12"/>
          <p:cNvSpPr txBox="1"/>
          <p:nvPr/>
        </p:nvSpPr>
        <p:spPr>
          <a:xfrm>
            <a:off x="228700" y="1487352"/>
            <a:ext cx="117348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/>
          </a:p>
          <a:p>
            <a:pPr indent="-11430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Masing masing anggota kelompok melakukan presentasi tentang hasil pengerjaannya saat mentoring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1430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Mentor memberikan beberapa feedback mengenai yang sudah dipresentasikan, yaitu:</a:t>
            </a:r>
            <a:endParaRPr/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Model sudah bagus, hanya saja kurang bereksperimen di data. Mentor menyarankan untuk melakukan eksperimen dengan original data, karena terdapat kemungkinan hasil score modelnya lebih baik 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Menyarankan untuk berdiskusi ulang terkait metric yang akan difokuskan (memaksimalkan TP dan TN atau meminimalkan FP dan FN) 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0160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Pembahasan mengenai rekomendasi yang dapat diberikan kepada customer setelah model bisa melakukan klasifikasi </a:t>
            </a:r>
            <a:endParaRPr/>
          </a:p>
          <a:p>
            <a:pPr indent="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si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 :</a:t>
            </a:r>
            <a:endParaRPr b="1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1430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osis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 eksperimen dengan mencoba berbagai macam data (original data, mengambil beberapa fitur saja, data hasil modifikasi pada tahap preprocessing</a:t>
            </a:r>
            <a:endParaRPr b="0" i="0" sz="16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114300" lvl="0" marL="1143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Dosis"/>
              <a:buChar char="-"/>
            </a:pPr>
            <a:r>
              <a:rPr b="0" i="0" lang="en-US" sz="16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Menentukan metrics yang akan digunakan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