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5E14-511E-FB64-5ED9-60ED7DF6C3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9017D23E-115A-1E43-9BEC-5B8336B928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5E06ED65-EE2B-3992-C26B-B7FCA1DEF11A}"/>
              </a:ext>
            </a:extLst>
          </p:cNvPr>
          <p:cNvSpPr>
            <a:spLocks noGrp="1"/>
          </p:cNvSpPr>
          <p:nvPr>
            <p:ph type="dt" sz="half" idx="10"/>
          </p:nvPr>
        </p:nvSpPr>
        <p:spPr/>
        <p:txBody>
          <a:bodyPr/>
          <a:lstStyle/>
          <a:p>
            <a:fld id="{9EB5588D-B535-480F-B8F4-32E614C99984}" type="datetimeFigureOut">
              <a:rPr lang="en-KE" smtClean="0"/>
              <a:t>24/07/2023</a:t>
            </a:fld>
            <a:endParaRPr lang="en-KE"/>
          </a:p>
        </p:txBody>
      </p:sp>
      <p:sp>
        <p:nvSpPr>
          <p:cNvPr id="5" name="Footer Placeholder 4">
            <a:extLst>
              <a:ext uri="{FF2B5EF4-FFF2-40B4-BE49-F238E27FC236}">
                <a16:creationId xmlns:a16="http://schemas.microsoft.com/office/drawing/2014/main" id="{F84AC232-B1DF-9DC7-53FA-BA92F61C50E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C45E6B3-5465-E5C3-73A8-D72476968E19}"/>
              </a:ext>
            </a:extLst>
          </p:cNvPr>
          <p:cNvSpPr>
            <a:spLocks noGrp="1"/>
          </p:cNvSpPr>
          <p:nvPr>
            <p:ph type="sldNum" sz="quarter" idx="12"/>
          </p:nvPr>
        </p:nvSpPr>
        <p:spPr/>
        <p:txBody>
          <a:bodyPr/>
          <a:lstStyle/>
          <a:p>
            <a:fld id="{3DA309CC-4C70-465D-A409-AA7DBC28D32B}" type="slidenum">
              <a:rPr lang="en-KE" smtClean="0"/>
              <a:t>‹#›</a:t>
            </a:fld>
            <a:endParaRPr lang="en-KE"/>
          </a:p>
        </p:txBody>
      </p:sp>
    </p:spTree>
    <p:extLst>
      <p:ext uri="{BB962C8B-B14F-4D97-AF65-F5344CB8AC3E}">
        <p14:creationId xmlns:p14="http://schemas.microsoft.com/office/powerpoint/2010/main" val="333889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0EC8-9CFF-84D9-8A49-A5B7A75737F0}"/>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D9BB7C4B-8794-0794-77C7-00333A5E9D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3B9F734-4B50-12C5-1618-9253B837DFE2}"/>
              </a:ext>
            </a:extLst>
          </p:cNvPr>
          <p:cNvSpPr>
            <a:spLocks noGrp="1"/>
          </p:cNvSpPr>
          <p:nvPr>
            <p:ph type="dt" sz="half" idx="10"/>
          </p:nvPr>
        </p:nvSpPr>
        <p:spPr/>
        <p:txBody>
          <a:bodyPr/>
          <a:lstStyle/>
          <a:p>
            <a:fld id="{9EB5588D-B535-480F-B8F4-32E614C99984}" type="datetimeFigureOut">
              <a:rPr lang="en-KE" smtClean="0"/>
              <a:t>24/07/2023</a:t>
            </a:fld>
            <a:endParaRPr lang="en-KE"/>
          </a:p>
        </p:txBody>
      </p:sp>
      <p:sp>
        <p:nvSpPr>
          <p:cNvPr id="5" name="Footer Placeholder 4">
            <a:extLst>
              <a:ext uri="{FF2B5EF4-FFF2-40B4-BE49-F238E27FC236}">
                <a16:creationId xmlns:a16="http://schemas.microsoft.com/office/drawing/2014/main" id="{790E716D-585B-A828-FE19-7CA48598899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7213D25-98D7-2E4B-7D69-2CBBC03A9684}"/>
              </a:ext>
            </a:extLst>
          </p:cNvPr>
          <p:cNvSpPr>
            <a:spLocks noGrp="1"/>
          </p:cNvSpPr>
          <p:nvPr>
            <p:ph type="sldNum" sz="quarter" idx="12"/>
          </p:nvPr>
        </p:nvSpPr>
        <p:spPr/>
        <p:txBody>
          <a:bodyPr/>
          <a:lstStyle/>
          <a:p>
            <a:fld id="{3DA309CC-4C70-465D-A409-AA7DBC28D32B}" type="slidenum">
              <a:rPr lang="en-KE" smtClean="0"/>
              <a:t>‹#›</a:t>
            </a:fld>
            <a:endParaRPr lang="en-KE"/>
          </a:p>
        </p:txBody>
      </p:sp>
    </p:spTree>
    <p:extLst>
      <p:ext uri="{BB962C8B-B14F-4D97-AF65-F5344CB8AC3E}">
        <p14:creationId xmlns:p14="http://schemas.microsoft.com/office/powerpoint/2010/main" val="387405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7432F2-FE3C-41DA-838D-0ABD498CAC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6804DE0B-361C-9010-2D33-F68CDDB685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25C948F-AB26-4AC0-34FE-9BA1839FA0D0}"/>
              </a:ext>
            </a:extLst>
          </p:cNvPr>
          <p:cNvSpPr>
            <a:spLocks noGrp="1"/>
          </p:cNvSpPr>
          <p:nvPr>
            <p:ph type="dt" sz="half" idx="10"/>
          </p:nvPr>
        </p:nvSpPr>
        <p:spPr/>
        <p:txBody>
          <a:bodyPr/>
          <a:lstStyle/>
          <a:p>
            <a:fld id="{9EB5588D-B535-480F-B8F4-32E614C99984}" type="datetimeFigureOut">
              <a:rPr lang="en-KE" smtClean="0"/>
              <a:t>24/07/2023</a:t>
            </a:fld>
            <a:endParaRPr lang="en-KE"/>
          </a:p>
        </p:txBody>
      </p:sp>
      <p:sp>
        <p:nvSpPr>
          <p:cNvPr id="5" name="Footer Placeholder 4">
            <a:extLst>
              <a:ext uri="{FF2B5EF4-FFF2-40B4-BE49-F238E27FC236}">
                <a16:creationId xmlns:a16="http://schemas.microsoft.com/office/drawing/2014/main" id="{2D23EC54-54E5-7D95-5874-B57D9C74358F}"/>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6446BB1-AE1D-9570-6662-929D17AF6D00}"/>
              </a:ext>
            </a:extLst>
          </p:cNvPr>
          <p:cNvSpPr>
            <a:spLocks noGrp="1"/>
          </p:cNvSpPr>
          <p:nvPr>
            <p:ph type="sldNum" sz="quarter" idx="12"/>
          </p:nvPr>
        </p:nvSpPr>
        <p:spPr/>
        <p:txBody>
          <a:bodyPr/>
          <a:lstStyle/>
          <a:p>
            <a:fld id="{3DA309CC-4C70-465D-A409-AA7DBC28D32B}" type="slidenum">
              <a:rPr lang="en-KE" smtClean="0"/>
              <a:t>‹#›</a:t>
            </a:fld>
            <a:endParaRPr lang="en-KE"/>
          </a:p>
        </p:txBody>
      </p:sp>
    </p:spTree>
    <p:extLst>
      <p:ext uri="{BB962C8B-B14F-4D97-AF65-F5344CB8AC3E}">
        <p14:creationId xmlns:p14="http://schemas.microsoft.com/office/powerpoint/2010/main" val="409222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0D30-BE1E-F452-D950-D432D1431498}"/>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E01E1D0C-9E59-4D15-BD51-117BC341C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FC4CA109-3203-790A-FA09-1D2E879448C6}"/>
              </a:ext>
            </a:extLst>
          </p:cNvPr>
          <p:cNvSpPr>
            <a:spLocks noGrp="1"/>
          </p:cNvSpPr>
          <p:nvPr>
            <p:ph type="dt" sz="half" idx="10"/>
          </p:nvPr>
        </p:nvSpPr>
        <p:spPr/>
        <p:txBody>
          <a:bodyPr/>
          <a:lstStyle/>
          <a:p>
            <a:fld id="{9EB5588D-B535-480F-B8F4-32E614C99984}" type="datetimeFigureOut">
              <a:rPr lang="en-KE" smtClean="0"/>
              <a:t>24/07/2023</a:t>
            </a:fld>
            <a:endParaRPr lang="en-KE"/>
          </a:p>
        </p:txBody>
      </p:sp>
      <p:sp>
        <p:nvSpPr>
          <p:cNvPr id="5" name="Footer Placeholder 4">
            <a:extLst>
              <a:ext uri="{FF2B5EF4-FFF2-40B4-BE49-F238E27FC236}">
                <a16:creationId xmlns:a16="http://schemas.microsoft.com/office/drawing/2014/main" id="{52EA9035-9AB4-8682-2952-E6075DC7B32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2A0E5E1-1828-7C5A-DC88-4AAE92C6FD4D}"/>
              </a:ext>
            </a:extLst>
          </p:cNvPr>
          <p:cNvSpPr>
            <a:spLocks noGrp="1"/>
          </p:cNvSpPr>
          <p:nvPr>
            <p:ph type="sldNum" sz="quarter" idx="12"/>
          </p:nvPr>
        </p:nvSpPr>
        <p:spPr/>
        <p:txBody>
          <a:bodyPr/>
          <a:lstStyle/>
          <a:p>
            <a:fld id="{3DA309CC-4C70-465D-A409-AA7DBC28D32B}" type="slidenum">
              <a:rPr lang="en-KE" smtClean="0"/>
              <a:t>‹#›</a:t>
            </a:fld>
            <a:endParaRPr lang="en-KE"/>
          </a:p>
        </p:txBody>
      </p:sp>
    </p:spTree>
    <p:extLst>
      <p:ext uri="{BB962C8B-B14F-4D97-AF65-F5344CB8AC3E}">
        <p14:creationId xmlns:p14="http://schemas.microsoft.com/office/powerpoint/2010/main" val="411901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7745-D2F7-0C31-DAA6-45CF55E83D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086AE20A-8D01-E730-3AC4-8A7F0B515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3065A8-F642-4269-B148-F841172734FD}"/>
              </a:ext>
            </a:extLst>
          </p:cNvPr>
          <p:cNvSpPr>
            <a:spLocks noGrp="1"/>
          </p:cNvSpPr>
          <p:nvPr>
            <p:ph type="dt" sz="half" idx="10"/>
          </p:nvPr>
        </p:nvSpPr>
        <p:spPr/>
        <p:txBody>
          <a:bodyPr/>
          <a:lstStyle/>
          <a:p>
            <a:fld id="{9EB5588D-B535-480F-B8F4-32E614C99984}" type="datetimeFigureOut">
              <a:rPr lang="en-KE" smtClean="0"/>
              <a:t>24/07/2023</a:t>
            </a:fld>
            <a:endParaRPr lang="en-KE"/>
          </a:p>
        </p:txBody>
      </p:sp>
      <p:sp>
        <p:nvSpPr>
          <p:cNvPr id="5" name="Footer Placeholder 4">
            <a:extLst>
              <a:ext uri="{FF2B5EF4-FFF2-40B4-BE49-F238E27FC236}">
                <a16:creationId xmlns:a16="http://schemas.microsoft.com/office/drawing/2014/main" id="{41919C47-F662-6B83-A8C8-E491B1A97937}"/>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7E50517-252E-68ED-239F-488D8118BFE0}"/>
              </a:ext>
            </a:extLst>
          </p:cNvPr>
          <p:cNvSpPr>
            <a:spLocks noGrp="1"/>
          </p:cNvSpPr>
          <p:nvPr>
            <p:ph type="sldNum" sz="quarter" idx="12"/>
          </p:nvPr>
        </p:nvSpPr>
        <p:spPr/>
        <p:txBody>
          <a:bodyPr/>
          <a:lstStyle/>
          <a:p>
            <a:fld id="{3DA309CC-4C70-465D-A409-AA7DBC28D32B}" type="slidenum">
              <a:rPr lang="en-KE" smtClean="0"/>
              <a:t>‹#›</a:t>
            </a:fld>
            <a:endParaRPr lang="en-KE"/>
          </a:p>
        </p:txBody>
      </p:sp>
    </p:spTree>
    <p:extLst>
      <p:ext uri="{BB962C8B-B14F-4D97-AF65-F5344CB8AC3E}">
        <p14:creationId xmlns:p14="http://schemas.microsoft.com/office/powerpoint/2010/main" val="96175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6E86-6D66-C5E8-51C1-1B5702083EA8}"/>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ADA1D255-6187-52BE-BB11-5FE850CB81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8BD7EDE8-A4BE-9942-A23C-EA0FE01E73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64441D58-A799-B506-773B-6E2B2E09247F}"/>
              </a:ext>
            </a:extLst>
          </p:cNvPr>
          <p:cNvSpPr>
            <a:spLocks noGrp="1"/>
          </p:cNvSpPr>
          <p:nvPr>
            <p:ph type="dt" sz="half" idx="10"/>
          </p:nvPr>
        </p:nvSpPr>
        <p:spPr/>
        <p:txBody>
          <a:bodyPr/>
          <a:lstStyle/>
          <a:p>
            <a:fld id="{9EB5588D-B535-480F-B8F4-32E614C99984}" type="datetimeFigureOut">
              <a:rPr lang="en-KE" smtClean="0"/>
              <a:t>24/07/2023</a:t>
            </a:fld>
            <a:endParaRPr lang="en-KE"/>
          </a:p>
        </p:txBody>
      </p:sp>
      <p:sp>
        <p:nvSpPr>
          <p:cNvPr id="6" name="Footer Placeholder 5">
            <a:extLst>
              <a:ext uri="{FF2B5EF4-FFF2-40B4-BE49-F238E27FC236}">
                <a16:creationId xmlns:a16="http://schemas.microsoft.com/office/drawing/2014/main" id="{B6FE5C33-EBE4-C613-25AB-FF28CD64133C}"/>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E5435D32-427C-1B92-3967-53CFE7FA93DF}"/>
              </a:ext>
            </a:extLst>
          </p:cNvPr>
          <p:cNvSpPr>
            <a:spLocks noGrp="1"/>
          </p:cNvSpPr>
          <p:nvPr>
            <p:ph type="sldNum" sz="quarter" idx="12"/>
          </p:nvPr>
        </p:nvSpPr>
        <p:spPr/>
        <p:txBody>
          <a:bodyPr/>
          <a:lstStyle/>
          <a:p>
            <a:fld id="{3DA309CC-4C70-465D-A409-AA7DBC28D32B}" type="slidenum">
              <a:rPr lang="en-KE" smtClean="0"/>
              <a:t>‹#›</a:t>
            </a:fld>
            <a:endParaRPr lang="en-KE"/>
          </a:p>
        </p:txBody>
      </p:sp>
    </p:spTree>
    <p:extLst>
      <p:ext uri="{BB962C8B-B14F-4D97-AF65-F5344CB8AC3E}">
        <p14:creationId xmlns:p14="http://schemas.microsoft.com/office/powerpoint/2010/main" val="1389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5B60-B688-B7ED-31A3-39FB62A05733}"/>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76CDC1F3-543A-5E35-F8A3-0D8EDF40C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A85C13-AB19-E2BA-48B9-4A031F83BA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5BED2E34-7CA1-B9C5-FC1D-44369A8B6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A1C555-C0F1-2D23-548C-1EDE52C5AA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D285CA6B-7AD5-EEE5-39FD-5E4067043DF7}"/>
              </a:ext>
            </a:extLst>
          </p:cNvPr>
          <p:cNvSpPr>
            <a:spLocks noGrp="1"/>
          </p:cNvSpPr>
          <p:nvPr>
            <p:ph type="dt" sz="half" idx="10"/>
          </p:nvPr>
        </p:nvSpPr>
        <p:spPr/>
        <p:txBody>
          <a:bodyPr/>
          <a:lstStyle/>
          <a:p>
            <a:fld id="{9EB5588D-B535-480F-B8F4-32E614C99984}" type="datetimeFigureOut">
              <a:rPr lang="en-KE" smtClean="0"/>
              <a:t>24/07/2023</a:t>
            </a:fld>
            <a:endParaRPr lang="en-KE"/>
          </a:p>
        </p:txBody>
      </p:sp>
      <p:sp>
        <p:nvSpPr>
          <p:cNvPr id="8" name="Footer Placeholder 7">
            <a:extLst>
              <a:ext uri="{FF2B5EF4-FFF2-40B4-BE49-F238E27FC236}">
                <a16:creationId xmlns:a16="http://schemas.microsoft.com/office/drawing/2014/main" id="{5E9EF247-D5D0-76EC-1AC8-883AC6EB5F8F}"/>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09211085-762A-FB7D-5731-5707FFE2C1A4}"/>
              </a:ext>
            </a:extLst>
          </p:cNvPr>
          <p:cNvSpPr>
            <a:spLocks noGrp="1"/>
          </p:cNvSpPr>
          <p:nvPr>
            <p:ph type="sldNum" sz="quarter" idx="12"/>
          </p:nvPr>
        </p:nvSpPr>
        <p:spPr/>
        <p:txBody>
          <a:bodyPr/>
          <a:lstStyle/>
          <a:p>
            <a:fld id="{3DA309CC-4C70-465D-A409-AA7DBC28D32B}" type="slidenum">
              <a:rPr lang="en-KE" smtClean="0"/>
              <a:t>‹#›</a:t>
            </a:fld>
            <a:endParaRPr lang="en-KE"/>
          </a:p>
        </p:txBody>
      </p:sp>
    </p:spTree>
    <p:extLst>
      <p:ext uri="{BB962C8B-B14F-4D97-AF65-F5344CB8AC3E}">
        <p14:creationId xmlns:p14="http://schemas.microsoft.com/office/powerpoint/2010/main" val="170115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28B7-E484-D831-FCEA-30BEE435A4D3}"/>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92AD6CA2-7093-6A70-CAEA-637FA7666712}"/>
              </a:ext>
            </a:extLst>
          </p:cNvPr>
          <p:cNvSpPr>
            <a:spLocks noGrp="1"/>
          </p:cNvSpPr>
          <p:nvPr>
            <p:ph type="dt" sz="half" idx="10"/>
          </p:nvPr>
        </p:nvSpPr>
        <p:spPr/>
        <p:txBody>
          <a:bodyPr/>
          <a:lstStyle/>
          <a:p>
            <a:fld id="{9EB5588D-B535-480F-B8F4-32E614C99984}" type="datetimeFigureOut">
              <a:rPr lang="en-KE" smtClean="0"/>
              <a:t>24/07/2023</a:t>
            </a:fld>
            <a:endParaRPr lang="en-KE"/>
          </a:p>
        </p:txBody>
      </p:sp>
      <p:sp>
        <p:nvSpPr>
          <p:cNvPr id="4" name="Footer Placeholder 3">
            <a:extLst>
              <a:ext uri="{FF2B5EF4-FFF2-40B4-BE49-F238E27FC236}">
                <a16:creationId xmlns:a16="http://schemas.microsoft.com/office/drawing/2014/main" id="{7ED90398-2133-8F8E-E762-EBF60AF529EE}"/>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BAD87875-2E37-2F71-7A33-D4F527EBBFA8}"/>
              </a:ext>
            </a:extLst>
          </p:cNvPr>
          <p:cNvSpPr>
            <a:spLocks noGrp="1"/>
          </p:cNvSpPr>
          <p:nvPr>
            <p:ph type="sldNum" sz="quarter" idx="12"/>
          </p:nvPr>
        </p:nvSpPr>
        <p:spPr/>
        <p:txBody>
          <a:bodyPr/>
          <a:lstStyle/>
          <a:p>
            <a:fld id="{3DA309CC-4C70-465D-A409-AA7DBC28D32B}" type="slidenum">
              <a:rPr lang="en-KE" smtClean="0"/>
              <a:t>‹#›</a:t>
            </a:fld>
            <a:endParaRPr lang="en-KE"/>
          </a:p>
        </p:txBody>
      </p:sp>
    </p:spTree>
    <p:extLst>
      <p:ext uri="{BB962C8B-B14F-4D97-AF65-F5344CB8AC3E}">
        <p14:creationId xmlns:p14="http://schemas.microsoft.com/office/powerpoint/2010/main" val="115779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EFE673-7CC4-76A3-A646-2CB9C2484DBB}"/>
              </a:ext>
            </a:extLst>
          </p:cNvPr>
          <p:cNvSpPr>
            <a:spLocks noGrp="1"/>
          </p:cNvSpPr>
          <p:nvPr>
            <p:ph type="dt" sz="half" idx="10"/>
          </p:nvPr>
        </p:nvSpPr>
        <p:spPr/>
        <p:txBody>
          <a:bodyPr/>
          <a:lstStyle/>
          <a:p>
            <a:fld id="{9EB5588D-B535-480F-B8F4-32E614C99984}" type="datetimeFigureOut">
              <a:rPr lang="en-KE" smtClean="0"/>
              <a:t>24/07/2023</a:t>
            </a:fld>
            <a:endParaRPr lang="en-KE"/>
          </a:p>
        </p:txBody>
      </p:sp>
      <p:sp>
        <p:nvSpPr>
          <p:cNvPr id="3" name="Footer Placeholder 2">
            <a:extLst>
              <a:ext uri="{FF2B5EF4-FFF2-40B4-BE49-F238E27FC236}">
                <a16:creationId xmlns:a16="http://schemas.microsoft.com/office/drawing/2014/main" id="{9D76FF3D-EBC7-2213-9821-C3CB0803AEBE}"/>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59BE6D02-D6A3-7C14-143D-58CAADEAC812}"/>
              </a:ext>
            </a:extLst>
          </p:cNvPr>
          <p:cNvSpPr>
            <a:spLocks noGrp="1"/>
          </p:cNvSpPr>
          <p:nvPr>
            <p:ph type="sldNum" sz="quarter" idx="12"/>
          </p:nvPr>
        </p:nvSpPr>
        <p:spPr/>
        <p:txBody>
          <a:bodyPr/>
          <a:lstStyle/>
          <a:p>
            <a:fld id="{3DA309CC-4C70-465D-A409-AA7DBC28D32B}" type="slidenum">
              <a:rPr lang="en-KE" smtClean="0"/>
              <a:t>‹#›</a:t>
            </a:fld>
            <a:endParaRPr lang="en-KE"/>
          </a:p>
        </p:txBody>
      </p:sp>
    </p:spTree>
    <p:extLst>
      <p:ext uri="{BB962C8B-B14F-4D97-AF65-F5344CB8AC3E}">
        <p14:creationId xmlns:p14="http://schemas.microsoft.com/office/powerpoint/2010/main" val="7672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E892-E9B3-C76E-484A-6BC86E757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ED876746-5739-F979-976F-C1C99BEEA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3EA06957-A04C-A239-D8B9-D7EAB029C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46D03-102A-1BD1-6349-6AA4FAECBCFA}"/>
              </a:ext>
            </a:extLst>
          </p:cNvPr>
          <p:cNvSpPr>
            <a:spLocks noGrp="1"/>
          </p:cNvSpPr>
          <p:nvPr>
            <p:ph type="dt" sz="half" idx="10"/>
          </p:nvPr>
        </p:nvSpPr>
        <p:spPr/>
        <p:txBody>
          <a:bodyPr/>
          <a:lstStyle/>
          <a:p>
            <a:fld id="{9EB5588D-B535-480F-B8F4-32E614C99984}" type="datetimeFigureOut">
              <a:rPr lang="en-KE" smtClean="0"/>
              <a:t>24/07/2023</a:t>
            </a:fld>
            <a:endParaRPr lang="en-KE"/>
          </a:p>
        </p:txBody>
      </p:sp>
      <p:sp>
        <p:nvSpPr>
          <p:cNvPr id="6" name="Footer Placeholder 5">
            <a:extLst>
              <a:ext uri="{FF2B5EF4-FFF2-40B4-BE49-F238E27FC236}">
                <a16:creationId xmlns:a16="http://schemas.microsoft.com/office/drawing/2014/main" id="{3AD486B6-4640-34B0-3B4D-9CA1CA91595C}"/>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983F9E5D-C1DA-BC50-1247-3288FEAF6E28}"/>
              </a:ext>
            </a:extLst>
          </p:cNvPr>
          <p:cNvSpPr>
            <a:spLocks noGrp="1"/>
          </p:cNvSpPr>
          <p:nvPr>
            <p:ph type="sldNum" sz="quarter" idx="12"/>
          </p:nvPr>
        </p:nvSpPr>
        <p:spPr/>
        <p:txBody>
          <a:bodyPr/>
          <a:lstStyle/>
          <a:p>
            <a:fld id="{3DA309CC-4C70-465D-A409-AA7DBC28D32B}" type="slidenum">
              <a:rPr lang="en-KE" smtClean="0"/>
              <a:t>‹#›</a:t>
            </a:fld>
            <a:endParaRPr lang="en-KE"/>
          </a:p>
        </p:txBody>
      </p:sp>
    </p:spTree>
    <p:extLst>
      <p:ext uri="{BB962C8B-B14F-4D97-AF65-F5344CB8AC3E}">
        <p14:creationId xmlns:p14="http://schemas.microsoft.com/office/powerpoint/2010/main" val="123287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7D56-53C8-7813-5AAD-287245E9C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C9CE593D-EDBD-6703-65B3-26CAF6D49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C0633C19-4746-BA83-3ED1-B9E53F027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BA47D-32B4-0C79-6FCF-1CCA7CCAB3E0}"/>
              </a:ext>
            </a:extLst>
          </p:cNvPr>
          <p:cNvSpPr>
            <a:spLocks noGrp="1"/>
          </p:cNvSpPr>
          <p:nvPr>
            <p:ph type="dt" sz="half" idx="10"/>
          </p:nvPr>
        </p:nvSpPr>
        <p:spPr/>
        <p:txBody>
          <a:bodyPr/>
          <a:lstStyle/>
          <a:p>
            <a:fld id="{9EB5588D-B535-480F-B8F4-32E614C99984}" type="datetimeFigureOut">
              <a:rPr lang="en-KE" smtClean="0"/>
              <a:t>24/07/2023</a:t>
            </a:fld>
            <a:endParaRPr lang="en-KE"/>
          </a:p>
        </p:txBody>
      </p:sp>
      <p:sp>
        <p:nvSpPr>
          <p:cNvPr id="6" name="Footer Placeholder 5">
            <a:extLst>
              <a:ext uri="{FF2B5EF4-FFF2-40B4-BE49-F238E27FC236}">
                <a16:creationId xmlns:a16="http://schemas.microsoft.com/office/drawing/2014/main" id="{C3DCFE61-8F8D-5524-EE1D-E24B6EBC1E0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5902C339-160A-2644-0E69-FD1A0462E57F}"/>
              </a:ext>
            </a:extLst>
          </p:cNvPr>
          <p:cNvSpPr>
            <a:spLocks noGrp="1"/>
          </p:cNvSpPr>
          <p:nvPr>
            <p:ph type="sldNum" sz="quarter" idx="12"/>
          </p:nvPr>
        </p:nvSpPr>
        <p:spPr/>
        <p:txBody>
          <a:bodyPr/>
          <a:lstStyle/>
          <a:p>
            <a:fld id="{3DA309CC-4C70-465D-A409-AA7DBC28D32B}" type="slidenum">
              <a:rPr lang="en-KE" smtClean="0"/>
              <a:t>‹#›</a:t>
            </a:fld>
            <a:endParaRPr lang="en-KE"/>
          </a:p>
        </p:txBody>
      </p:sp>
    </p:spTree>
    <p:extLst>
      <p:ext uri="{BB962C8B-B14F-4D97-AF65-F5344CB8AC3E}">
        <p14:creationId xmlns:p14="http://schemas.microsoft.com/office/powerpoint/2010/main" val="2875925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024207-C302-09B0-4CEF-8DBEF83204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54B8D124-543B-F0EA-BEFF-B1C63D9D7A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CFAD86F-3D0B-1176-391B-EA8D5CAF2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5588D-B535-480F-B8F4-32E614C99984}" type="datetimeFigureOut">
              <a:rPr lang="en-KE" smtClean="0"/>
              <a:t>24/07/2023</a:t>
            </a:fld>
            <a:endParaRPr lang="en-KE"/>
          </a:p>
        </p:txBody>
      </p:sp>
      <p:sp>
        <p:nvSpPr>
          <p:cNvPr id="5" name="Footer Placeholder 4">
            <a:extLst>
              <a:ext uri="{FF2B5EF4-FFF2-40B4-BE49-F238E27FC236}">
                <a16:creationId xmlns:a16="http://schemas.microsoft.com/office/drawing/2014/main" id="{A1BEEB01-8DDE-C27F-BA20-FED19CB40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960D3312-E386-71B7-411D-BE42AD52A0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309CC-4C70-465D-A409-AA7DBC28D32B}" type="slidenum">
              <a:rPr lang="en-KE" smtClean="0"/>
              <a:t>‹#›</a:t>
            </a:fld>
            <a:endParaRPr lang="en-KE"/>
          </a:p>
        </p:txBody>
      </p:sp>
    </p:spTree>
    <p:extLst>
      <p:ext uri="{BB962C8B-B14F-4D97-AF65-F5344CB8AC3E}">
        <p14:creationId xmlns:p14="http://schemas.microsoft.com/office/powerpoint/2010/main" val="3873286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3EE6-FC27-F620-609A-9EC22B96E639}"/>
              </a:ext>
            </a:extLst>
          </p:cNvPr>
          <p:cNvSpPr>
            <a:spLocks noGrp="1"/>
          </p:cNvSpPr>
          <p:nvPr>
            <p:ph type="ctrTitle"/>
          </p:nvPr>
        </p:nvSpPr>
        <p:spPr/>
        <p:txBody>
          <a:bodyPr>
            <a:normAutofit/>
          </a:bodyPr>
          <a:lstStyle/>
          <a:p>
            <a:r>
              <a:rPr lang="en-US" sz="4000" b="1" i="0" dirty="0">
                <a:effectLst/>
                <a:latin typeface="-apple-system"/>
              </a:rPr>
              <a:t>EXPLORING MOVIE GROSS EARNINGS, RATINGS, AND GENRE TRENDS</a:t>
            </a:r>
            <a:br>
              <a:rPr lang="en-US" b="1" i="0" dirty="0">
                <a:effectLst/>
                <a:latin typeface="-apple-system"/>
              </a:rPr>
            </a:br>
            <a:endParaRPr lang="en-KE" dirty="0"/>
          </a:p>
        </p:txBody>
      </p:sp>
      <p:sp>
        <p:nvSpPr>
          <p:cNvPr id="3" name="Subtitle 2">
            <a:extLst>
              <a:ext uri="{FF2B5EF4-FFF2-40B4-BE49-F238E27FC236}">
                <a16:creationId xmlns:a16="http://schemas.microsoft.com/office/drawing/2014/main" id="{CFE66B3C-38F2-5656-A5E7-ECAFD12C2DB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2560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65A2-A52B-6450-2A9C-A478A3BD55DF}"/>
              </a:ext>
            </a:extLst>
          </p:cNvPr>
          <p:cNvSpPr>
            <a:spLocks noGrp="1"/>
          </p:cNvSpPr>
          <p:nvPr>
            <p:ph type="title"/>
          </p:nvPr>
        </p:nvSpPr>
        <p:spPr/>
        <p:txBody>
          <a:bodyPr/>
          <a:lstStyle/>
          <a:p>
            <a:pPr algn="ctr"/>
            <a:r>
              <a:rPr lang="en-US" b="1" dirty="0"/>
              <a:t>SUMMARY</a:t>
            </a:r>
            <a:endParaRPr lang="en-KE" b="1" dirty="0"/>
          </a:p>
        </p:txBody>
      </p:sp>
      <p:sp>
        <p:nvSpPr>
          <p:cNvPr id="3" name="Content Placeholder 2">
            <a:extLst>
              <a:ext uri="{FF2B5EF4-FFF2-40B4-BE49-F238E27FC236}">
                <a16:creationId xmlns:a16="http://schemas.microsoft.com/office/drawing/2014/main" id="{25844D3C-6614-E034-E8C9-1D3C54B4CC5A}"/>
              </a:ext>
            </a:extLst>
          </p:cNvPr>
          <p:cNvSpPr>
            <a:spLocks noGrp="1"/>
          </p:cNvSpPr>
          <p:nvPr>
            <p:ph idx="1"/>
          </p:nvPr>
        </p:nvSpPr>
        <p:spPr>
          <a:xfrm>
            <a:off x="976745" y="1867189"/>
            <a:ext cx="10515600" cy="4351338"/>
          </a:xfrm>
        </p:spPr>
        <p:txBody>
          <a:bodyPr/>
          <a:lstStyle/>
          <a:p>
            <a:r>
              <a:rPr lang="en-US" b="0" i="0" dirty="0">
                <a:solidFill>
                  <a:srgbClr val="374151"/>
                </a:solidFill>
                <a:effectLst/>
                <a:latin typeface="Söhne"/>
              </a:rPr>
              <a:t>This project aimed to analyze a movie dataset to gain valuable insights into factors influencing movie success and revenue generation. The analysis involved exploring movie genres, release years, production budgets, and regional adaptations to understand their impact on audience satisfaction and financial performance. Descriptive visualizations, such as bar plots and scatter plots, were used to present key findings.</a:t>
            </a:r>
          </a:p>
          <a:p>
            <a:pPr marL="0" indent="0">
              <a:buNone/>
            </a:pPr>
            <a:endParaRPr lang="en-KE" dirty="0"/>
          </a:p>
        </p:txBody>
      </p:sp>
    </p:spTree>
    <p:extLst>
      <p:ext uri="{BB962C8B-B14F-4D97-AF65-F5344CB8AC3E}">
        <p14:creationId xmlns:p14="http://schemas.microsoft.com/office/powerpoint/2010/main" val="1031940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032C-4685-4943-4167-7E490267CAB2}"/>
              </a:ext>
            </a:extLst>
          </p:cNvPr>
          <p:cNvSpPr>
            <a:spLocks noGrp="1"/>
          </p:cNvSpPr>
          <p:nvPr>
            <p:ph type="title"/>
          </p:nvPr>
        </p:nvSpPr>
        <p:spPr/>
        <p:txBody>
          <a:bodyPr/>
          <a:lstStyle/>
          <a:p>
            <a:r>
              <a:rPr lang="en-US" b="1" dirty="0"/>
              <a:t>Outline;</a:t>
            </a:r>
            <a:endParaRPr lang="en-KE" b="1" dirty="0"/>
          </a:p>
        </p:txBody>
      </p:sp>
      <p:sp>
        <p:nvSpPr>
          <p:cNvPr id="4" name="Rectangle 1">
            <a:extLst>
              <a:ext uri="{FF2B5EF4-FFF2-40B4-BE49-F238E27FC236}">
                <a16:creationId xmlns:a16="http://schemas.microsoft.com/office/drawing/2014/main" id="{1C728A45-41EB-D5F0-EB06-4728802804E0}"/>
              </a:ext>
            </a:extLst>
          </p:cNvPr>
          <p:cNvSpPr>
            <a:spLocks noGrp="1" noChangeArrowheads="1"/>
          </p:cNvSpPr>
          <p:nvPr>
            <p:ph idx="1"/>
          </p:nvPr>
        </p:nvSpPr>
        <p:spPr bwMode="auto">
          <a:xfrm>
            <a:off x="838200" y="1211952"/>
            <a:ext cx="975723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KE" dirty="0"/>
              <a:t>Business problem,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KE" b="0" i="0" u="none" strike="noStrike" cap="none" normalizeH="0" baseline="0" dirty="0">
                <a:ln>
                  <a:noFill/>
                </a:ln>
                <a:solidFill>
                  <a:schemeClr val="tx1"/>
                </a:solidFill>
                <a:effectLst/>
                <a:latin typeface="Arial" panose="020B0604020202020204" pitchFamily="34" charset="0"/>
              </a:rPr>
              <a:t>The busine</a:t>
            </a:r>
            <a:r>
              <a:rPr lang="en-US" altLang="en-KE" dirty="0"/>
              <a:t>ss problem in this project is to analyze movie data and develop a predictive model to forecast movie revenue accurately. By understanding the factors that contribute to movie success and revenue generation, the goal is to provide actionable insights to the movie industry for strategic decision-making and resource allocation</a:t>
            </a:r>
            <a:r>
              <a:rPr lang="en-US" altLang="en-KE" sz="1800" dirty="0"/>
              <a:t>.</a:t>
            </a:r>
            <a:endParaRPr kumimoji="0" lang="en-KE" altLang="en-K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519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86DBE-FC2C-4A17-3652-5A3CDB5C374F}"/>
              </a:ext>
            </a:extLst>
          </p:cNvPr>
          <p:cNvSpPr>
            <a:spLocks noGrp="1"/>
          </p:cNvSpPr>
          <p:nvPr>
            <p:ph type="title"/>
          </p:nvPr>
        </p:nvSpPr>
        <p:spPr/>
        <p:txBody>
          <a:bodyPr/>
          <a:lstStyle/>
          <a:p>
            <a:r>
              <a:rPr lang="en-US" b="1" dirty="0"/>
              <a:t>Data</a:t>
            </a:r>
            <a:endParaRPr lang="en-KE" b="1" dirty="0"/>
          </a:p>
        </p:txBody>
      </p:sp>
      <p:sp>
        <p:nvSpPr>
          <p:cNvPr id="3" name="Content Placeholder 2">
            <a:extLst>
              <a:ext uri="{FF2B5EF4-FFF2-40B4-BE49-F238E27FC236}">
                <a16:creationId xmlns:a16="http://schemas.microsoft.com/office/drawing/2014/main" id="{96370263-3062-2603-9C09-A8427D60B0E8}"/>
              </a:ext>
            </a:extLst>
          </p:cNvPr>
          <p:cNvSpPr>
            <a:spLocks noGrp="1"/>
          </p:cNvSpPr>
          <p:nvPr>
            <p:ph idx="1"/>
          </p:nvPr>
        </p:nvSpPr>
        <p:spPr/>
        <p:txBody>
          <a:bodyPr/>
          <a:lstStyle/>
          <a:p>
            <a:r>
              <a:rPr lang="en-US" dirty="0"/>
              <a:t>The project utilizes three datasets;</a:t>
            </a:r>
          </a:p>
          <a:p>
            <a:r>
              <a:rPr lang="en-US" dirty="0"/>
              <a:t>Bom.movie_gross.csv; it contains information about movie titles , studios, domestic and foreign gross revenue and release year.</a:t>
            </a:r>
          </a:p>
          <a:p>
            <a:r>
              <a:rPr lang="en-US" dirty="0"/>
              <a:t>Title.basics.csv; Provides data on movie titles, genres and start years.</a:t>
            </a:r>
          </a:p>
          <a:p>
            <a:r>
              <a:rPr lang="en-US" dirty="0"/>
              <a:t>Title.ratings.csv;  provides data with avg rating and number of votes received.</a:t>
            </a:r>
            <a:endParaRPr lang="en-KE" dirty="0"/>
          </a:p>
        </p:txBody>
      </p:sp>
    </p:spTree>
    <p:extLst>
      <p:ext uri="{BB962C8B-B14F-4D97-AF65-F5344CB8AC3E}">
        <p14:creationId xmlns:p14="http://schemas.microsoft.com/office/powerpoint/2010/main" val="161255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9DF4-4581-7016-2443-83928361AB81}"/>
              </a:ext>
            </a:extLst>
          </p:cNvPr>
          <p:cNvSpPr>
            <a:spLocks noGrp="1"/>
          </p:cNvSpPr>
          <p:nvPr>
            <p:ph type="title"/>
          </p:nvPr>
        </p:nvSpPr>
        <p:spPr/>
        <p:txBody>
          <a:bodyPr/>
          <a:lstStyle/>
          <a:p>
            <a:r>
              <a:rPr lang="en-US" b="1" dirty="0"/>
              <a:t>Methods</a:t>
            </a:r>
            <a:endParaRPr lang="en-KE" b="1" dirty="0"/>
          </a:p>
        </p:txBody>
      </p:sp>
      <p:sp>
        <p:nvSpPr>
          <p:cNvPr id="3" name="Content Placeholder 2">
            <a:extLst>
              <a:ext uri="{FF2B5EF4-FFF2-40B4-BE49-F238E27FC236}">
                <a16:creationId xmlns:a16="http://schemas.microsoft.com/office/drawing/2014/main" id="{4F086A88-C51A-CC47-575E-531AC462C060}"/>
              </a:ext>
            </a:extLst>
          </p:cNvPr>
          <p:cNvSpPr>
            <a:spLocks noGrp="1"/>
          </p:cNvSpPr>
          <p:nvPr>
            <p:ph idx="1"/>
          </p:nvPr>
        </p:nvSpPr>
        <p:spPr/>
        <p:txBody>
          <a:bodyPr/>
          <a:lstStyle/>
          <a:p>
            <a:r>
              <a:rPr lang="en-US" dirty="0"/>
              <a:t>The analysis involves data preprocessing, merging data sets based on the common column which was </a:t>
            </a:r>
            <a:r>
              <a:rPr lang="en-US" dirty="0" err="1"/>
              <a:t>tconst</a:t>
            </a:r>
            <a:r>
              <a:rPr lang="en-US" dirty="0"/>
              <a:t> and also exploring relevant features such as movie genres, ratings, production budget and release years. I used descriptive analysis such as </a:t>
            </a:r>
            <a:r>
              <a:rPr lang="en-US" dirty="0" err="1"/>
              <a:t>bargraph</a:t>
            </a:r>
            <a:r>
              <a:rPr lang="en-US" dirty="0"/>
              <a:t>, heatmap, boxplots to understand the relationships between the variables and movie revenues.</a:t>
            </a:r>
            <a:endParaRPr lang="en-KE" dirty="0"/>
          </a:p>
        </p:txBody>
      </p:sp>
    </p:spTree>
    <p:extLst>
      <p:ext uri="{BB962C8B-B14F-4D97-AF65-F5344CB8AC3E}">
        <p14:creationId xmlns:p14="http://schemas.microsoft.com/office/powerpoint/2010/main" val="106757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36A1F-D81B-C5CA-363A-3D0303555AE1}"/>
              </a:ext>
            </a:extLst>
          </p:cNvPr>
          <p:cNvSpPr>
            <a:spLocks noGrp="1"/>
          </p:cNvSpPr>
          <p:nvPr>
            <p:ph type="title"/>
          </p:nvPr>
        </p:nvSpPr>
        <p:spPr/>
        <p:txBody>
          <a:bodyPr/>
          <a:lstStyle/>
          <a:p>
            <a:r>
              <a:rPr lang="en-US" b="1" dirty="0"/>
              <a:t>Results</a:t>
            </a:r>
            <a:endParaRPr lang="en-KE" b="1" dirty="0"/>
          </a:p>
        </p:txBody>
      </p:sp>
      <p:sp>
        <p:nvSpPr>
          <p:cNvPr id="3" name="Content Placeholder 2">
            <a:extLst>
              <a:ext uri="{FF2B5EF4-FFF2-40B4-BE49-F238E27FC236}">
                <a16:creationId xmlns:a16="http://schemas.microsoft.com/office/drawing/2014/main" id="{F441476A-DE79-32E5-646C-DC1A2FCFACE3}"/>
              </a:ext>
            </a:extLst>
          </p:cNvPr>
          <p:cNvSpPr>
            <a:spLocks noGrp="1"/>
          </p:cNvSpPr>
          <p:nvPr>
            <p:ph idx="1"/>
          </p:nvPr>
        </p:nvSpPr>
        <p:spPr/>
        <p:txBody>
          <a:bodyPr/>
          <a:lstStyle/>
          <a:p>
            <a:r>
              <a:rPr lang="en-US" dirty="0"/>
              <a:t>The project provides insights into the most popular movie genre, the most voted movie genre and the movie title that has brought a lot of revenue their association with audience ratings and votes and also the impact of production budgets on revenue. </a:t>
            </a:r>
            <a:endParaRPr lang="en-KE" dirty="0"/>
          </a:p>
        </p:txBody>
      </p:sp>
    </p:spTree>
    <p:extLst>
      <p:ext uri="{BB962C8B-B14F-4D97-AF65-F5344CB8AC3E}">
        <p14:creationId xmlns:p14="http://schemas.microsoft.com/office/powerpoint/2010/main" val="1852325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C3EA-BC84-601A-F106-8669A297A31C}"/>
              </a:ext>
            </a:extLst>
          </p:cNvPr>
          <p:cNvSpPr>
            <a:spLocks noGrp="1"/>
          </p:cNvSpPr>
          <p:nvPr>
            <p:ph type="title"/>
          </p:nvPr>
        </p:nvSpPr>
        <p:spPr/>
        <p:txBody>
          <a:bodyPr/>
          <a:lstStyle/>
          <a:p>
            <a:r>
              <a:rPr lang="en-US" b="1" dirty="0"/>
              <a:t>Conclusion</a:t>
            </a:r>
            <a:endParaRPr lang="en-KE" b="1" dirty="0"/>
          </a:p>
        </p:txBody>
      </p:sp>
      <p:sp>
        <p:nvSpPr>
          <p:cNvPr id="3" name="Content Placeholder 2">
            <a:extLst>
              <a:ext uri="{FF2B5EF4-FFF2-40B4-BE49-F238E27FC236}">
                <a16:creationId xmlns:a16="http://schemas.microsoft.com/office/drawing/2014/main" id="{CF27DB64-405F-B05D-74C2-DF5E6F1F0963}"/>
              </a:ext>
            </a:extLst>
          </p:cNvPr>
          <p:cNvSpPr>
            <a:spLocks noGrp="1"/>
          </p:cNvSpPr>
          <p:nvPr>
            <p:ph idx="1"/>
          </p:nvPr>
        </p:nvSpPr>
        <p:spPr/>
        <p:txBody>
          <a:bodyPr/>
          <a:lstStyle/>
          <a:p>
            <a:r>
              <a:rPr lang="en-US" dirty="0"/>
              <a:t>Based on the analysis the project recommends the movie industry to focus on producing movies aligned with popular genres, invest in higher production budgets for potential revenue growth. Implementing predictive models has enhanced revenue forecasting accuracy, leading to more informed decision making. </a:t>
            </a:r>
            <a:endParaRPr lang="en-KE" dirty="0"/>
          </a:p>
        </p:txBody>
      </p:sp>
    </p:spTree>
    <p:extLst>
      <p:ext uri="{BB962C8B-B14F-4D97-AF65-F5344CB8AC3E}">
        <p14:creationId xmlns:p14="http://schemas.microsoft.com/office/powerpoint/2010/main" val="1455433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C641-8F46-C71E-75BE-776675077364}"/>
              </a:ext>
            </a:extLst>
          </p:cNvPr>
          <p:cNvSpPr>
            <a:spLocks noGrp="1"/>
          </p:cNvSpPr>
          <p:nvPr>
            <p:ph type="title"/>
          </p:nvPr>
        </p:nvSpPr>
        <p:spPr/>
        <p:txBody>
          <a:bodyPr>
            <a:normAutofit/>
          </a:bodyPr>
          <a:lstStyle/>
          <a:p>
            <a:r>
              <a:rPr lang="en-US" sz="2800" b="1" dirty="0"/>
              <a:t>Thank</a:t>
            </a:r>
            <a:r>
              <a:rPr lang="en-US" sz="2800" dirty="0"/>
              <a:t> </a:t>
            </a:r>
            <a:r>
              <a:rPr lang="en-US" sz="2800" b="1" dirty="0"/>
              <a:t>you</a:t>
            </a:r>
            <a:br>
              <a:rPr lang="en-US" sz="2800" dirty="0"/>
            </a:br>
            <a:r>
              <a:rPr lang="en-US" sz="2800" b="1" dirty="0"/>
              <a:t>Email</a:t>
            </a:r>
            <a:r>
              <a:rPr lang="en-US" sz="2800" dirty="0"/>
              <a:t>: celestine.Imelda@student.moringaschool.com</a:t>
            </a:r>
            <a:br>
              <a:rPr lang="en-US" sz="2800" dirty="0"/>
            </a:br>
            <a:r>
              <a:rPr lang="en-US" sz="2800" b="1" dirty="0" err="1"/>
              <a:t>Github</a:t>
            </a:r>
            <a:r>
              <a:rPr lang="en-US" sz="2800" dirty="0"/>
              <a:t>: @celestineolewe@gmail.com</a:t>
            </a:r>
            <a:br>
              <a:rPr lang="en-US" sz="2800" dirty="0"/>
            </a:br>
            <a:r>
              <a:rPr lang="en-US" sz="2800" b="1" dirty="0" err="1"/>
              <a:t>Linkedin</a:t>
            </a:r>
            <a:r>
              <a:rPr lang="en-US" sz="2800" dirty="0"/>
              <a:t>: Celestine A. Imelda</a:t>
            </a:r>
            <a:endParaRPr lang="en-KE" sz="2800" dirty="0"/>
          </a:p>
        </p:txBody>
      </p:sp>
      <p:sp>
        <p:nvSpPr>
          <p:cNvPr id="3" name="Text Placeholder 2">
            <a:extLst>
              <a:ext uri="{FF2B5EF4-FFF2-40B4-BE49-F238E27FC236}">
                <a16:creationId xmlns:a16="http://schemas.microsoft.com/office/drawing/2014/main" id="{109B328A-27D0-08DC-3497-98961590F2C5}"/>
              </a:ext>
            </a:extLst>
          </p:cNvPr>
          <p:cNvSpPr>
            <a:spLocks noGrp="1"/>
          </p:cNvSpPr>
          <p:nvPr>
            <p:ph type="body" idx="1"/>
          </p:nvPr>
        </p:nvSpPr>
        <p:spPr/>
        <p:txBody>
          <a:bodyPr/>
          <a:lstStyle/>
          <a:p>
            <a:endParaRPr lang="en-KE"/>
          </a:p>
        </p:txBody>
      </p:sp>
    </p:spTree>
    <p:extLst>
      <p:ext uri="{BB962C8B-B14F-4D97-AF65-F5344CB8AC3E}">
        <p14:creationId xmlns:p14="http://schemas.microsoft.com/office/powerpoint/2010/main" val="3048484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TotalTime>
  <Words>383</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Calibri Light</vt:lpstr>
      <vt:lpstr>Söhne</vt:lpstr>
      <vt:lpstr>Office Theme</vt:lpstr>
      <vt:lpstr>EXPLORING MOVIE GROSS EARNINGS, RATINGS, AND GENRE TRENDS </vt:lpstr>
      <vt:lpstr>SUMMARY</vt:lpstr>
      <vt:lpstr>Outline;</vt:lpstr>
      <vt:lpstr>Data</vt:lpstr>
      <vt:lpstr>Methods</vt:lpstr>
      <vt:lpstr>Results</vt:lpstr>
      <vt:lpstr>Conclusion</vt:lpstr>
      <vt:lpstr>Thank you Email: celestine.Imelda@student.moringaschool.com Github: @celestineolewe@gmail.com Linkedin: Celestine A. Imelda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MOVIE GROSS EARNINGS, RATINGS, AND GENRE TRENDS</dc:title>
  <dc:creator>Celestine Imelda</dc:creator>
  <cp:lastModifiedBy>Celestine Imelda</cp:lastModifiedBy>
  <cp:revision>1</cp:revision>
  <dcterms:created xsi:type="dcterms:W3CDTF">2023-07-23T22:55:08Z</dcterms:created>
  <dcterms:modified xsi:type="dcterms:W3CDTF">2023-07-24T17:08:04Z</dcterms:modified>
</cp:coreProperties>
</file>