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9" r:id="rId8"/>
    <p:sldId id="270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3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5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3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3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10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2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26DE-59D2-4564-9A1E-4844CC3FB1D9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F103-9161-4BDA-B6BA-139EF25C2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0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8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Próximos Passos.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Obrigado pela atenção!!!!!!!!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Conceito para o Desenvolvimento.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O Que Faz o Aplicativo?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370927" cy="6370927"/>
          </a:xfrm>
        </p:spPr>
      </p:pic>
      <p:sp>
        <p:nvSpPr>
          <p:cNvPr id="7" name="CaixaDeTexto 6"/>
          <p:cNvSpPr txBox="1"/>
          <p:nvPr/>
        </p:nvSpPr>
        <p:spPr>
          <a:xfrm>
            <a:off x="955168" y="6431086"/>
            <a:ext cx="40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Layout Da Tela De Inicio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83771" y="6370926"/>
            <a:ext cx="38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Layout Da Tela “Sobre o Aplicativo”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22" y="-60161"/>
            <a:ext cx="6359778" cy="63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"/>
            <a:ext cx="6370927" cy="637092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55168" y="6431086"/>
            <a:ext cx="40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Layout Da Câmera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983771" y="6370926"/>
            <a:ext cx="38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/>
              <a:t>Layout Da Retorno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0"/>
            <a:ext cx="6370927" cy="63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Problemas Encontrados.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9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Problemas Encontrados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19" y="1825625"/>
            <a:ext cx="3716162" cy="4351338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CaixaDeTexto 6"/>
          <p:cNvSpPr txBox="1"/>
          <p:nvPr/>
        </p:nvSpPr>
        <p:spPr>
          <a:xfrm>
            <a:off x="1570919" y="6311900"/>
            <a:ext cx="363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Imagem Original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72200" y="6299936"/>
            <a:ext cx="503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Imagem após a aplicação do </a:t>
            </a:r>
            <a:r>
              <a:rPr lang="pt-BR" dirty="0" err="1" smtClean="0"/>
              <a:t>algorítimo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8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Problemas Encontrados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897"/>
            <a:ext cx="7329138" cy="5404136"/>
          </a:xfrm>
        </p:spPr>
      </p:pic>
    </p:spTree>
    <p:extLst>
      <p:ext uri="{BB962C8B-B14F-4D97-AF65-F5344CB8AC3E}">
        <p14:creationId xmlns:p14="http://schemas.microsoft.com/office/powerpoint/2010/main" val="13763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lgerian" panose="04020705040A02060702" pitchFamily="82" charset="0"/>
              </a:rPr>
              <a:t>O Que Fazer?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Tema do Office</vt:lpstr>
      <vt:lpstr>Apresentação do PowerPoint</vt:lpstr>
      <vt:lpstr>Conceito para o Desenvolvimento.</vt:lpstr>
      <vt:lpstr>O Que Faz o Aplicativo?</vt:lpstr>
      <vt:lpstr>Apresentação do PowerPoint</vt:lpstr>
      <vt:lpstr>Apresentação do PowerPoint</vt:lpstr>
      <vt:lpstr>Problemas Encontrados.</vt:lpstr>
      <vt:lpstr>Problemas Encontrados</vt:lpstr>
      <vt:lpstr>Problemas Encontrados</vt:lpstr>
      <vt:lpstr>O Que Fazer?</vt:lpstr>
      <vt:lpstr>Próximos Passos.</vt:lpstr>
      <vt:lpstr>Obrigado pela atenção!!!!!!!!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userlocal</dc:creator>
  <cp:lastModifiedBy>userlocal</cp:lastModifiedBy>
  <cp:revision>12</cp:revision>
  <dcterms:created xsi:type="dcterms:W3CDTF">2019-10-01T18:10:26Z</dcterms:created>
  <dcterms:modified xsi:type="dcterms:W3CDTF">2019-10-10T17:09:18Z</dcterms:modified>
</cp:coreProperties>
</file>