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9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8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EE0F-699F-4CB1-B62B-38A965547372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0BD-FB52-4BDF-92B9-E9A29B33DE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328" y="14245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MQAM-Transmitter</a:t>
            </a:r>
            <a:endParaRPr lang="pt-PT" sz="1418" dirty="0"/>
          </a:p>
        </p:txBody>
      </p:sp>
      <p:sp>
        <p:nvSpPr>
          <p:cNvPr id="5" name="Rounded Rectangle 4"/>
          <p:cNvSpPr/>
          <p:nvPr/>
        </p:nvSpPr>
        <p:spPr>
          <a:xfrm>
            <a:off x="183328" y="28420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Local Oscillator</a:t>
            </a:r>
            <a:endParaRPr lang="pt-PT" sz="1418" dirty="0"/>
          </a:p>
        </p:txBody>
      </p:sp>
      <p:sp>
        <p:nvSpPr>
          <p:cNvPr id="6" name="Rounded Rectangle 5"/>
          <p:cNvSpPr/>
          <p:nvPr/>
        </p:nvSpPr>
        <p:spPr>
          <a:xfrm>
            <a:off x="2688592" y="1424587"/>
            <a:ext cx="1417500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Balanced Beam Splitter</a:t>
            </a:r>
            <a:endParaRPr lang="pt-PT" sz="1418" dirty="0"/>
          </a:p>
        </p:txBody>
      </p:sp>
      <p:sp>
        <p:nvSpPr>
          <p:cNvPr id="7" name="Rounded Rectangle 6"/>
          <p:cNvSpPr/>
          <p:nvPr/>
        </p:nvSpPr>
        <p:spPr>
          <a:xfrm>
            <a:off x="5193856" y="1424587"/>
            <a:ext cx="1417500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smtClean="0"/>
              <a:t>I_Homodyne</a:t>
            </a:r>
            <a:r>
              <a:rPr lang="en-GB" sz="1418" dirty="0" smtClean="0"/>
              <a:t> Receiver</a:t>
            </a:r>
            <a:endParaRPr lang="pt-PT" sz="1418" dirty="0"/>
          </a:p>
        </p:txBody>
      </p:sp>
      <p:sp>
        <p:nvSpPr>
          <p:cNvPr id="8" name="Rounded Rectangle 7"/>
          <p:cNvSpPr/>
          <p:nvPr/>
        </p:nvSpPr>
        <p:spPr>
          <a:xfrm>
            <a:off x="10204384" y="1424587"/>
            <a:ext cx="1417500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Error Rate Estimator</a:t>
            </a:r>
            <a:endParaRPr lang="pt-PT" sz="1418" dirty="0"/>
          </a:p>
        </p:txBody>
      </p:sp>
      <p:sp>
        <p:nvSpPr>
          <p:cNvPr id="9" name="Rounded Rectangle 8"/>
          <p:cNvSpPr/>
          <p:nvPr/>
        </p:nvSpPr>
        <p:spPr>
          <a:xfrm>
            <a:off x="12709648" y="1430937"/>
            <a:ext cx="1417500" cy="2545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Sink</a:t>
            </a:r>
            <a:endParaRPr lang="pt-PT" sz="1418" dirty="0"/>
          </a:p>
        </p:txBody>
      </p:sp>
      <p:sp>
        <p:nvSpPr>
          <p:cNvPr id="11" name="Rounded Rectangle 10"/>
          <p:cNvSpPr/>
          <p:nvPr/>
        </p:nvSpPr>
        <p:spPr>
          <a:xfrm>
            <a:off x="7699120" y="1424587"/>
            <a:ext cx="1417500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 smtClean="0"/>
              <a:t>Bit Decider</a:t>
            </a:r>
            <a:endParaRPr lang="pt-PT" sz="1418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1600828" y="1991587"/>
            <a:ext cx="108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1600828" y="3409087"/>
            <a:ext cx="108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3874" y="1991587"/>
            <a:ext cx="108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3874" y="3409087"/>
            <a:ext cx="108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>
            <a:off x="6611356" y="2700337"/>
            <a:ext cx="10877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8" idx="1"/>
          </p:cNvCxnSpPr>
          <p:nvPr/>
        </p:nvCxnSpPr>
        <p:spPr>
          <a:xfrm>
            <a:off x="9116620" y="2700337"/>
            <a:ext cx="10877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11621884" y="2700337"/>
            <a:ext cx="1087764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8" idx="0"/>
          </p:cNvCxnSpPr>
          <p:nvPr/>
        </p:nvCxnSpPr>
        <p:spPr>
          <a:xfrm rot="5400000" flipH="1" flipV="1">
            <a:off x="5902606" y="-3585941"/>
            <a:ext cx="12700" cy="10021056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65786" y="1018226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S_0</a:t>
            </a:r>
            <a:endParaRPr lang="pt-PT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84449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S_1</a:t>
            </a:r>
            <a:endParaRPr lang="pt-PT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884449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S_2</a:t>
            </a:r>
            <a:endParaRPr lang="pt-PT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387495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S_3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87495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S_4</a:t>
            </a:r>
            <a:endParaRPr lang="pt-PT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895259" y="253106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S_5</a:t>
            </a:r>
            <a:endParaRPr lang="pt-PT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0523" y="253106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S_6</a:t>
            </a:r>
            <a:endParaRPr lang="pt-PT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1905787" y="253106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S_7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791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Filipe Figueiredo Pereira</dc:creator>
  <cp:lastModifiedBy>Daniel Filipe Figueiredo Pereira</cp:lastModifiedBy>
  <cp:revision>8</cp:revision>
  <dcterms:created xsi:type="dcterms:W3CDTF">2017-10-16T09:41:26Z</dcterms:created>
  <dcterms:modified xsi:type="dcterms:W3CDTF">2017-11-06T10:54:02Z</dcterms:modified>
</cp:coreProperties>
</file>