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90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012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20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95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92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1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2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6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9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4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5A96-58B6-429E-AC84-686953588468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29DD-D46E-42FB-8E66-08CF984033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7A573E1-1241-4BE3-B703-571FDAE7171F}"/>
              </a:ext>
            </a:extLst>
          </p:cNvPr>
          <p:cNvGrpSpPr/>
          <p:nvPr/>
        </p:nvGrpSpPr>
        <p:grpSpPr>
          <a:xfrm>
            <a:off x="3904216" y="1284565"/>
            <a:ext cx="4383567" cy="4288870"/>
            <a:chOff x="3200398" y="1264206"/>
            <a:chExt cx="4383567" cy="428887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5372099" y="1266825"/>
              <a:ext cx="1" cy="42862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09925" y="3429000"/>
              <a:ext cx="4333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0399" y="1769413"/>
              <a:ext cx="657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1 0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0066" y="1769414"/>
              <a:ext cx="72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0 0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60065" y="4640880"/>
              <a:ext cx="72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0 1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0398" y="4640880"/>
              <a:ext cx="657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1 1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38775" y="1264206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Bodoni MT" panose="02070603080606020203" pitchFamily="18" charset="0"/>
                </a:rPr>
                <a:t>Q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43749" y="3468172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Bodoni MT" panose="02070603080606020203" pitchFamily="18" charset="0"/>
                </a:rPr>
                <a:t>I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3600235-6359-49D7-BC9F-F420C4371241}"/>
                </a:ext>
              </a:extLst>
            </p:cNvPr>
            <p:cNvSpPr txBox="1"/>
            <p:nvPr/>
          </p:nvSpPr>
          <p:spPr>
            <a:xfrm>
              <a:off x="6524629" y="1717272"/>
              <a:ext cx="723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sz="3200" dirty="0"/>
                <a:t> 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527074F-D25D-49E9-B341-115796D75E83}"/>
                </a:ext>
              </a:extLst>
            </p:cNvPr>
            <p:cNvSpPr txBox="1"/>
            <p:nvPr/>
          </p:nvSpPr>
          <p:spPr>
            <a:xfrm>
              <a:off x="6524629" y="4584335"/>
              <a:ext cx="723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sz="3200" dirty="0"/>
                <a:t> 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78032D4-7EDC-4F16-9E0B-BA6AD51D2921}"/>
                </a:ext>
              </a:extLst>
            </p:cNvPr>
            <p:cNvSpPr txBox="1"/>
            <p:nvPr/>
          </p:nvSpPr>
          <p:spPr>
            <a:xfrm>
              <a:off x="3653459" y="1717270"/>
              <a:ext cx="723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sz="3200" dirty="0"/>
                <a:t> 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BFE35BA-3981-4383-AA37-6CD0A7C73535}"/>
                </a:ext>
              </a:extLst>
            </p:cNvPr>
            <p:cNvSpPr txBox="1"/>
            <p:nvPr/>
          </p:nvSpPr>
          <p:spPr>
            <a:xfrm>
              <a:off x="3653458" y="4595732"/>
              <a:ext cx="723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sz="3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24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</dc:creator>
  <cp:lastModifiedBy>Ana Moreira</cp:lastModifiedBy>
  <cp:revision>5</cp:revision>
  <dcterms:created xsi:type="dcterms:W3CDTF">2016-11-06T21:47:40Z</dcterms:created>
  <dcterms:modified xsi:type="dcterms:W3CDTF">2018-01-04T22:48:56Z</dcterms:modified>
</cp:coreProperties>
</file>