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9A64-3844-44F2-9400-8FCAEA2E1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A54BD-6FC1-41E0-AED6-9496DBA13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ABC2C9-FE0C-4AA1-8B8C-9E4EA570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530C9D-8281-4067-A726-F9C01433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A82F34-71B5-4A04-9754-6D7A06A1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2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F90E-02B3-4582-8767-18DD462B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53C59F-D55A-4754-A717-D06F9AD0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A7E1AC-7C09-4107-9E6A-776DD8E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98FD82-4109-43C4-8F85-09AA9F46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B5154F-B1BF-41AE-B6E6-9BBA2B63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5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36A43D-245C-46D7-A7C6-E42E2BE4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B8E1EAD-CD4B-47D1-9B42-BB55FF52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A8FB05-D871-41A2-A6F9-ED602CBD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03842-F667-4420-899C-901111F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FCFBC8-4B43-4C5C-B5F8-153C75BB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43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402B6-5193-4345-B9E6-DAB3645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677CE7-60B8-4C39-9090-C4D0CE5C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041476-AB9D-47DA-8832-C3E3CC5D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DE7C33-5305-45AE-AD5E-828FAB8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53CD7F-CAD4-4D14-B15A-AC1EA7D6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82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C3DB-49C8-4EE9-868A-90259597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A1514A2-1B2F-45AD-850D-BD539AB1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23C6FB-2E64-48F0-8BD1-7EF9BDCB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35B330-93B0-4E4B-A903-449A840F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52ED22-86BF-4799-9632-DBE0EFA2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445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7FA5-E44B-4318-BC9B-75B4CA5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BD3502-1E3F-4C5D-87E5-C022ED076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5A59E4F-1DFC-4175-8824-7B2CE613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9625EE-214F-481A-BFD8-22E21C0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FCBCA0-C5D7-4175-AD50-585E61CC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5FBC41A-0FB5-40B0-82FA-132A00C4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1B94-DCC0-483C-B92A-1C26C3F6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674C8E-0E4D-490E-ACD9-30943E63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13D3A3D-E050-46CE-91CB-F4C613A9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F1A04A-BFDA-4096-97D2-24E76A906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049D881-D61D-41E9-9E8E-63E54F3BC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DA8E198-71C3-436C-985B-5BFA2918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1F5CDA9-5712-40E5-B854-DBBB208F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A01D50-423F-44C7-91FE-EC184F28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0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F4EA-180C-4804-878C-9A76DB0E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063CC34-A394-47B4-B84D-081A7220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1103304-BE94-4698-A754-80D718FE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ADBC96-7766-4D7C-98A5-CFD988EF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4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E5372D-BDD6-4E96-AEF6-D3F730A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62820C-7A41-4C9D-A75C-5DAE422E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7B345CE-ADB6-4797-A6BA-F55966F6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28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7D859-BCB9-4B97-9012-8A40FBA7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D0EDFA-6A87-4484-B213-EBE3786E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3D15E3-5DEA-4A92-9441-59798315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768EEE-90A0-49CB-8095-7CABE514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8FBAF22-E077-465B-8DBE-C1A582F9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5DE798-6A21-4562-A975-8485FE03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37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70737-B902-48BD-BFBC-33B01475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5CAE1F8-7461-47D7-B22E-FBF66CA1D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076AD5-A4FB-429A-8B34-834910FC3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A620191-9403-42B2-8E3B-EC87483A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2960E02-BC02-4B30-B95E-E8259DFC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8A8918-D154-4C04-BD4C-EE5F88A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0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438F0DC-20DE-42D2-A4F0-1B863F4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FC51B2-C59A-40A0-9DA2-CFCC19D7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F81128-30C9-4D53-99BA-2DEF43917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3E9F-64A6-4447-865D-879C6CD2F763}" type="datetimeFigureOut">
              <a:rPr lang="pt-PT" smtClean="0"/>
              <a:t>04-01-2018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54EE31-156B-46A1-997F-B512FCF2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BDD92D-FD6E-4115-BA6F-D87C8D64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D35D-61FE-4D40-BEF7-6B2072EADBF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upo 167">
            <a:extLst>
              <a:ext uri="{FF2B5EF4-FFF2-40B4-BE49-F238E27FC236}">
                <a16:creationId xmlns:a16="http://schemas.microsoft.com/office/drawing/2014/main" id="{1803A961-879B-47EE-B177-59C1223D045D}"/>
              </a:ext>
            </a:extLst>
          </p:cNvPr>
          <p:cNvGrpSpPr/>
          <p:nvPr/>
        </p:nvGrpSpPr>
        <p:grpSpPr>
          <a:xfrm>
            <a:off x="-1716505" y="1315452"/>
            <a:ext cx="16537974" cy="4267201"/>
            <a:chOff x="-1716505" y="1315452"/>
            <a:chExt cx="16537974" cy="4267201"/>
          </a:xfrm>
        </p:grpSpPr>
        <p:sp>
          <p:nvSpPr>
            <p:cNvPr id="165" name="Retângulo: Cantos Arredondados 164">
              <a:extLst>
                <a:ext uri="{FF2B5EF4-FFF2-40B4-BE49-F238E27FC236}">
                  <a16:creationId xmlns:a16="http://schemas.microsoft.com/office/drawing/2014/main" id="{A080C701-928E-40FB-A84B-A55F079F5CF4}"/>
                </a:ext>
              </a:extLst>
            </p:cNvPr>
            <p:cNvSpPr/>
            <p:nvPr/>
          </p:nvSpPr>
          <p:spPr>
            <a:xfrm>
              <a:off x="-1716505" y="1315452"/>
              <a:ext cx="6653909" cy="4267201"/>
            </a:xfrm>
            <a:prstGeom prst="round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5F81A1DC-1372-41F8-A414-C2FE8D6F0A29}"/>
                </a:ext>
              </a:extLst>
            </p:cNvPr>
            <p:cNvSpPr/>
            <p:nvPr/>
          </p:nvSpPr>
          <p:spPr>
            <a:xfrm>
              <a:off x="5610059" y="1493757"/>
              <a:ext cx="3307433" cy="34419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EFE22077-EC41-4DDF-B7AB-BCD06D121AFD}"/>
                </a:ext>
              </a:extLst>
            </p:cNvPr>
            <p:cNvSpPr/>
            <p:nvPr/>
          </p:nvSpPr>
          <p:spPr>
            <a:xfrm>
              <a:off x="1154398" y="1618000"/>
              <a:ext cx="3543296" cy="10748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47642C3F-13FB-4397-A7B7-F3E0457A88DD}"/>
                </a:ext>
              </a:extLst>
            </p:cNvPr>
            <p:cNvSpPr/>
            <p:nvPr/>
          </p:nvSpPr>
          <p:spPr>
            <a:xfrm>
              <a:off x="1154398" y="3050282"/>
              <a:ext cx="3543296" cy="2307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BA5426A-308B-451C-A380-4B0E9DB97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29"/>
            <a:stretch/>
          </p:blipFill>
          <p:spPr>
            <a:xfrm>
              <a:off x="-1579072" y="3241227"/>
              <a:ext cx="1129957" cy="74198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A92E49-6A27-45B9-9CED-068D9FCE8636}"/>
                </a:ext>
              </a:extLst>
            </p:cNvPr>
            <p:cNvSpPr txBox="1"/>
            <p:nvPr/>
          </p:nvSpPr>
          <p:spPr>
            <a:xfrm>
              <a:off x="-5998" y="3356829"/>
              <a:ext cx="649356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BS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063838A-3934-415F-9476-B958DDFBAACB}"/>
                </a:ext>
              </a:extLst>
            </p:cNvPr>
            <p:cNvSpPr txBox="1"/>
            <p:nvPr/>
          </p:nvSpPr>
          <p:spPr>
            <a:xfrm>
              <a:off x="1305138" y="3357476"/>
              <a:ext cx="1984514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IQ </a:t>
              </a:r>
              <a:r>
                <a:rPr lang="pt-PT" sz="2400" dirty="0" err="1"/>
                <a:t>Modulator</a:t>
              </a:r>
              <a:endParaRPr lang="pt-PT" sz="2400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B1D1D0B-66B1-4A1F-9C28-8E88954067BA}"/>
                </a:ext>
              </a:extLst>
            </p:cNvPr>
            <p:cNvSpPr txBox="1"/>
            <p:nvPr/>
          </p:nvSpPr>
          <p:spPr>
            <a:xfrm>
              <a:off x="3609994" y="3356829"/>
              <a:ext cx="851837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VOA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F43168D-AF56-450C-91AB-55DE54BEC463}"/>
                </a:ext>
              </a:extLst>
            </p:cNvPr>
            <p:cNvSpPr txBox="1"/>
            <p:nvPr/>
          </p:nvSpPr>
          <p:spPr>
            <a:xfrm>
              <a:off x="1373055" y="4151612"/>
              <a:ext cx="1848680" cy="91940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 err="1"/>
                <a:t>Waveform</a:t>
              </a:r>
              <a:r>
                <a:rPr lang="pt-PT" sz="2400" dirty="0"/>
                <a:t> </a:t>
              </a:r>
              <a:r>
                <a:rPr lang="pt-PT" sz="2400" dirty="0" err="1"/>
                <a:t>Generator</a:t>
              </a:r>
              <a:endParaRPr lang="pt-PT" sz="24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444266-373E-42A3-93DE-A11293A9C98B}"/>
                </a:ext>
              </a:extLst>
            </p:cNvPr>
            <p:cNvSpPr txBox="1"/>
            <p:nvPr/>
          </p:nvSpPr>
          <p:spPr>
            <a:xfrm>
              <a:off x="3626112" y="1900019"/>
              <a:ext cx="851454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VOA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CAED07D-85D5-4425-9511-B1435FE41EF1}"/>
                </a:ext>
              </a:extLst>
            </p:cNvPr>
            <p:cNvSpPr txBox="1"/>
            <p:nvPr/>
          </p:nvSpPr>
          <p:spPr>
            <a:xfrm>
              <a:off x="7227496" y="1692894"/>
              <a:ext cx="1454429" cy="91940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90</a:t>
              </a:r>
              <a:r>
                <a:rPr lang="pt-PT" sz="2400" baseline="30000" dirty="0"/>
                <a:t>o</a:t>
              </a:r>
              <a:r>
                <a:rPr lang="pt-PT" sz="2400" dirty="0"/>
                <a:t> </a:t>
              </a:r>
              <a:r>
                <a:rPr lang="pt-PT" sz="2400" dirty="0" err="1"/>
                <a:t>Hybrid</a:t>
              </a:r>
              <a:r>
                <a:rPr lang="pt-PT" sz="2400" dirty="0"/>
                <a:t>-X 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AB4164-A8A2-4DF5-AC27-5BA838AACA47}"/>
                </a:ext>
              </a:extLst>
            </p:cNvPr>
            <p:cNvSpPr txBox="1"/>
            <p:nvPr/>
          </p:nvSpPr>
          <p:spPr>
            <a:xfrm>
              <a:off x="7263777" y="3149704"/>
              <a:ext cx="1454428" cy="919401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90</a:t>
              </a:r>
              <a:r>
                <a:rPr lang="pt-PT" sz="2400" baseline="30000" dirty="0"/>
                <a:t>o</a:t>
              </a:r>
              <a:r>
                <a:rPr lang="pt-PT" sz="2400" dirty="0"/>
                <a:t> </a:t>
              </a:r>
              <a:r>
                <a:rPr lang="pt-PT" sz="2400" dirty="0" err="1"/>
                <a:t>Hybrid</a:t>
              </a:r>
              <a:r>
                <a:rPr lang="pt-PT" sz="2400" dirty="0"/>
                <a:t>-Y </a:t>
              </a:r>
            </a:p>
          </p:txBody>
        </p:sp>
        <p:sp>
          <p:nvSpPr>
            <p:cNvPr id="17" name="Triângulo isósceles 16">
              <a:extLst>
                <a:ext uri="{FF2B5EF4-FFF2-40B4-BE49-F238E27FC236}">
                  <a16:creationId xmlns:a16="http://schemas.microsoft.com/office/drawing/2014/main" id="{E4F0DE0D-D8AF-4DF5-B158-9DB37153672E}"/>
                </a:ext>
              </a:extLst>
            </p:cNvPr>
            <p:cNvSpPr/>
            <p:nvPr/>
          </p:nvSpPr>
          <p:spPr>
            <a:xfrm>
              <a:off x="9422484" y="1747936"/>
              <a:ext cx="325538" cy="275049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8" name="Conexão reta 17">
              <a:extLst>
                <a:ext uri="{FF2B5EF4-FFF2-40B4-BE49-F238E27FC236}">
                  <a16:creationId xmlns:a16="http://schemas.microsoft.com/office/drawing/2014/main" id="{BA244563-2CBB-4C7E-AF5F-C4E57AD28C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22483" y="1747936"/>
              <a:ext cx="32553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16697019-9E2C-4204-B11F-AC4C4A7B846C}"/>
                </a:ext>
              </a:extLst>
            </p:cNvPr>
            <p:cNvSpPr/>
            <p:nvPr/>
          </p:nvSpPr>
          <p:spPr>
            <a:xfrm>
              <a:off x="9422484" y="2298034"/>
              <a:ext cx="325538" cy="275049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D9E5290E-F91F-4946-A965-CCD1222216C3}"/>
                </a:ext>
              </a:extLst>
            </p:cNvPr>
            <p:cNvCxnSpPr>
              <a:cxnSpLocks/>
            </p:cNvCxnSpPr>
            <p:nvPr/>
          </p:nvCxnSpPr>
          <p:spPr>
            <a:xfrm>
              <a:off x="9422484" y="2298034"/>
              <a:ext cx="325538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>
              <a:extLst>
                <a:ext uri="{FF2B5EF4-FFF2-40B4-BE49-F238E27FC236}">
                  <a16:creationId xmlns:a16="http://schemas.microsoft.com/office/drawing/2014/main" id="{826FD60E-76FD-42AC-9E59-54C8A3E77830}"/>
                </a:ext>
              </a:extLst>
            </p:cNvPr>
            <p:cNvCxnSpPr>
              <a:stCxn id="17" idx="3"/>
              <a:endCxn id="19" idx="0"/>
            </p:cNvCxnSpPr>
            <p:nvPr/>
          </p:nvCxnSpPr>
          <p:spPr>
            <a:xfrm>
              <a:off x="9585253" y="2022985"/>
              <a:ext cx="0" cy="27504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B3F3BDF2-0F08-49C4-96D0-9FC5734B8AE4}"/>
                </a:ext>
              </a:extLst>
            </p:cNvPr>
            <p:cNvSpPr/>
            <p:nvPr/>
          </p:nvSpPr>
          <p:spPr>
            <a:xfrm>
              <a:off x="9349078" y="1620721"/>
              <a:ext cx="473767" cy="106374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Triângulo isósceles 25">
              <a:extLst>
                <a:ext uri="{FF2B5EF4-FFF2-40B4-BE49-F238E27FC236}">
                  <a16:creationId xmlns:a16="http://schemas.microsoft.com/office/drawing/2014/main" id="{D5B36453-DAC7-4D0D-AACE-6E391202095D}"/>
                </a:ext>
              </a:extLst>
            </p:cNvPr>
            <p:cNvSpPr/>
            <p:nvPr/>
          </p:nvSpPr>
          <p:spPr>
            <a:xfrm rot="5400000">
              <a:off x="10300441" y="3432658"/>
              <a:ext cx="541525" cy="502669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C12FE6E1-A977-4DF6-9268-7400E89F3CEA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-449115" y="3612218"/>
              <a:ext cx="443117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xão: Ângulo Reto 30">
              <a:extLst>
                <a:ext uri="{FF2B5EF4-FFF2-40B4-BE49-F238E27FC236}">
                  <a16:creationId xmlns:a16="http://schemas.microsoft.com/office/drawing/2014/main" id="{77C40A64-BA25-4220-AAC2-39771199381C}"/>
                </a:ext>
              </a:extLst>
            </p:cNvPr>
            <p:cNvCxnSpPr>
              <a:cxnSpLocks/>
              <a:stCxn id="7" idx="0"/>
              <a:endCxn id="13" idx="1"/>
            </p:cNvCxnSpPr>
            <p:nvPr/>
          </p:nvCxnSpPr>
          <p:spPr>
            <a:xfrm rot="5400000" flipH="1" flipV="1">
              <a:off x="1371686" y="1102403"/>
              <a:ext cx="1201421" cy="33074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8E6D25CE-C1E6-44E7-88AF-8061991E0024}"/>
                </a:ext>
              </a:extLst>
            </p:cNvPr>
            <p:cNvSpPr txBox="1"/>
            <p:nvPr/>
          </p:nvSpPr>
          <p:spPr>
            <a:xfrm>
              <a:off x="5852228" y="1897206"/>
              <a:ext cx="649356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BS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48CBE43-A8BF-407B-A988-988F0C259BD6}"/>
                </a:ext>
              </a:extLst>
            </p:cNvPr>
            <p:cNvSpPr txBox="1"/>
            <p:nvPr/>
          </p:nvSpPr>
          <p:spPr>
            <a:xfrm>
              <a:off x="5876662" y="3354016"/>
              <a:ext cx="649356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/>
                <a:t>BS</a:t>
              </a:r>
            </a:p>
          </p:txBody>
        </p:sp>
        <p:cxnSp>
          <p:nvCxnSpPr>
            <p:cNvPr id="45" name="Conexão reta unidirecional 44">
              <a:extLst>
                <a:ext uri="{FF2B5EF4-FFF2-40B4-BE49-F238E27FC236}">
                  <a16:creationId xmlns:a16="http://schemas.microsoft.com/office/drawing/2014/main" id="{2804FE53-4956-4C6F-9D79-CB1D493B1061}"/>
                </a:ext>
              </a:extLst>
            </p:cNvPr>
            <p:cNvCxnSpPr>
              <a:cxnSpLocks/>
              <a:stCxn id="70" idx="3"/>
              <a:endCxn id="15" idx="1"/>
            </p:cNvCxnSpPr>
            <p:nvPr/>
          </p:nvCxnSpPr>
          <p:spPr>
            <a:xfrm>
              <a:off x="6501584" y="2152595"/>
              <a:ext cx="7259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xão reta unidirecional 47">
              <a:extLst>
                <a:ext uri="{FF2B5EF4-FFF2-40B4-BE49-F238E27FC236}">
                  <a16:creationId xmlns:a16="http://schemas.microsoft.com/office/drawing/2014/main" id="{CD8CE8AE-30D3-4AEE-83BE-47C5D362DCFF}"/>
                </a:ext>
              </a:extLst>
            </p:cNvPr>
            <p:cNvCxnSpPr>
              <a:cxnSpLocks/>
              <a:stCxn id="71" idx="3"/>
              <a:endCxn id="16" idx="1"/>
            </p:cNvCxnSpPr>
            <p:nvPr/>
          </p:nvCxnSpPr>
          <p:spPr>
            <a:xfrm>
              <a:off x="6526018" y="3609405"/>
              <a:ext cx="737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xão reta unidirecional 56">
              <a:extLst>
                <a:ext uri="{FF2B5EF4-FFF2-40B4-BE49-F238E27FC236}">
                  <a16:creationId xmlns:a16="http://schemas.microsoft.com/office/drawing/2014/main" id="{F15B2634-23A8-4D7E-915C-C33AED7A689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6176906" y="2407984"/>
              <a:ext cx="1086870" cy="1042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xão reta unidirecional 58">
              <a:extLst>
                <a:ext uri="{FF2B5EF4-FFF2-40B4-BE49-F238E27FC236}">
                  <a16:creationId xmlns:a16="http://schemas.microsoft.com/office/drawing/2014/main" id="{F9B1B8AE-AB75-4133-AB02-B0922ABFA6CA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6201340" y="2305879"/>
              <a:ext cx="1021094" cy="10481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10593B66-513A-4DEB-A4DD-2D981BE0BA6C}"/>
                </a:ext>
              </a:extLst>
            </p:cNvPr>
            <p:cNvGrpSpPr/>
            <p:nvPr/>
          </p:nvGrpSpPr>
          <p:grpSpPr>
            <a:xfrm>
              <a:off x="9366326" y="3149704"/>
              <a:ext cx="473767" cy="1063745"/>
              <a:chOff x="10318469" y="2365255"/>
              <a:chExt cx="473767" cy="1063745"/>
            </a:xfrm>
          </p:grpSpPr>
          <p:sp>
            <p:nvSpPr>
              <p:cNvPr id="98" name="Triângulo isósceles 97">
                <a:extLst>
                  <a:ext uri="{FF2B5EF4-FFF2-40B4-BE49-F238E27FC236}">
                    <a16:creationId xmlns:a16="http://schemas.microsoft.com/office/drawing/2014/main" id="{327F10CC-C5EE-4160-B7E2-1963B5B62240}"/>
                  </a:ext>
                </a:extLst>
              </p:cNvPr>
              <p:cNvSpPr/>
              <p:nvPr/>
            </p:nvSpPr>
            <p:spPr>
              <a:xfrm>
                <a:off x="10391875" y="2492470"/>
                <a:ext cx="325538" cy="275049"/>
              </a:xfrm>
              <a:prstGeom prst="triangl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99" name="Conexão reta 98">
                <a:extLst>
                  <a:ext uri="{FF2B5EF4-FFF2-40B4-BE49-F238E27FC236}">
                    <a16:creationId xmlns:a16="http://schemas.microsoft.com/office/drawing/2014/main" id="{DEF6B26F-4836-45D4-AE59-B983FAD56B5F}"/>
                  </a:ext>
                </a:extLst>
              </p:cNvPr>
              <p:cNvCxnSpPr/>
              <p:nvPr/>
            </p:nvCxnSpPr>
            <p:spPr>
              <a:xfrm rot="10800000">
                <a:off x="10391874" y="2492470"/>
                <a:ext cx="32553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riângulo isósceles 99">
                <a:extLst>
                  <a:ext uri="{FF2B5EF4-FFF2-40B4-BE49-F238E27FC236}">
                    <a16:creationId xmlns:a16="http://schemas.microsoft.com/office/drawing/2014/main" id="{35498D06-F55D-4FEE-983C-B4C2D504B0C9}"/>
                  </a:ext>
                </a:extLst>
              </p:cNvPr>
              <p:cNvSpPr/>
              <p:nvPr/>
            </p:nvSpPr>
            <p:spPr>
              <a:xfrm>
                <a:off x="10391875" y="3042568"/>
                <a:ext cx="325538" cy="275049"/>
              </a:xfrm>
              <a:prstGeom prst="triangl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cxnSp>
            <p:nvCxnSpPr>
              <p:cNvPr id="101" name="Conexão reta 100">
                <a:extLst>
                  <a:ext uri="{FF2B5EF4-FFF2-40B4-BE49-F238E27FC236}">
                    <a16:creationId xmlns:a16="http://schemas.microsoft.com/office/drawing/2014/main" id="{9C45CFCA-CEDF-4049-ACCB-9E3B2308DBB9}"/>
                  </a:ext>
                </a:extLst>
              </p:cNvPr>
              <p:cNvCxnSpPr/>
              <p:nvPr/>
            </p:nvCxnSpPr>
            <p:spPr>
              <a:xfrm>
                <a:off x="10391875" y="3042568"/>
                <a:ext cx="32553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xão reta 101">
                <a:extLst>
                  <a:ext uri="{FF2B5EF4-FFF2-40B4-BE49-F238E27FC236}">
                    <a16:creationId xmlns:a16="http://schemas.microsoft.com/office/drawing/2014/main" id="{94F2E768-202D-45A3-B1EA-CB1B03719A30}"/>
                  </a:ext>
                </a:extLst>
              </p:cNvPr>
              <p:cNvCxnSpPr>
                <a:stCxn id="98" idx="3"/>
                <a:endCxn id="100" idx="0"/>
              </p:cNvCxnSpPr>
              <p:nvPr/>
            </p:nvCxnSpPr>
            <p:spPr>
              <a:xfrm>
                <a:off x="10554644" y="2767519"/>
                <a:ext cx="0" cy="275049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6CC83EE-B654-4906-B54D-067897EA9A87}"/>
                  </a:ext>
                </a:extLst>
              </p:cNvPr>
              <p:cNvSpPr/>
              <p:nvPr/>
            </p:nvSpPr>
            <p:spPr>
              <a:xfrm>
                <a:off x="10318469" y="2365255"/>
                <a:ext cx="473767" cy="106374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68" name="Conexão reta 67">
              <a:extLst>
                <a:ext uri="{FF2B5EF4-FFF2-40B4-BE49-F238E27FC236}">
                  <a16:creationId xmlns:a16="http://schemas.microsoft.com/office/drawing/2014/main" id="{51A5C746-FC21-45D0-8794-1531F4EA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681925" y="1897206"/>
              <a:ext cx="66715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>
              <a:extLst>
                <a:ext uri="{FF2B5EF4-FFF2-40B4-BE49-F238E27FC236}">
                  <a16:creationId xmlns:a16="http://schemas.microsoft.com/office/drawing/2014/main" id="{968A6E73-EA1D-4B58-BE74-869E917F5F84}"/>
                </a:ext>
              </a:extLst>
            </p:cNvPr>
            <p:cNvCxnSpPr>
              <a:cxnSpLocks/>
            </p:cNvCxnSpPr>
            <p:nvPr/>
          </p:nvCxnSpPr>
          <p:spPr>
            <a:xfrm>
              <a:off x="8699173" y="2407984"/>
              <a:ext cx="66715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>
              <a:extLst>
                <a:ext uri="{FF2B5EF4-FFF2-40B4-BE49-F238E27FC236}">
                  <a16:creationId xmlns:a16="http://schemas.microsoft.com/office/drawing/2014/main" id="{5E17DFA8-15BA-4A04-9829-B64ECA367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00957" y="3384764"/>
              <a:ext cx="66715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xão reta 112">
              <a:extLst>
                <a:ext uri="{FF2B5EF4-FFF2-40B4-BE49-F238E27FC236}">
                  <a16:creationId xmlns:a16="http://schemas.microsoft.com/office/drawing/2014/main" id="{F6E5A9CA-832F-4565-A97C-3012B2087F1D}"/>
                </a:ext>
              </a:extLst>
            </p:cNvPr>
            <p:cNvCxnSpPr>
              <a:cxnSpLocks/>
            </p:cNvCxnSpPr>
            <p:nvPr/>
          </p:nvCxnSpPr>
          <p:spPr>
            <a:xfrm>
              <a:off x="8718205" y="3895542"/>
              <a:ext cx="667153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xão reta unidirecional 76">
              <a:extLst>
                <a:ext uri="{FF2B5EF4-FFF2-40B4-BE49-F238E27FC236}">
                  <a16:creationId xmlns:a16="http://schemas.microsoft.com/office/drawing/2014/main" id="{4D8ACDE7-2569-480B-86A7-E58283E908B6}"/>
                </a:ext>
              </a:extLst>
            </p:cNvPr>
            <p:cNvCxnSpPr>
              <a:cxnSpLocks/>
              <a:stCxn id="103" idx="3"/>
              <a:endCxn id="26" idx="3"/>
            </p:cNvCxnSpPr>
            <p:nvPr/>
          </p:nvCxnSpPr>
          <p:spPr>
            <a:xfrm>
              <a:off x="9840093" y="3681577"/>
              <a:ext cx="479776" cy="24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riângulo isósceles 127">
              <a:extLst>
                <a:ext uri="{FF2B5EF4-FFF2-40B4-BE49-F238E27FC236}">
                  <a16:creationId xmlns:a16="http://schemas.microsoft.com/office/drawing/2014/main" id="{0AE064BD-9C6A-404D-9F08-0CC4B36315B0}"/>
                </a:ext>
              </a:extLst>
            </p:cNvPr>
            <p:cNvSpPr/>
            <p:nvPr/>
          </p:nvSpPr>
          <p:spPr>
            <a:xfrm rot="5400000">
              <a:off x="10264166" y="1901258"/>
              <a:ext cx="541525" cy="502669"/>
            </a:xfrm>
            <a:prstGeom prst="triangl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5" name="Conexão reta unidirecional 84">
              <a:extLst>
                <a:ext uri="{FF2B5EF4-FFF2-40B4-BE49-F238E27FC236}">
                  <a16:creationId xmlns:a16="http://schemas.microsoft.com/office/drawing/2014/main" id="{E3831E65-20B5-45EB-BEFF-6073D5421A3C}"/>
                </a:ext>
              </a:extLst>
            </p:cNvPr>
            <p:cNvCxnSpPr>
              <a:stCxn id="22" idx="3"/>
              <a:endCxn id="128" idx="3"/>
            </p:cNvCxnSpPr>
            <p:nvPr/>
          </p:nvCxnSpPr>
          <p:spPr>
            <a:xfrm flipV="1">
              <a:off x="9822845" y="2152593"/>
              <a:ext cx="46074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AB9E07B8-5AD4-4B47-9F90-C831B402D393}"/>
                </a:ext>
              </a:extLst>
            </p:cNvPr>
            <p:cNvSpPr txBox="1"/>
            <p:nvPr/>
          </p:nvSpPr>
          <p:spPr>
            <a:xfrm>
              <a:off x="12522893" y="1678212"/>
              <a:ext cx="612934" cy="24869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vert="vert270" wrap="square" rtlCol="0" anchor="ctr" anchorCtr="0">
              <a:spAutoFit/>
            </a:bodyPr>
            <a:lstStyle/>
            <a:p>
              <a:pPr algn="ctr"/>
              <a:r>
                <a:rPr lang="pt-PT" sz="2400" dirty="0" err="1"/>
                <a:t>Oscilloscope</a:t>
              </a:r>
              <a:endParaRPr lang="pt-PT" sz="2400" dirty="0"/>
            </a:p>
          </p:txBody>
        </p:sp>
        <p:cxnSp>
          <p:nvCxnSpPr>
            <p:cNvPr id="88" name="Conexão reta unidirecional 87">
              <a:extLst>
                <a:ext uri="{FF2B5EF4-FFF2-40B4-BE49-F238E27FC236}">
                  <a16:creationId xmlns:a16="http://schemas.microsoft.com/office/drawing/2014/main" id="{F6C636DC-E96F-47C5-A404-9389B85A0BBE}"/>
                </a:ext>
              </a:extLst>
            </p:cNvPr>
            <p:cNvCxnSpPr>
              <a:stCxn id="128" idx="0"/>
            </p:cNvCxnSpPr>
            <p:nvPr/>
          </p:nvCxnSpPr>
          <p:spPr>
            <a:xfrm flipV="1">
              <a:off x="10786263" y="2152592"/>
              <a:ext cx="30234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xão reta unidirecional 89">
              <a:extLst>
                <a:ext uri="{FF2B5EF4-FFF2-40B4-BE49-F238E27FC236}">
                  <a16:creationId xmlns:a16="http://schemas.microsoft.com/office/drawing/2014/main" id="{4F7E6922-2448-4DB7-BD11-BA49C49D9800}"/>
                </a:ext>
              </a:extLst>
            </p:cNvPr>
            <p:cNvCxnSpPr>
              <a:stCxn id="26" idx="0"/>
            </p:cNvCxnSpPr>
            <p:nvPr/>
          </p:nvCxnSpPr>
          <p:spPr>
            <a:xfrm>
              <a:off x="10822538" y="3683993"/>
              <a:ext cx="266074" cy="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EAD7040F-ADB2-44FA-8532-B69C71BC4395}"/>
                </a:ext>
              </a:extLst>
            </p:cNvPr>
            <p:cNvSpPr txBox="1"/>
            <p:nvPr/>
          </p:nvSpPr>
          <p:spPr>
            <a:xfrm>
              <a:off x="1271228" y="1653810"/>
              <a:ext cx="217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 </a:t>
              </a:r>
              <a:r>
                <a:rPr lang="pt-PT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Oscillator</a:t>
              </a:r>
              <a:endPara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3FEF2B3-BD5A-47B8-8CAE-F9A1C86BFFAE}"/>
                </a:ext>
              </a:extLst>
            </p:cNvPr>
            <p:cNvSpPr txBox="1"/>
            <p:nvPr/>
          </p:nvSpPr>
          <p:spPr>
            <a:xfrm>
              <a:off x="3582479" y="4787008"/>
              <a:ext cx="93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Signal</a:t>
              </a:r>
              <a:endPara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71A9FA6F-C5A3-4D61-9D4B-BD17D14A55FB}"/>
                </a:ext>
              </a:extLst>
            </p:cNvPr>
            <p:cNvSpPr txBox="1"/>
            <p:nvPr/>
          </p:nvSpPr>
          <p:spPr>
            <a:xfrm>
              <a:off x="5835033" y="4285149"/>
              <a:ext cx="2095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Optical</a:t>
              </a:r>
              <a:r>
                <a:rPr lang="pt-PT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pt-PT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Hybrid</a:t>
              </a:r>
              <a:endPara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2E288CD-E379-4A3B-80B1-A534DFD76954}"/>
                </a:ext>
              </a:extLst>
            </p:cNvPr>
            <p:cNvSpPr txBox="1"/>
            <p:nvPr/>
          </p:nvSpPr>
          <p:spPr>
            <a:xfrm>
              <a:off x="11086781" y="1881829"/>
              <a:ext cx="1091021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 err="1"/>
                <a:t>Filter</a:t>
              </a:r>
              <a:endParaRPr lang="pt-PT" sz="2400" dirty="0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9214670E-51C2-404D-8F38-C91A1E5CCB4B}"/>
                </a:ext>
              </a:extLst>
            </p:cNvPr>
            <p:cNvSpPr txBox="1"/>
            <p:nvPr/>
          </p:nvSpPr>
          <p:spPr>
            <a:xfrm>
              <a:off x="11086780" y="3426187"/>
              <a:ext cx="1091021" cy="51077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400" dirty="0" err="1"/>
                <a:t>Filter</a:t>
              </a:r>
              <a:endParaRPr lang="pt-PT" sz="2400" dirty="0"/>
            </a:p>
          </p:txBody>
        </p:sp>
        <p:cxnSp>
          <p:nvCxnSpPr>
            <p:cNvPr id="142" name="Conexão reta unidirecional 141">
              <a:extLst>
                <a:ext uri="{FF2B5EF4-FFF2-40B4-BE49-F238E27FC236}">
                  <a16:creationId xmlns:a16="http://schemas.microsoft.com/office/drawing/2014/main" id="{CDFDE7D2-E469-4E6A-8493-4970CE414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84269" y="2137218"/>
              <a:ext cx="33862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xão reta unidirecional 129">
              <a:extLst>
                <a:ext uri="{FF2B5EF4-FFF2-40B4-BE49-F238E27FC236}">
                  <a16:creationId xmlns:a16="http://schemas.microsoft.com/office/drawing/2014/main" id="{209D344E-BA20-451C-A518-85034196F661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643358" y="3612218"/>
              <a:ext cx="661780" cy="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xão reta unidirecional 132">
              <a:extLst>
                <a:ext uri="{FF2B5EF4-FFF2-40B4-BE49-F238E27FC236}">
                  <a16:creationId xmlns:a16="http://schemas.microsoft.com/office/drawing/2014/main" id="{71EFACB3-D51E-4D1D-8BCF-CBDDB8CCB0C5}"/>
                </a:ext>
              </a:extLst>
            </p:cNvPr>
            <p:cNvCxnSpPr>
              <a:stCxn id="11" idx="0"/>
              <a:endCxn id="9" idx="2"/>
            </p:cNvCxnSpPr>
            <p:nvPr/>
          </p:nvCxnSpPr>
          <p:spPr>
            <a:xfrm flipV="1">
              <a:off x="2297395" y="3868254"/>
              <a:ext cx="0" cy="2833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xão reta unidirecional 134">
              <a:extLst>
                <a:ext uri="{FF2B5EF4-FFF2-40B4-BE49-F238E27FC236}">
                  <a16:creationId xmlns:a16="http://schemas.microsoft.com/office/drawing/2014/main" id="{122C8238-7418-4778-9F72-48A6CDED7BA3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3289652" y="3612218"/>
              <a:ext cx="320342" cy="6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xão reta unidirecional 151">
              <a:extLst>
                <a:ext uri="{FF2B5EF4-FFF2-40B4-BE49-F238E27FC236}">
                  <a16:creationId xmlns:a16="http://schemas.microsoft.com/office/drawing/2014/main" id="{F41CE08F-6D0C-4419-BE85-DB29A4B00D78}"/>
                </a:ext>
              </a:extLst>
            </p:cNvPr>
            <p:cNvCxnSpPr>
              <a:stCxn id="13" idx="3"/>
              <a:endCxn id="70" idx="1"/>
            </p:cNvCxnSpPr>
            <p:nvPr/>
          </p:nvCxnSpPr>
          <p:spPr>
            <a:xfrm flipV="1">
              <a:off x="4477566" y="2152595"/>
              <a:ext cx="1374662" cy="2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xão reta unidirecional 154">
              <a:extLst>
                <a:ext uri="{FF2B5EF4-FFF2-40B4-BE49-F238E27FC236}">
                  <a16:creationId xmlns:a16="http://schemas.microsoft.com/office/drawing/2014/main" id="{BDF45D05-A636-4522-841F-B8E2E9DD2883}"/>
                </a:ext>
              </a:extLst>
            </p:cNvPr>
            <p:cNvCxnSpPr>
              <a:stCxn id="10" idx="3"/>
              <a:endCxn id="71" idx="1"/>
            </p:cNvCxnSpPr>
            <p:nvPr/>
          </p:nvCxnSpPr>
          <p:spPr>
            <a:xfrm flipV="1">
              <a:off x="4461831" y="3609405"/>
              <a:ext cx="1414831" cy="2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xão reta unidirecional 188">
              <a:extLst>
                <a:ext uri="{FF2B5EF4-FFF2-40B4-BE49-F238E27FC236}">
                  <a16:creationId xmlns:a16="http://schemas.microsoft.com/office/drawing/2014/main" id="{61B93962-0BC2-4B31-9A44-098DE5CC1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92000" y="3689493"/>
              <a:ext cx="33862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7" name="Imagem 156">
              <a:extLst>
                <a:ext uri="{FF2B5EF4-FFF2-40B4-BE49-F238E27FC236}">
                  <a16:creationId xmlns:a16="http://schemas.microsoft.com/office/drawing/2014/main" id="{C71877FB-B3B1-48A9-95A4-107959F93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6" t="5578" r="3798" b="4216"/>
            <a:stretch/>
          </p:blipFill>
          <p:spPr>
            <a:xfrm>
              <a:off x="13611225" y="2334167"/>
              <a:ext cx="1104900" cy="1190625"/>
            </a:xfrm>
            <a:prstGeom prst="rect">
              <a:avLst/>
            </a:prstGeom>
          </p:spPr>
        </p:pic>
        <p:cxnSp>
          <p:nvCxnSpPr>
            <p:cNvPr id="159" name="Conexão reta unidirecional 158">
              <a:extLst>
                <a:ext uri="{FF2B5EF4-FFF2-40B4-BE49-F238E27FC236}">
                  <a16:creationId xmlns:a16="http://schemas.microsoft.com/office/drawing/2014/main" id="{6495E31B-6759-4686-BC30-3E9913515CA3}"/>
                </a:ext>
              </a:extLst>
            </p:cNvPr>
            <p:cNvCxnSpPr>
              <a:stCxn id="132" idx="3"/>
              <a:endCxn id="157" idx="1"/>
            </p:cNvCxnSpPr>
            <p:nvPr/>
          </p:nvCxnSpPr>
          <p:spPr>
            <a:xfrm>
              <a:off x="13135827" y="2921671"/>
              <a:ext cx="475398" cy="78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tângulo: Cantos Arredondados 199">
              <a:extLst>
                <a:ext uri="{FF2B5EF4-FFF2-40B4-BE49-F238E27FC236}">
                  <a16:creationId xmlns:a16="http://schemas.microsoft.com/office/drawing/2014/main" id="{EE556B5D-52D7-4DAA-BD15-01BE4A897E49}"/>
                </a:ext>
              </a:extLst>
            </p:cNvPr>
            <p:cNvSpPr/>
            <p:nvPr/>
          </p:nvSpPr>
          <p:spPr>
            <a:xfrm>
              <a:off x="5326468" y="1315452"/>
              <a:ext cx="9495001" cy="4267201"/>
            </a:xfrm>
            <a:prstGeom prst="roundRect">
              <a:avLst/>
            </a:prstGeom>
            <a:noFill/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2" name="CaixaDeTexto 201">
              <a:extLst>
                <a:ext uri="{FF2B5EF4-FFF2-40B4-BE49-F238E27FC236}">
                  <a16:creationId xmlns:a16="http://schemas.microsoft.com/office/drawing/2014/main" id="{0F979494-7286-4784-A437-5917AEA647FC}"/>
                </a:ext>
              </a:extLst>
            </p:cNvPr>
            <p:cNvSpPr txBox="1"/>
            <p:nvPr/>
          </p:nvSpPr>
          <p:spPr>
            <a:xfrm>
              <a:off x="-1316674" y="1543984"/>
              <a:ext cx="217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Transmitter</a:t>
              </a:r>
              <a:endPara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3" name="CaixaDeTexto 202">
              <a:extLst>
                <a:ext uri="{FF2B5EF4-FFF2-40B4-BE49-F238E27FC236}">
                  <a16:creationId xmlns:a16="http://schemas.microsoft.com/office/drawing/2014/main" id="{F9619629-66E2-4D9A-B0E4-9A8C36F30EC0}"/>
                </a:ext>
              </a:extLst>
            </p:cNvPr>
            <p:cNvSpPr txBox="1"/>
            <p:nvPr/>
          </p:nvSpPr>
          <p:spPr>
            <a:xfrm>
              <a:off x="12192000" y="4840180"/>
              <a:ext cx="217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PT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Receiver</a:t>
              </a:r>
              <a:endPara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425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</Words>
  <Application>Microsoft Office PowerPoint</Application>
  <PresentationFormat>Ecrã Panorâmico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Moreira</dc:creator>
  <cp:lastModifiedBy>Ana Moreira</cp:lastModifiedBy>
  <cp:revision>2</cp:revision>
  <dcterms:created xsi:type="dcterms:W3CDTF">2018-01-04T21:36:43Z</dcterms:created>
  <dcterms:modified xsi:type="dcterms:W3CDTF">2018-01-04T22:40:52Z</dcterms:modified>
</cp:coreProperties>
</file>