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AA758-FAB2-4038-BD6D-6E907B92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83847-8222-4531-A81E-687898548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E35C2A-D3AF-4122-9396-6213720F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5FACB8-13D5-42AF-8F5D-9E5FD525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38D779-F3E4-4F39-BBAB-6B758D3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89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803CE-ED98-479D-A088-C9A9746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DD08BD-DD5D-466F-8606-8A1D13EB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5DBCD4-C945-4D85-9BAF-E72AF02C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05405B-316B-43CB-AE33-9D60B2A4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0E7AC4-7476-4F43-9323-AEF4BF35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2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E05007-0CB3-4FCC-BFE0-B5E3A9963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4B9100-5F2F-4E24-A7CC-B4B92413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44B724-2809-4A8C-BB61-E80AE7EA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BBA28D-4F78-45B2-AE37-A9BBE5A7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CD00E2-FA8A-4165-AD64-08457E27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87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2709B-5E9F-4641-BC3B-AC2DB326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C37A0A-E0DD-4858-8D1F-51508B0D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96947E-8C3B-42A6-88CD-D991C206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FBF742-D474-41E5-8499-EC57C465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A33D52-CBF4-486F-A3A0-D60657B3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0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B7236-8BB7-4887-A8A3-0F4166EF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91F6A6-C984-480A-833D-35931AC3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15E901-F582-401C-AD82-81CB84B7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B0336B-1618-4DE0-9A11-6D1AE94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BF23AF-9D35-4CCB-943A-AF881504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91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BED61-5D88-4228-AC57-71960938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2043B1-DA1D-4418-B172-1682791AE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ABF7EDD-27CB-44FE-B810-2C8CF8D82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B461D7-7AA2-4B13-8673-171E9648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B5EFCC-E463-4407-B548-65DFB0C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FAF08C-6D95-4AFF-BFC6-6ABF0F25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62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C364F-7D2D-4AA4-BB99-90AACFD9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7BEB31-C42F-474B-B474-35B24E30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F00644-D504-45B9-8370-B9EEB2C99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BD0780E-0051-48E7-9A1E-957F669F7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AE938BB-2FD6-44E9-9CCD-C6DF2937D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C770E5A-2A41-432E-B3B0-97B8CF9F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D950C6E-CC44-421E-AAD5-BE5E9964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6163D07-3A91-4CA6-8411-EB549C37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6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554E3-0C05-4CAE-AD5A-5E2C0887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3A47276-4FF5-4D02-8A82-FF8C4DA7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4297EE-D6BB-46C9-A8D2-EEB72854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54FAD8-E60C-4C41-A659-D540EBEC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295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E3BCCB8-6408-40BC-A742-8BAEFC98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8804533-AABC-4D36-BE40-FDDFEFAD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6EB6FD-1369-4E32-86F8-46371A67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32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6B572-B619-4E3E-A151-E99EF9ED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60F9F5-9E03-4ACB-991F-941EC765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AF235-BE7F-42D1-A1B0-0384C8A2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8EA6FE-3CA0-4A9F-87BE-D24D5420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A36739E-B42C-43C6-B3EE-7BE7DA27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B18EC9-12D8-4E75-BB6A-3AAA6B1A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96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F485-06B8-498A-B846-4462B6E9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CAB0ADD-F8AA-4645-9572-AF83557E9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1DDC076-A096-4B28-9BE9-F2FA18F4E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4AB571-1701-4E90-A89F-30BB61F7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3D55BC0-8690-43CB-83CC-FDCCFCF8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B36B99-C57D-475D-B8CD-729898DE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4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0E0D335-E411-43CC-8059-F876DD03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FBC789-30F8-41EB-A0A9-03F53563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5F0E23-B557-423E-9566-4709F11CA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D6E6-533D-4D92-925B-FB8EFDE48C86}" type="datetimeFigureOut">
              <a:rPr lang="pt-PT" smtClean="0"/>
              <a:t>26-12-2017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0C53F6-1BD9-4059-BFC2-805B5266D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9462D-FDD2-4B3B-92B2-148FA66A2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7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602EDF2-A2CC-43E1-AD29-36FDDF709E13}"/>
              </a:ext>
            </a:extLst>
          </p:cNvPr>
          <p:cNvSpPr/>
          <p:nvPr/>
        </p:nvSpPr>
        <p:spPr>
          <a:xfrm>
            <a:off x="2148190" y="2599774"/>
            <a:ext cx="1307525" cy="78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M-QAM Transmitter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A7CBEC-24EF-44DB-ACBB-9241BE6A3FC2}"/>
              </a:ext>
            </a:extLst>
          </p:cNvPr>
          <p:cNvSpPr/>
          <p:nvPr/>
        </p:nvSpPr>
        <p:spPr>
          <a:xfrm>
            <a:off x="6749762" y="2599774"/>
            <a:ext cx="1139464" cy="78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M-QAM </a:t>
            </a:r>
            <a:r>
              <a:rPr lang="pt-PT" dirty="0" err="1">
                <a:solidFill>
                  <a:schemeClr val="tx1"/>
                </a:solidFill>
              </a:rPr>
              <a:t>Receiver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418C12-2E01-4558-820F-88FEB374FA0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55715" y="2992580"/>
            <a:ext cx="3294047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1">
            <a:extLst>
              <a:ext uri="{FF2B5EF4-FFF2-40B4-BE49-F238E27FC236}">
                <a16:creationId xmlns:a16="http://schemas.microsoft.com/office/drawing/2014/main" id="{6AA72590-B7CE-41E1-9DB3-F957AAAD30BF}"/>
              </a:ext>
            </a:extLst>
          </p:cNvPr>
          <p:cNvSpPr/>
          <p:nvPr/>
        </p:nvSpPr>
        <p:spPr>
          <a:xfrm>
            <a:off x="4335470" y="4052817"/>
            <a:ext cx="1534535" cy="78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BER </a:t>
            </a:r>
            <a:r>
              <a:rPr lang="pt-PT" dirty="0" err="1">
                <a:solidFill>
                  <a:schemeClr val="tx1"/>
                </a:solidFill>
              </a:rPr>
              <a:t>Estimator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10C2A67C-3CFB-4851-8A38-03CC3D35BE29}"/>
              </a:ext>
            </a:extLst>
          </p:cNvPr>
          <p:cNvSpPr txBox="1"/>
          <p:nvPr/>
        </p:nvSpPr>
        <p:spPr>
          <a:xfrm>
            <a:off x="2577919" y="2206968"/>
            <a:ext cx="448063" cy="37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B1</a:t>
            </a:r>
          </a:p>
        </p:txBody>
      </p:sp>
      <p:cxnSp>
        <p:nvCxnSpPr>
          <p:cNvPr id="10" name="Conexão: Ângulo Reto 9">
            <a:extLst>
              <a:ext uri="{FF2B5EF4-FFF2-40B4-BE49-F238E27FC236}">
                <a16:creationId xmlns:a16="http://schemas.microsoft.com/office/drawing/2014/main" id="{AD145116-4538-4F2B-AA4E-C989F8E86903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3038593" y="3148745"/>
            <a:ext cx="1060237" cy="153351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: Ângulo Reto 10">
            <a:extLst>
              <a:ext uri="{FF2B5EF4-FFF2-40B4-BE49-F238E27FC236}">
                <a16:creationId xmlns:a16="http://schemas.microsoft.com/office/drawing/2014/main" id="{D7636016-9D95-4D82-A348-CC7468A0AFB8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878799" y="2992580"/>
            <a:ext cx="2517986" cy="1397302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E4415350-86AF-4C4A-B94C-BE4574562B56}"/>
              </a:ext>
            </a:extLst>
          </p:cNvPr>
          <p:cNvSpPr/>
          <p:nvPr/>
        </p:nvSpPr>
        <p:spPr>
          <a:xfrm>
            <a:off x="8904345" y="2599774"/>
            <a:ext cx="1139464" cy="78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Sink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0061DB9E-78AB-4D3E-9F35-C7C2C946F408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889226" y="2992580"/>
            <a:ext cx="1015119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7">
            <a:extLst>
              <a:ext uri="{FF2B5EF4-FFF2-40B4-BE49-F238E27FC236}">
                <a16:creationId xmlns:a16="http://schemas.microsoft.com/office/drawing/2014/main" id="{F8FE3B3C-3A6D-4F43-88BF-1B39362F1F02}"/>
              </a:ext>
            </a:extLst>
          </p:cNvPr>
          <p:cNvSpPr txBox="1"/>
          <p:nvPr/>
        </p:nvSpPr>
        <p:spPr>
          <a:xfrm>
            <a:off x="7095462" y="2206968"/>
            <a:ext cx="448063" cy="37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B2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A9F7695-BCE9-4650-963F-AF05EE870013}"/>
              </a:ext>
            </a:extLst>
          </p:cNvPr>
          <p:cNvSpPr txBox="1"/>
          <p:nvPr/>
        </p:nvSpPr>
        <p:spPr>
          <a:xfrm>
            <a:off x="4883103" y="3681311"/>
            <a:ext cx="448063" cy="37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B3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5B8D916C-2547-4B3E-9C67-2B28201F9DFD}"/>
              </a:ext>
            </a:extLst>
          </p:cNvPr>
          <p:cNvSpPr txBox="1"/>
          <p:nvPr/>
        </p:nvSpPr>
        <p:spPr>
          <a:xfrm>
            <a:off x="9250045" y="2206968"/>
            <a:ext cx="448063" cy="37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B4</a:t>
            </a:r>
          </a:p>
        </p:txBody>
      </p:sp>
      <p:sp>
        <p:nvSpPr>
          <p:cNvPr id="17" name="TextBox 67">
            <a:extLst>
              <a:ext uri="{FF2B5EF4-FFF2-40B4-BE49-F238E27FC236}">
                <a16:creationId xmlns:a16="http://schemas.microsoft.com/office/drawing/2014/main" id="{A49124AD-E156-414A-B0D1-1DEF8A17E4D3}"/>
              </a:ext>
            </a:extLst>
          </p:cNvPr>
          <p:cNvSpPr txBox="1"/>
          <p:nvPr/>
        </p:nvSpPr>
        <p:spPr>
          <a:xfrm>
            <a:off x="4952844" y="2578473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S1</a:t>
            </a:r>
          </a:p>
        </p:txBody>
      </p:sp>
      <p:sp>
        <p:nvSpPr>
          <p:cNvPr id="18" name="TextBox 67">
            <a:extLst>
              <a:ext uri="{FF2B5EF4-FFF2-40B4-BE49-F238E27FC236}">
                <a16:creationId xmlns:a16="http://schemas.microsoft.com/office/drawing/2014/main" id="{1F100410-37A3-4504-AE98-DB45757A9C73}"/>
              </a:ext>
            </a:extLst>
          </p:cNvPr>
          <p:cNvSpPr txBox="1"/>
          <p:nvPr/>
        </p:nvSpPr>
        <p:spPr>
          <a:xfrm>
            <a:off x="8178736" y="2623248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S2</a:t>
            </a: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662E7882-98E1-4BBF-8177-0D4896CF11EB}"/>
              </a:ext>
            </a:extLst>
          </p:cNvPr>
          <p:cNvSpPr txBox="1"/>
          <p:nvPr/>
        </p:nvSpPr>
        <p:spPr>
          <a:xfrm>
            <a:off x="3369819" y="4052816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S0</a:t>
            </a:r>
          </a:p>
        </p:txBody>
      </p:sp>
    </p:spTree>
    <p:extLst>
      <p:ext uri="{BB962C8B-B14F-4D97-AF65-F5344CB8AC3E}">
        <p14:creationId xmlns:p14="http://schemas.microsoft.com/office/powerpoint/2010/main" val="1953999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Ecrã Panorâmico</PresentationFormat>
  <Paragraphs>11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Ana Moreira</cp:lastModifiedBy>
  <cp:revision>3</cp:revision>
  <dcterms:created xsi:type="dcterms:W3CDTF">2017-12-10T13:21:28Z</dcterms:created>
  <dcterms:modified xsi:type="dcterms:W3CDTF">2017-12-26T11:11:25Z</dcterms:modified>
</cp:coreProperties>
</file>