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C9C37-7A07-4DC3-BFD4-4803E93A6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F97D7E-913A-4938-8282-3781AFCB2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240EE-91F6-4263-93C9-4186ABB5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82EE-9FA6-4BA5-9CF1-E9F781A353AC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7CDCB-6709-4764-8FA8-18F09F65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4B4AC-52D3-4BE8-B7C7-70F95EAF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3BCE-8F5D-4FC9-84EB-AFE231CE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92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C2C43-D0F7-4CC5-A337-251A15C3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7B7E2E-1F01-40B0-9180-95D8BA3A3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E575D-7B55-4D6F-AE47-AD34E9DA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82EE-9FA6-4BA5-9CF1-E9F781A353AC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E3E86-ED9E-4074-95D8-21B35891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B99C7A-7410-4E1E-ACD1-5ADAC5D6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3BCE-8F5D-4FC9-84EB-AFE231CE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8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3C0EAD-71A6-49BC-B398-292DA922D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ACE88-9315-4355-8C21-9A4CCFB40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8A287-9844-475E-8434-B79C8646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82EE-9FA6-4BA5-9CF1-E9F781A353AC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EA114F-BDE6-428C-845D-BE334746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55C4D-B3F3-498E-BC6A-291FE6F7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3BCE-8F5D-4FC9-84EB-AFE231CE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5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08FC8-F597-419F-AA0B-E76D2D51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D024E-58F0-44BB-B8F5-E44FF4726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319CC-B34A-4E92-BBCD-DB9A2F7B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82EE-9FA6-4BA5-9CF1-E9F781A353AC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EA80F-1C00-4C10-B8A4-2C721844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1BD3E-009F-443F-8952-EF6B5078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3BCE-8F5D-4FC9-84EB-AFE231CE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B544D-FE2A-4FBF-BE4F-56337F1F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6D977-93CE-4513-BB4F-A578732E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42DF9-1C40-4D23-B8E8-1F63C194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82EE-9FA6-4BA5-9CF1-E9F781A353AC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77009-AFF8-47E9-8A0E-B134FFB4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7B4F4-B6FE-4B1A-9E8B-8274764C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3BCE-8F5D-4FC9-84EB-AFE231CE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24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16FE5-DB67-44DC-A79F-20F1250C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087B2-102E-4E3D-979A-648294842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40CBEA-A9E8-470C-8A80-2CCCF8DF6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9A0675-6FCE-4758-96CD-38B612BF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82EE-9FA6-4BA5-9CF1-E9F781A353AC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D5C23-E150-43F3-B286-EA0ED8D8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04AA7-3296-4539-AFBF-832F6765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3BCE-8F5D-4FC9-84EB-AFE231CE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8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0EF57-D4C3-406B-BDAF-2F69A495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0AE256-FB82-49A2-8DA8-FF94D5C31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A29A8D-26FD-47B7-A82C-029CA0595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D5056C-3E70-45EC-A4B2-DACD3E238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83253B-6A11-4EA1-98D1-828F6C1BC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1683DA-2DA8-45E8-8E95-10F27888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82EE-9FA6-4BA5-9CF1-E9F781A353AC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4C757B-1BBE-4B52-9F16-862CD51C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C76105-6677-45DB-A7AC-DC07D5E1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3BCE-8F5D-4FC9-84EB-AFE231CE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8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A8E75-943D-4B7D-81D1-1EA88E46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1DA878-6844-4CC9-A516-387F1F89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82EE-9FA6-4BA5-9CF1-E9F781A353AC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EBF055-C034-4FC0-8C57-426AD39D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008729-D7D4-4088-A5C8-ADCF598C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3BCE-8F5D-4FC9-84EB-AFE231CE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DE3A88-44AD-43FE-8D2C-52152B99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82EE-9FA6-4BA5-9CF1-E9F781A353AC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811EAC-DE61-45C3-924D-C6E939FE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904877-28DE-48AB-B568-28EE4645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3BCE-8F5D-4FC9-84EB-AFE231CE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04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AB5F8-8FCE-4E15-AE56-0B2EF4FD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B9118-5840-4391-BE00-0984B084D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F4DB65-8186-48B7-8D5A-A09CAF62E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713E94-651A-407D-B8CB-A47535CE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82EE-9FA6-4BA5-9CF1-E9F781A353AC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51C24A-BC75-4E49-809B-A0521297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D7C7F6-4084-4EA9-B799-9ADD0AC5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3BCE-8F5D-4FC9-84EB-AFE231CE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2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CA3B3-BD3A-4E6E-851E-909B9459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651B96-9B0A-4D7B-885D-51165D86B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D772CC-2205-44EA-A14B-F27B15093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A2451-604C-4578-B4D5-AD26D9D0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82EE-9FA6-4BA5-9CF1-E9F781A353AC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5D071-DB2E-49C4-A8D5-8F5270CA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C9043-0CC3-4C92-9329-90BC38F0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3BCE-8F5D-4FC9-84EB-AFE231CE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81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C286AB-AF5A-4590-B732-322B4D8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80451-88F3-4417-B865-0543CF29E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F59C9-10DC-4795-B051-656C1F953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B82EE-9FA6-4BA5-9CF1-E9F781A353AC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E86F5-5BFC-4172-8902-6A58A9486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D0A7A-ABE9-48FC-9EE8-B3255C0C0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23BCE-8F5D-4FC9-84EB-AFE231CE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1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1DA1E1-ED96-4436-8DEB-95BBD9BB5B67}"/>
              </a:ext>
            </a:extLst>
          </p:cNvPr>
          <p:cNvCxnSpPr/>
          <p:nvPr/>
        </p:nvCxnSpPr>
        <p:spPr>
          <a:xfrm>
            <a:off x="2964461" y="1616983"/>
            <a:ext cx="5849647" cy="127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3D81AAA0-9C37-499D-97BC-B82F5DF7433B}"/>
              </a:ext>
            </a:extLst>
          </p:cNvPr>
          <p:cNvSpPr/>
          <p:nvPr/>
        </p:nvSpPr>
        <p:spPr>
          <a:xfrm>
            <a:off x="691606" y="1695634"/>
            <a:ext cx="2507843" cy="400699"/>
          </a:xfrm>
          <a:prstGeom prst="homePlate">
            <a:avLst/>
          </a:prstGeom>
          <a:noFill/>
          <a:ln w="381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2D12D-7F44-40B0-AF42-6E40CCE8896A}"/>
              </a:ext>
            </a:extLst>
          </p:cNvPr>
          <p:cNvSpPr txBox="1"/>
          <p:nvPr/>
        </p:nvSpPr>
        <p:spPr>
          <a:xfrm>
            <a:off x="723154" y="1731145"/>
            <a:ext cx="2245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확장 프로그램 실행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B17E76E6-B268-4DB5-B8B2-1031B0A0A333}"/>
              </a:ext>
            </a:extLst>
          </p:cNvPr>
          <p:cNvSpPr/>
          <p:nvPr/>
        </p:nvSpPr>
        <p:spPr>
          <a:xfrm>
            <a:off x="3197825" y="1696644"/>
            <a:ext cx="4329646" cy="400699"/>
          </a:xfrm>
          <a:prstGeom prst="homePlate">
            <a:avLst/>
          </a:prstGeom>
          <a:noFill/>
          <a:ln w="381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4CC85207-6BEA-4F72-9A0E-D335316272B1}"/>
              </a:ext>
            </a:extLst>
          </p:cNvPr>
          <p:cNvSpPr/>
          <p:nvPr/>
        </p:nvSpPr>
        <p:spPr>
          <a:xfrm>
            <a:off x="7567291" y="1725697"/>
            <a:ext cx="4461557" cy="400699"/>
          </a:xfrm>
          <a:prstGeom prst="homePlate">
            <a:avLst/>
          </a:prstGeom>
          <a:noFill/>
          <a:ln w="381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56418-5080-491E-B8A7-D077AB25B4C0}"/>
              </a:ext>
            </a:extLst>
          </p:cNvPr>
          <p:cNvSpPr txBox="1"/>
          <p:nvPr/>
        </p:nvSpPr>
        <p:spPr>
          <a:xfrm>
            <a:off x="3290207" y="1726706"/>
            <a:ext cx="387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키워드 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20B09-94DA-4BA5-BAF4-2C4C59C44676}"/>
              </a:ext>
            </a:extLst>
          </p:cNvPr>
          <p:cNvSpPr txBox="1"/>
          <p:nvPr/>
        </p:nvSpPr>
        <p:spPr>
          <a:xfrm>
            <a:off x="7618229" y="1757779"/>
            <a:ext cx="423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게시글 목록 제목 변경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D8FAF16-8C33-4E0E-BA5C-80979E75787C}"/>
              </a:ext>
            </a:extLst>
          </p:cNvPr>
          <p:cNvSpPr/>
          <p:nvPr/>
        </p:nvSpPr>
        <p:spPr>
          <a:xfrm>
            <a:off x="7959758" y="2326916"/>
            <a:ext cx="1736088" cy="381740"/>
          </a:xfrm>
          <a:prstGeom prst="roundRect">
            <a:avLst/>
          </a:prstGeom>
          <a:noFill/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0E7BDEB-513F-41F5-84CD-468317A807DD}"/>
              </a:ext>
            </a:extLst>
          </p:cNvPr>
          <p:cNvSpPr/>
          <p:nvPr/>
        </p:nvSpPr>
        <p:spPr>
          <a:xfrm>
            <a:off x="4458633" y="2301352"/>
            <a:ext cx="1736088" cy="381740"/>
          </a:xfrm>
          <a:prstGeom prst="roundRect">
            <a:avLst/>
          </a:prstGeom>
          <a:noFill/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65CF191-4AA5-488E-BFD4-5121201F69E4}"/>
              </a:ext>
            </a:extLst>
          </p:cNvPr>
          <p:cNvSpPr/>
          <p:nvPr/>
        </p:nvSpPr>
        <p:spPr>
          <a:xfrm>
            <a:off x="1077483" y="2301352"/>
            <a:ext cx="1736088" cy="597226"/>
          </a:xfrm>
          <a:prstGeom prst="roundRect">
            <a:avLst/>
          </a:prstGeom>
          <a:noFill/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956D1C-B427-45C9-A410-9CDAD2C187D7}"/>
              </a:ext>
            </a:extLst>
          </p:cNvPr>
          <p:cNvSpPr/>
          <p:nvPr/>
        </p:nvSpPr>
        <p:spPr>
          <a:xfrm>
            <a:off x="7959758" y="2973026"/>
            <a:ext cx="1736088" cy="381740"/>
          </a:xfrm>
          <a:prstGeom prst="roundRect">
            <a:avLst/>
          </a:prstGeom>
          <a:noFill/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8094C05-A624-4FAF-9139-52D1BD67B426}"/>
              </a:ext>
            </a:extLst>
          </p:cNvPr>
          <p:cNvSpPr/>
          <p:nvPr/>
        </p:nvSpPr>
        <p:spPr>
          <a:xfrm>
            <a:off x="10182417" y="3646731"/>
            <a:ext cx="1736088" cy="381740"/>
          </a:xfrm>
          <a:prstGeom prst="roundRect">
            <a:avLst/>
          </a:prstGeom>
          <a:noFill/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711A6F2A-13C8-4A8F-A795-4AC8B0B1CEDC}"/>
              </a:ext>
            </a:extLst>
          </p:cNvPr>
          <p:cNvSpPr/>
          <p:nvPr/>
        </p:nvSpPr>
        <p:spPr>
          <a:xfrm>
            <a:off x="10182417" y="2865922"/>
            <a:ext cx="1736088" cy="597227"/>
          </a:xfrm>
          <a:prstGeom prst="flowChartDecision">
            <a:avLst/>
          </a:prstGeom>
          <a:noFill/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88366BCC-9E1C-41E1-96A9-D53BFE76C6F2}"/>
              </a:ext>
            </a:extLst>
          </p:cNvPr>
          <p:cNvSpPr/>
          <p:nvPr/>
        </p:nvSpPr>
        <p:spPr>
          <a:xfrm>
            <a:off x="4080867" y="2881646"/>
            <a:ext cx="2398392" cy="597227"/>
          </a:xfrm>
          <a:prstGeom prst="flowChartDecision">
            <a:avLst/>
          </a:prstGeom>
          <a:noFill/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1D59E13-4809-4374-9219-247FF741A928}"/>
              </a:ext>
            </a:extLst>
          </p:cNvPr>
          <p:cNvSpPr/>
          <p:nvPr/>
        </p:nvSpPr>
        <p:spPr>
          <a:xfrm>
            <a:off x="4458633" y="3689499"/>
            <a:ext cx="1736088" cy="381740"/>
          </a:xfrm>
          <a:prstGeom prst="roundRect">
            <a:avLst/>
          </a:prstGeom>
          <a:noFill/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8036A7-33A4-48C5-8436-23BFF6D9BA71}"/>
              </a:ext>
            </a:extLst>
          </p:cNvPr>
          <p:cNvSpPr txBox="1"/>
          <p:nvPr/>
        </p:nvSpPr>
        <p:spPr>
          <a:xfrm>
            <a:off x="1090553" y="2344381"/>
            <a:ext cx="1723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브라우저 오른쪽 아이콘 클릭</a:t>
            </a:r>
            <a:endParaRPr lang="en-US" altLang="ko-KR" sz="14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6AF3E-426A-42E7-A39B-6109AC131037}"/>
              </a:ext>
            </a:extLst>
          </p:cNvPr>
          <p:cNvSpPr txBox="1"/>
          <p:nvPr/>
        </p:nvSpPr>
        <p:spPr>
          <a:xfrm>
            <a:off x="4415015" y="2345595"/>
            <a:ext cx="183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키워드 목록 </a:t>
            </a:r>
            <a:r>
              <a:rPr lang="ko-KR" altLang="en-US" sz="1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보여짐</a:t>
            </a:r>
            <a:endParaRPr lang="ko-KR" altLang="en-US" sz="14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CDD03-A9D8-4592-B13E-0DEEE097E2DC}"/>
              </a:ext>
            </a:extLst>
          </p:cNvPr>
          <p:cNvSpPr txBox="1"/>
          <p:nvPr/>
        </p:nvSpPr>
        <p:spPr>
          <a:xfrm>
            <a:off x="4288636" y="3043078"/>
            <a:ext cx="2004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원하는 조건의  키워드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F16899-ECE2-4C6B-90D3-0B077F802017}"/>
              </a:ext>
            </a:extLst>
          </p:cNvPr>
          <p:cNvSpPr txBox="1"/>
          <p:nvPr/>
        </p:nvSpPr>
        <p:spPr>
          <a:xfrm>
            <a:off x="4471703" y="3739268"/>
            <a:ext cx="172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키워드 선택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740CD9-CC9C-43FA-B557-0675BA2795AC}"/>
              </a:ext>
            </a:extLst>
          </p:cNvPr>
          <p:cNvSpPr txBox="1"/>
          <p:nvPr/>
        </p:nvSpPr>
        <p:spPr>
          <a:xfrm>
            <a:off x="7986012" y="2374708"/>
            <a:ext cx="172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변경 버튼 클릭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88EBA5-E0E9-4158-BE61-BDED1948612C}"/>
              </a:ext>
            </a:extLst>
          </p:cNvPr>
          <p:cNvSpPr txBox="1"/>
          <p:nvPr/>
        </p:nvSpPr>
        <p:spPr>
          <a:xfrm>
            <a:off x="7966293" y="3023652"/>
            <a:ext cx="172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제목 변경됨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9A1721-639E-4005-B2FC-20655FBA70BB}"/>
              </a:ext>
            </a:extLst>
          </p:cNvPr>
          <p:cNvSpPr txBox="1"/>
          <p:nvPr/>
        </p:nvSpPr>
        <p:spPr>
          <a:xfrm>
            <a:off x="10182417" y="3695182"/>
            <a:ext cx="172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원래 제목 보여줌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93971-898A-4CCD-B045-F955986B79B5}"/>
              </a:ext>
            </a:extLst>
          </p:cNvPr>
          <p:cNvSpPr txBox="1"/>
          <p:nvPr/>
        </p:nvSpPr>
        <p:spPr>
          <a:xfrm>
            <a:off x="10195487" y="3014000"/>
            <a:ext cx="172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제목 드래그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49F4B05-C564-49CA-9C11-8175E9224879}"/>
              </a:ext>
            </a:extLst>
          </p:cNvPr>
          <p:cNvCxnSpPr>
            <a:cxnSpLocks/>
          </p:cNvCxnSpPr>
          <p:nvPr/>
        </p:nvCxnSpPr>
        <p:spPr>
          <a:xfrm>
            <a:off x="5333899" y="2678593"/>
            <a:ext cx="0" cy="203053"/>
          </a:xfrm>
          <a:prstGeom prst="straightConnector1">
            <a:avLst/>
          </a:prstGeom>
          <a:ln w="28575">
            <a:solidFill>
              <a:srgbClr val="9DC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6CC0159-FC09-43D3-9125-E6D966A921EB}"/>
              </a:ext>
            </a:extLst>
          </p:cNvPr>
          <p:cNvCxnSpPr>
            <a:cxnSpLocks/>
          </p:cNvCxnSpPr>
          <p:nvPr/>
        </p:nvCxnSpPr>
        <p:spPr>
          <a:xfrm>
            <a:off x="5333212" y="3478873"/>
            <a:ext cx="0" cy="203053"/>
          </a:xfrm>
          <a:prstGeom prst="straightConnector1">
            <a:avLst/>
          </a:prstGeom>
          <a:ln w="28575">
            <a:solidFill>
              <a:srgbClr val="9DC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51CECA-AC65-493C-9E26-F8BCDFA606D0}"/>
              </a:ext>
            </a:extLst>
          </p:cNvPr>
          <p:cNvCxnSpPr>
            <a:cxnSpLocks/>
          </p:cNvCxnSpPr>
          <p:nvPr/>
        </p:nvCxnSpPr>
        <p:spPr>
          <a:xfrm>
            <a:off x="8854057" y="2708656"/>
            <a:ext cx="0" cy="264370"/>
          </a:xfrm>
          <a:prstGeom prst="straightConnector1">
            <a:avLst/>
          </a:prstGeom>
          <a:ln w="28575">
            <a:solidFill>
              <a:srgbClr val="9DC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0DC800E-FB65-4F2E-8DCC-60970A305178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9695846" y="3163896"/>
            <a:ext cx="486571" cy="640"/>
          </a:xfrm>
          <a:prstGeom prst="straightConnector1">
            <a:avLst/>
          </a:prstGeom>
          <a:ln w="28575">
            <a:solidFill>
              <a:srgbClr val="9DC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6F7D4D4-F464-4664-BD9C-916D920FDCE2}"/>
              </a:ext>
            </a:extLst>
          </p:cNvPr>
          <p:cNvCxnSpPr>
            <a:cxnSpLocks/>
          </p:cNvCxnSpPr>
          <p:nvPr/>
        </p:nvCxnSpPr>
        <p:spPr>
          <a:xfrm>
            <a:off x="11076993" y="3463149"/>
            <a:ext cx="0" cy="203053"/>
          </a:xfrm>
          <a:prstGeom prst="straightConnector1">
            <a:avLst/>
          </a:prstGeom>
          <a:ln w="28575">
            <a:solidFill>
              <a:srgbClr val="9DC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DD00114-E829-48AB-B6D8-5C3C6ADA17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69081" y="3526272"/>
            <a:ext cx="2522622" cy="454524"/>
          </a:xfrm>
          <a:prstGeom prst="bentConnector3">
            <a:avLst>
              <a:gd name="adj1" fmla="val 100165"/>
            </a:avLst>
          </a:prstGeom>
          <a:ln w="28575">
            <a:solidFill>
              <a:srgbClr val="9DC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B91F8EC-EBCB-4AB2-B812-196F5C123423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457957" y="3180260"/>
            <a:ext cx="21302" cy="0"/>
          </a:xfrm>
          <a:prstGeom prst="line">
            <a:avLst/>
          </a:prstGeom>
          <a:ln w="28575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3712AD8-CBEC-4A32-9DD5-158CD9708CC8}"/>
              </a:ext>
            </a:extLst>
          </p:cNvPr>
          <p:cNvSpPr/>
          <p:nvPr/>
        </p:nvSpPr>
        <p:spPr>
          <a:xfrm>
            <a:off x="5615237" y="5025729"/>
            <a:ext cx="1736088" cy="381740"/>
          </a:xfrm>
          <a:prstGeom prst="roundRect">
            <a:avLst/>
          </a:prstGeom>
          <a:noFill/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A134B9-9042-41A4-83A1-36F2C9F1C6A9}"/>
              </a:ext>
            </a:extLst>
          </p:cNvPr>
          <p:cNvSpPr txBox="1"/>
          <p:nvPr/>
        </p:nvSpPr>
        <p:spPr>
          <a:xfrm>
            <a:off x="5628307" y="5075498"/>
            <a:ext cx="172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키워드 추가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FA4585D-E56D-41C9-A3DA-AF3246E81855}"/>
              </a:ext>
            </a:extLst>
          </p:cNvPr>
          <p:cNvCxnSpPr>
            <a:cxnSpLocks/>
          </p:cNvCxnSpPr>
          <p:nvPr/>
        </p:nvCxnSpPr>
        <p:spPr>
          <a:xfrm>
            <a:off x="5338655" y="4088474"/>
            <a:ext cx="0" cy="203053"/>
          </a:xfrm>
          <a:prstGeom prst="straightConnector1">
            <a:avLst/>
          </a:prstGeom>
          <a:ln w="28575">
            <a:solidFill>
              <a:srgbClr val="9DC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C9EB99A-C174-4850-ACA9-37BEAA79821A}"/>
              </a:ext>
            </a:extLst>
          </p:cNvPr>
          <p:cNvSpPr/>
          <p:nvPr/>
        </p:nvSpPr>
        <p:spPr>
          <a:xfrm>
            <a:off x="3359171" y="5014845"/>
            <a:ext cx="1736088" cy="381740"/>
          </a:xfrm>
          <a:prstGeom prst="roundRect">
            <a:avLst/>
          </a:prstGeom>
          <a:noFill/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142E41-CFAE-46AF-A6B8-BD6E59C8935E}"/>
              </a:ext>
            </a:extLst>
          </p:cNvPr>
          <p:cNvSpPr txBox="1"/>
          <p:nvPr/>
        </p:nvSpPr>
        <p:spPr>
          <a:xfrm>
            <a:off x="3372241" y="5064614"/>
            <a:ext cx="172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키워드 삭제</a:t>
            </a:r>
          </a:p>
        </p:txBody>
      </p:sp>
      <p:sp>
        <p:nvSpPr>
          <p:cNvPr id="78" name="순서도: 판단 77">
            <a:extLst>
              <a:ext uri="{FF2B5EF4-FFF2-40B4-BE49-F238E27FC236}">
                <a16:creationId xmlns:a16="http://schemas.microsoft.com/office/drawing/2014/main" id="{645EA10E-385B-4F3A-8BF8-B18998DF562A}"/>
              </a:ext>
            </a:extLst>
          </p:cNvPr>
          <p:cNvSpPr/>
          <p:nvPr/>
        </p:nvSpPr>
        <p:spPr>
          <a:xfrm>
            <a:off x="4118967" y="4299513"/>
            <a:ext cx="2398392" cy="597227"/>
          </a:xfrm>
          <a:prstGeom prst="flowChartDecision">
            <a:avLst/>
          </a:prstGeom>
          <a:noFill/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DE3DE2F-B939-4F50-8720-6E839B55EAC9}"/>
              </a:ext>
            </a:extLst>
          </p:cNvPr>
          <p:cNvSpPr txBox="1"/>
          <p:nvPr/>
        </p:nvSpPr>
        <p:spPr>
          <a:xfrm>
            <a:off x="4326736" y="4460945"/>
            <a:ext cx="2004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키워드 삭제</a:t>
            </a:r>
            <a: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</a:t>
            </a: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추가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E3F66C94-0B10-4A6D-AA20-41CE82C48546}"/>
              </a:ext>
            </a:extLst>
          </p:cNvPr>
          <p:cNvCxnSpPr>
            <a:cxnSpLocks/>
          </p:cNvCxnSpPr>
          <p:nvPr/>
        </p:nvCxnSpPr>
        <p:spPr>
          <a:xfrm flipH="1">
            <a:off x="4326736" y="4773296"/>
            <a:ext cx="416379" cy="217355"/>
          </a:xfrm>
          <a:prstGeom prst="straightConnector1">
            <a:avLst/>
          </a:prstGeom>
          <a:ln w="28575">
            <a:solidFill>
              <a:srgbClr val="9DC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40F6E2E-7B12-4B8A-AC33-3D9C97DE2214}"/>
              </a:ext>
            </a:extLst>
          </p:cNvPr>
          <p:cNvCxnSpPr>
            <a:cxnSpLocks/>
          </p:cNvCxnSpPr>
          <p:nvPr/>
        </p:nvCxnSpPr>
        <p:spPr>
          <a:xfrm>
            <a:off x="5865621" y="4788206"/>
            <a:ext cx="424627" cy="269966"/>
          </a:xfrm>
          <a:prstGeom prst="straightConnector1">
            <a:avLst/>
          </a:prstGeom>
          <a:ln w="28575">
            <a:solidFill>
              <a:srgbClr val="9DC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5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1DA1E1-ED96-4436-8DEB-95BBD9BB5B67}"/>
              </a:ext>
            </a:extLst>
          </p:cNvPr>
          <p:cNvCxnSpPr/>
          <p:nvPr/>
        </p:nvCxnSpPr>
        <p:spPr>
          <a:xfrm>
            <a:off x="2964461" y="1616983"/>
            <a:ext cx="5849647" cy="127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3D81AAA0-9C37-499D-97BC-B82F5DF7433B}"/>
              </a:ext>
            </a:extLst>
          </p:cNvPr>
          <p:cNvSpPr/>
          <p:nvPr/>
        </p:nvSpPr>
        <p:spPr>
          <a:xfrm>
            <a:off x="691606" y="1695634"/>
            <a:ext cx="2507843" cy="400699"/>
          </a:xfrm>
          <a:prstGeom prst="homePlate">
            <a:avLst/>
          </a:prstGeom>
          <a:noFill/>
          <a:ln w="381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2D12D-7F44-40B0-AF42-6E40CCE8896A}"/>
              </a:ext>
            </a:extLst>
          </p:cNvPr>
          <p:cNvSpPr txBox="1"/>
          <p:nvPr/>
        </p:nvSpPr>
        <p:spPr>
          <a:xfrm>
            <a:off x="723154" y="1731145"/>
            <a:ext cx="2245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확장 프로그램 실행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B17E76E6-B268-4DB5-B8B2-1031B0A0A333}"/>
              </a:ext>
            </a:extLst>
          </p:cNvPr>
          <p:cNvSpPr/>
          <p:nvPr/>
        </p:nvSpPr>
        <p:spPr>
          <a:xfrm>
            <a:off x="3197825" y="1696644"/>
            <a:ext cx="4329646" cy="400699"/>
          </a:xfrm>
          <a:prstGeom prst="homePlate">
            <a:avLst/>
          </a:prstGeom>
          <a:noFill/>
          <a:ln w="381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4CC85207-6BEA-4F72-9A0E-D335316272B1}"/>
              </a:ext>
            </a:extLst>
          </p:cNvPr>
          <p:cNvSpPr/>
          <p:nvPr/>
        </p:nvSpPr>
        <p:spPr>
          <a:xfrm>
            <a:off x="7567291" y="1725697"/>
            <a:ext cx="4461557" cy="400699"/>
          </a:xfrm>
          <a:prstGeom prst="homePlate">
            <a:avLst/>
          </a:prstGeom>
          <a:noFill/>
          <a:ln w="381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56418-5080-491E-B8A7-D077AB25B4C0}"/>
              </a:ext>
            </a:extLst>
          </p:cNvPr>
          <p:cNvSpPr txBox="1"/>
          <p:nvPr/>
        </p:nvSpPr>
        <p:spPr>
          <a:xfrm>
            <a:off x="3290207" y="1726706"/>
            <a:ext cx="387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키워드 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20B09-94DA-4BA5-BAF4-2C4C59C44676}"/>
              </a:ext>
            </a:extLst>
          </p:cNvPr>
          <p:cNvSpPr txBox="1"/>
          <p:nvPr/>
        </p:nvSpPr>
        <p:spPr>
          <a:xfrm>
            <a:off x="7618229" y="1757779"/>
            <a:ext cx="423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게시글 목록 제목 변경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D8FAF16-8C33-4E0E-BA5C-80979E75787C}"/>
              </a:ext>
            </a:extLst>
          </p:cNvPr>
          <p:cNvSpPr/>
          <p:nvPr/>
        </p:nvSpPr>
        <p:spPr>
          <a:xfrm>
            <a:off x="7959758" y="2326916"/>
            <a:ext cx="1736088" cy="381740"/>
          </a:xfrm>
          <a:prstGeom prst="roundRect">
            <a:avLst/>
          </a:prstGeom>
          <a:noFill/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0E7BDEB-513F-41F5-84CD-468317A807DD}"/>
              </a:ext>
            </a:extLst>
          </p:cNvPr>
          <p:cNvSpPr/>
          <p:nvPr/>
        </p:nvSpPr>
        <p:spPr>
          <a:xfrm>
            <a:off x="4458633" y="2301352"/>
            <a:ext cx="1736088" cy="381740"/>
          </a:xfrm>
          <a:prstGeom prst="roundRect">
            <a:avLst/>
          </a:prstGeom>
          <a:noFill/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65CF191-4AA5-488E-BFD4-5121201F69E4}"/>
              </a:ext>
            </a:extLst>
          </p:cNvPr>
          <p:cNvSpPr/>
          <p:nvPr/>
        </p:nvSpPr>
        <p:spPr>
          <a:xfrm>
            <a:off x="1077483" y="2301352"/>
            <a:ext cx="1736088" cy="597226"/>
          </a:xfrm>
          <a:prstGeom prst="roundRect">
            <a:avLst/>
          </a:prstGeom>
          <a:noFill/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956D1C-B427-45C9-A410-9CDAD2C187D7}"/>
              </a:ext>
            </a:extLst>
          </p:cNvPr>
          <p:cNvSpPr/>
          <p:nvPr/>
        </p:nvSpPr>
        <p:spPr>
          <a:xfrm>
            <a:off x="7959758" y="2973026"/>
            <a:ext cx="1736088" cy="381740"/>
          </a:xfrm>
          <a:prstGeom prst="roundRect">
            <a:avLst/>
          </a:prstGeom>
          <a:noFill/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8094C05-A624-4FAF-9139-52D1BD67B426}"/>
              </a:ext>
            </a:extLst>
          </p:cNvPr>
          <p:cNvSpPr/>
          <p:nvPr/>
        </p:nvSpPr>
        <p:spPr>
          <a:xfrm>
            <a:off x="10182417" y="3646731"/>
            <a:ext cx="1736088" cy="381740"/>
          </a:xfrm>
          <a:prstGeom prst="roundRect">
            <a:avLst/>
          </a:prstGeom>
          <a:noFill/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711A6F2A-13C8-4A8F-A795-4AC8B0B1CEDC}"/>
              </a:ext>
            </a:extLst>
          </p:cNvPr>
          <p:cNvSpPr/>
          <p:nvPr/>
        </p:nvSpPr>
        <p:spPr>
          <a:xfrm>
            <a:off x="10182417" y="2865922"/>
            <a:ext cx="1736088" cy="597227"/>
          </a:xfrm>
          <a:prstGeom prst="flowChartDecision">
            <a:avLst/>
          </a:prstGeom>
          <a:noFill/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88366BCC-9E1C-41E1-96A9-D53BFE76C6F2}"/>
              </a:ext>
            </a:extLst>
          </p:cNvPr>
          <p:cNvSpPr/>
          <p:nvPr/>
        </p:nvSpPr>
        <p:spPr>
          <a:xfrm>
            <a:off x="4080867" y="2881646"/>
            <a:ext cx="2398392" cy="597227"/>
          </a:xfrm>
          <a:prstGeom prst="flowChartDecision">
            <a:avLst/>
          </a:prstGeom>
          <a:noFill/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1D59E13-4809-4374-9219-247FF741A928}"/>
              </a:ext>
            </a:extLst>
          </p:cNvPr>
          <p:cNvSpPr/>
          <p:nvPr/>
        </p:nvSpPr>
        <p:spPr>
          <a:xfrm>
            <a:off x="4458633" y="3689499"/>
            <a:ext cx="1736088" cy="381740"/>
          </a:xfrm>
          <a:prstGeom prst="roundRect">
            <a:avLst/>
          </a:prstGeom>
          <a:noFill/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8036A7-33A4-48C5-8436-23BFF6D9BA71}"/>
              </a:ext>
            </a:extLst>
          </p:cNvPr>
          <p:cNvSpPr txBox="1"/>
          <p:nvPr/>
        </p:nvSpPr>
        <p:spPr>
          <a:xfrm>
            <a:off x="1090553" y="2344381"/>
            <a:ext cx="1723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브라우저 오른쪽 아이콘 클릭</a:t>
            </a:r>
            <a:endParaRPr lang="en-US" altLang="ko-KR" sz="14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6AF3E-426A-42E7-A39B-6109AC131037}"/>
              </a:ext>
            </a:extLst>
          </p:cNvPr>
          <p:cNvSpPr txBox="1"/>
          <p:nvPr/>
        </p:nvSpPr>
        <p:spPr>
          <a:xfrm>
            <a:off x="4415015" y="2345595"/>
            <a:ext cx="183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키워드 목록 </a:t>
            </a:r>
            <a:r>
              <a:rPr lang="ko-KR" altLang="en-US" sz="1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보여짐</a:t>
            </a:r>
            <a:endParaRPr lang="ko-KR" altLang="en-US" sz="14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CDD03-A9D8-4592-B13E-0DEEE097E2DC}"/>
              </a:ext>
            </a:extLst>
          </p:cNvPr>
          <p:cNvSpPr txBox="1"/>
          <p:nvPr/>
        </p:nvSpPr>
        <p:spPr>
          <a:xfrm>
            <a:off x="4288636" y="3043078"/>
            <a:ext cx="2004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원하는 조건의  키워드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F16899-ECE2-4C6B-90D3-0B077F802017}"/>
              </a:ext>
            </a:extLst>
          </p:cNvPr>
          <p:cNvSpPr txBox="1"/>
          <p:nvPr/>
        </p:nvSpPr>
        <p:spPr>
          <a:xfrm>
            <a:off x="4471703" y="3739268"/>
            <a:ext cx="172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키워드 선택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740CD9-CC9C-43FA-B557-0675BA2795AC}"/>
              </a:ext>
            </a:extLst>
          </p:cNvPr>
          <p:cNvSpPr txBox="1"/>
          <p:nvPr/>
        </p:nvSpPr>
        <p:spPr>
          <a:xfrm>
            <a:off x="7986012" y="2374708"/>
            <a:ext cx="172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변경 버튼 클릭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88EBA5-E0E9-4158-BE61-BDED1948612C}"/>
              </a:ext>
            </a:extLst>
          </p:cNvPr>
          <p:cNvSpPr txBox="1"/>
          <p:nvPr/>
        </p:nvSpPr>
        <p:spPr>
          <a:xfrm>
            <a:off x="7966293" y="3023652"/>
            <a:ext cx="172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제목 변경됨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9A1721-639E-4005-B2FC-20655FBA70BB}"/>
              </a:ext>
            </a:extLst>
          </p:cNvPr>
          <p:cNvSpPr txBox="1"/>
          <p:nvPr/>
        </p:nvSpPr>
        <p:spPr>
          <a:xfrm>
            <a:off x="10182417" y="3695182"/>
            <a:ext cx="172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원래 제목 보여줌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93971-898A-4CCD-B045-F955986B79B5}"/>
              </a:ext>
            </a:extLst>
          </p:cNvPr>
          <p:cNvSpPr txBox="1"/>
          <p:nvPr/>
        </p:nvSpPr>
        <p:spPr>
          <a:xfrm>
            <a:off x="10195487" y="3014000"/>
            <a:ext cx="172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제목 드래그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49F4B05-C564-49CA-9C11-8175E9224879}"/>
              </a:ext>
            </a:extLst>
          </p:cNvPr>
          <p:cNvCxnSpPr>
            <a:cxnSpLocks/>
          </p:cNvCxnSpPr>
          <p:nvPr/>
        </p:nvCxnSpPr>
        <p:spPr>
          <a:xfrm>
            <a:off x="5333899" y="2678593"/>
            <a:ext cx="0" cy="203053"/>
          </a:xfrm>
          <a:prstGeom prst="straightConnector1">
            <a:avLst/>
          </a:prstGeom>
          <a:ln w="28575">
            <a:solidFill>
              <a:srgbClr val="9DC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6CC0159-FC09-43D3-9125-E6D966A921EB}"/>
              </a:ext>
            </a:extLst>
          </p:cNvPr>
          <p:cNvCxnSpPr>
            <a:cxnSpLocks/>
          </p:cNvCxnSpPr>
          <p:nvPr/>
        </p:nvCxnSpPr>
        <p:spPr>
          <a:xfrm>
            <a:off x="5333212" y="3478873"/>
            <a:ext cx="0" cy="203053"/>
          </a:xfrm>
          <a:prstGeom prst="straightConnector1">
            <a:avLst/>
          </a:prstGeom>
          <a:ln w="28575">
            <a:solidFill>
              <a:srgbClr val="9DC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51CECA-AC65-493C-9E26-F8BCDFA606D0}"/>
              </a:ext>
            </a:extLst>
          </p:cNvPr>
          <p:cNvCxnSpPr>
            <a:cxnSpLocks/>
          </p:cNvCxnSpPr>
          <p:nvPr/>
        </p:nvCxnSpPr>
        <p:spPr>
          <a:xfrm>
            <a:off x="8854057" y="2708656"/>
            <a:ext cx="0" cy="264370"/>
          </a:xfrm>
          <a:prstGeom prst="straightConnector1">
            <a:avLst/>
          </a:prstGeom>
          <a:ln w="28575">
            <a:solidFill>
              <a:srgbClr val="9DC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0DC800E-FB65-4F2E-8DCC-60970A305178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9695846" y="3163896"/>
            <a:ext cx="486571" cy="640"/>
          </a:xfrm>
          <a:prstGeom prst="straightConnector1">
            <a:avLst/>
          </a:prstGeom>
          <a:ln w="28575">
            <a:solidFill>
              <a:srgbClr val="9DC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6F7D4D4-F464-4664-BD9C-916D920FDCE2}"/>
              </a:ext>
            </a:extLst>
          </p:cNvPr>
          <p:cNvCxnSpPr>
            <a:cxnSpLocks/>
          </p:cNvCxnSpPr>
          <p:nvPr/>
        </p:nvCxnSpPr>
        <p:spPr>
          <a:xfrm>
            <a:off x="11076993" y="3463149"/>
            <a:ext cx="0" cy="203053"/>
          </a:xfrm>
          <a:prstGeom prst="straightConnector1">
            <a:avLst/>
          </a:prstGeom>
          <a:ln w="28575">
            <a:solidFill>
              <a:srgbClr val="9DC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DD00114-E829-48AB-B6D8-5C3C6ADA17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69081" y="3526272"/>
            <a:ext cx="2522622" cy="454524"/>
          </a:xfrm>
          <a:prstGeom prst="bentConnector3">
            <a:avLst>
              <a:gd name="adj1" fmla="val 100165"/>
            </a:avLst>
          </a:prstGeom>
          <a:ln w="28575">
            <a:solidFill>
              <a:srgbClr val="9DC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B91F8EC-EBCB-4AB2-B812-196F5C123423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457957" y="3180260"/>
            <a:ext cx="21302" cy="0"/>
          </a:xfrm>
          <a:prstGeom prst="line">
            <a:avLst/>
          </a:prstGeom>
          <a:ln w="28575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3712AD8-CBEC-4A32-9DD5-158CD9708CC8}"/>
              </a:ext>
            </a:extLst>
          </p:cNvPr>
          <p:cNvSpPr/>
          <p:nvPr/>
        </p:nvSpPr>
        <p:spPr>
          <a:xfrm>
            <a:off x="5615237" y="5025729"/>
            <a:ext cx="1736088" cy="381740"/>
          </a:xfrm>
          <a:prstGeom prst="roundRect">
            <a:avLst/>
          </a:prstGeom>
          <a:noFill/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A134B9-9042-41A4-83A1-36F2C9F1C6A9}"/>
              </a:ext>
            </a:extLst>
          </p:cNvPr>
          <p:cNvSpPr txBox="1"/>
          <p:nvPr/>
        </p:nvSpPr>
        <p:spPr>
          <a:xfrm>
            <a:off x="5628307" y="5075498"/>
            <a:ext cx="172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키워드 추가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FA4585D-E56D-41C9-A3DA-AF3246E81855}"/>
              </a:ext>
            </a:extLst>
          </p:cNvPr>
          <p:cNvCxnSpPr>
            <a:cxnSpLocks/>
          </p:cNvCxnSpPr>
          <p:nvPr/>
        </p:nvCxnSpPr>
        <p:spPr>
          <a:xfrm>
            <a:off x="5338655" y="4088474"/>
            <a:ext cx="0" cy="203053"/>
          </a:xfrm>
          <a:prstGeom prst="straightConnector1">
            <a:avLst/>
          </a:prstGeom>
          <a:ln w="28575">
            <a:solidFill>
              <a:srgbClr val="9DC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C9EB99A-C174-4850-ACA9-37BEAA79821A}"/>
              </a:ext>
            </a:extLst>
          </p:cNvPr>
          <p:cNvSpPr/>
          <p:nvPr/>
        </p:nvSpPr>
        <p:spPr>
          <a:xfrm>
            <a:off x="3359171" y="5014845"/>
            <a:ext cx="1736088" cy="381740"/>
          </a:xfrm>
          <a:prstGeom prst="roundRect">
            <a:avLst/>
          </a:prstGeom>
          <a:noFill/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142E41-CFAE-46AF-A6B8-BD6E59C8935E}"/>
              </a:ext>
            </a:extLst>
          </p:cNvPr>
          <p:cNvSpPr txBox="1"/>
          <p:nvPr/>
        </p:nvSpPr>
        <p:spPr>
          <a:xfrm>
            <a:off x="3372241" y="5064614"/>
            <a:ext cx="172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키워드 삭제</a:t>
            </a:r>
          </a:p>
        </p:txBody>
      </p:sp>
      <p:sp>
        <p:nvSpPr>
          <p:cNvPr id="78" name="순서도: 판단 77">
            <a:extLst>
              <a:ext uri="{FF2B5EF4-FFF2-40B4-BE49-F238E27FC236}">
                <a16:creationId xmlns:a16="http://schemas.microsoft.com/office/drawing/2014/main" id="{645EA10E-385B-4F3A-8BF8-B18998DF562A}"/>
              </a:ext>
            </a:extLst>
          </p:cNvPr>
          <p:cNvSpPr/>
          <p:nvPr/>
        </p:nvSpPr>
        <p:spPr>
          <a:xfrm>
            <a:off x="4118967" y="4299513"/>
            <a:ext cx="2398392" cy="597227"/>
          </a:xfrm>
          <a:prstGeom prst="flowChartDecision">
            <a:avLst/>
          </a:prstGeom>
          <a:noFill/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DE3DE2F-B939-4F50-8720-6E839B55EAC9}"/>
              </a:ext>
            </a:extLst>
          </p:cNvPr>
          <p:cNvSpPr txBox="1"/>
          <p:nvPr/>
        </p:nvSpPr>
        <p:spPr>
          <a:xfrm>
            <a:off x="4326736" y="4460945"/>
            <a:ext cx="2004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키워드 삭제</a:t>
            </a:r>
            <a: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</a:t>
            </a: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추가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E3F66C94-0B10-4A6D-AA20-41CE82C48546}"/>
              </a:ext>
            </a:extLst>
          </p:cNvPr>
          <p:cNvCxnSpPr>
            <a:cxnSpLocks/>
          </p:cNvCxnSpPr>
          <p:nvPr/>
        </p:nvCxnSpPr>
        <p:spPr>
          <a:xfrm flipH="1">
            <a:off x="4326736" y="4773296"/>
            <a:ext cx="416379" cy="217355"/>
          </a:xfrm>
          <a:prstGeom prst="straightConnector1">
            <a:avLst/>
          </a:prstGeom>
          <a:ln w="28575">
            <a:solidFill>
              <a:srgbClr val="9DC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40F6E2E-7B12-4B8A-AC33-3D9C97DE2214}"/>
              </a:ext>
            </a:extLst>
          </p:cNvPr>
          <p:cNvCxnSpPr>
            <a:cxnSpLocks/>
          </p:cNvCxnSpPr>
          <p:nvPr/>
        </p:nvCxnSpPr>
        <p:spPr>
          <a:xfrm>
            <a:off x="5865621" y="4788206"/>
            <a:ext cx="424627" cy="269966"/>
          </a:xfrm>
          <a:prstGeom prst="straightConnector1">
            <a:avLst/>
          </a:prstGeom>
          <a:ln w="28575">
            <a:solidFill>
              <a:srgbClr val="9DC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172C3066-4630-4A1D-B3A3-B61F1509F3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75598" y="3260879"/>
            <a:ext cx="1562367" cy="837766"/>
          </a:xfrm>
          <a:prstGeom prst="bentConnector3">
            <a:avLst>
              <a:gd name="adj1" fmla="val 9964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59802AE-781B-4063-AC40-8AD1238062F7}"/>
              </a:ext>
            </a:extLst>
          </p:cNvPr>
          <p:cNvSpPr/>
          <p:nvPr/>
        </p:nvSpPr>
        <p:spPr>
          <a:xfrm>
            <a:off x="7468209" y="4460945"/>
            <a:ext cx="3047392" cy="118057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3DAB44-0CBB-4063-9B2D-2D438B6722BF}"/>
              </a:ext>
            </a:extLst>
          </p:cNvPr>
          <p:cNvSpPr txBox="1"/>
          <p:nvPr/>
        </p:nvSpPr>
        <p:spPr>
          <a:xfrm>
            <a:off x="7522128" y="4599298"/>
            <a:ext cx="2928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웹 </a:t>
            </a:r>
            <a:r>
              <a:rPr lang="ko-KR" altLang="en-US" sz="1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크롤링</a:t>
            </a: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후 필요한 데이터 추출</a:t>
            </a:r>
            <a:endParaRPr lang="en-US" altLang="ko-KR" sz="14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 </a:t>
            </a:r>
            <a:r>
              <a:rPr lang="ko-KR" altLang="en-US" sz="1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전처리</a:t>
            </a:r>
            <a:endParaRPr lang="en-US" altLang="ko-KR" sz="14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자연어 처리</a:t>
            </a:r>
            <a: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</a:t>
            </a: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키워드 분석</a:t>
            </a:r>
            <a: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</a:t>
            </a:r>
          </a:p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분석 결과로 제목 변경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5FBFD51-DCF5-495B-8217-193F1F8EE9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75599" y="3260879"/>
            <a:ext cx="1562367" cy="837766"/>
          </a:xfrm>
          <a:prstGeom prst="bentConnector3">
            <a:avLst>
              <a:gd name="adj1" fmla="val 9964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FC1AC7F-A8FA-4497-8270-D616C2DF8BD0}"/>
              </a:ext>
            </a:extLst>
          </p:cNvPr>
          <p:cNvSpPr/>
          <p:nvPr/>
        </p:nvSpPr>
        <p:spPr>
          <a:xfrm>
            <a:off x="7468210" y="4460945"/>
            <a:ext cx="3047392" cy="118057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2E3265-E3E9-480D-9DC9-95259B89FBEE}"/>
              </a:ext>
            </a:extLst>
          </p:cNvPr>
          <p:cNvSpPr txBox="1"/>
          <p:nvPr/>
        </p:nvSpPr>
        <p:spPr>
          <a:xfrm>
            <a:off x="7522129" y="4599298"/>
            <a:ext cx="2928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웹 </a:t>
            </a:r>
            <a:r>
              <a:rPr lang="ko-KR" altLang="en-US" sz="1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크롤링</a:t>
            </a: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후 필요한 데이터 추출</a:t>
            </a:r>
            <a:endParaRPr lang="en-US" altLang="ko-KR" sz="14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 </a:t>
            </a:r>
            <a:r>
              <a:rPr lang="ko-KR" altLang="en-US" sz="1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전처리</a:t>
            </a:r>
            <a:endParaRPr lang="en-US" altLang="ko-KR" sz="14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자연어 처리</a:t>
            </a:r>
            <a: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</a:t>
            </a: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키워드 분석</a:t>
            </a:r>
            <a: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</a:t>
            </a:r>
          </a:p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분석 결과로 제목 변경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955BC08-78FA-4DA2-806F-64AB91ADE114}"/>
              </a:ext>
            </a:extLst>
          </p:cNvPr>
          <p:cNvCxnSpPr>
            <a:cxnSpLocks/>
            <a:stCxn id="51" idx="0"/>
          </p:cNvCxnSpPr>
          <p:nvPr/>
        </p:nvCxnSpPr>
        <p:spPr>
          <a:xfrm rot="5400000" flipH="1" flipV="1">
            <a:off x="1626765" y="3142413"/>
            <a:ext cx="501534" cy="1386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6EFCD3-174F-41C1-A8AB-69D3B968BF35}"/>
              </a:ext>
            </a:extLst>
          </p:cNvPr>
          <p:cNvSpPr/>
          <p:nvPr/>
        </p:nvSpPr>
        <p:spPr>
          <a:xfrm>
            <a:off x="461054" y="3400112"/>
            <a:ext cx="2819091" cy="118057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5AE297-4B09-4DB0-A6C3-D66334D4C376}"/>
              </a:ext>
            </a:extLst>
          </p:cNvPr>
          <p:cNvSpPr txBox="1"/>
          <p:nvPr/>
        </p:nvSpPr>
        <p:spPr>
          <a:xfrm>
            <a:off x="514972" y="3538465"/>
            <a:ext cx="2721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웹 브라우저 확장프로그램으로 구현</a:t>
            </a:r>
            <a:endParaRPr lang="en-US" altLang="ko-KR" sz="14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모든 커뮤니티의 거래 게시판에 사용 가능</a:t>
            </a:r>
            <a:endParaRPr lang="en-US" altLang="ko-KR" sz="14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54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124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에스코어 드림 2 ExtraLight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진영</dc:creator>
  <cp:lastModifiedBy>Stella Park</cp:lastModifiedBy>
  <cp:revision>3</cp:revision>
  <dcterms:created xsi:type="dcterms:W3CDTF">2019-09-24T08:27:03Z</dcterms:created>
  <dcterms:modified xsi:type="dcterms:W3CDTF">2019-09-28T02:18:10Z</dcterms:modified>
</cp:coreProperties>
</file>