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64" r:id="rId4"/>
    <p:sldId id="258" r:id="rId5"/>
    <p:sldId id="271" r:id="rId6"/>
    <p:sldId id="265" r:id="rId7"/>
    <p:sldId id="259" r:id="rId8"/>
    <p:sldId id="266" r:id="rId9"/>
    <p:sldId id="260" r:id="rId10"/>
    <p:sldId id="267" r:id="rId11"/>
    <p:sldId id="261" r:id="rId12"/>
    <p:sldId id="269" r:id="rId13"/>
    <p:sldId id="262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40C8C2"/>
    <a:srgbClr val="1230D1"/>
    <a:srgbClr val="FFFFFF"/>
    <a:srgbClr val="FCBFAA"/>
    <a:srgbClr val="EC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0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8D1DB-665B-4002-8561-15594946F78C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DD2CD-FE49-42CC-9049-DA523D23B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9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중고나라 여성 상의 카테고리에서 자켓을 검색한 결과입니다</a:t>
            </a:r>
            <a:r>
              <a:rPr lang="en-US" altLang="ko-KR" dirty="0"/>
              <a:t>. </a:t>
            </a:r>
            <a:r>
              <a:rPr lang="ko-KR" altLang="en-US" dirty="0"/>
              <a:t>제목들이 중구난방하고</a:t>
            </a:r>
            <a:r>
              <a:rPr lang="en-US" altLang="ko-KR" dirty="0"/>
              <a:t>, </a:t>
            </a:r>
            <a:r>
              <a:rPr lang="ko-KR" altLang="en-US" dirty="0"/>
              <a:t>눈에 잘 들어오지 않아 한 눈에 비교하기엔 어려움이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D2CD-FE49-42CC-9049-DA523D23B3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3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</a:t>
            </a:r>
            <a:r>
              <a:rPr lang="ko-KR" altLang="en-US" dirty="0" err="1"/>
              <a:t>웨일</a:t>
            </a:r>
            <a:r>
              <a:rPr lang="ko-KR" altLang="en-US" dirty="0"/>
              <a:t> 확장 프로그램을 사용하면 제목을 원하는 형태로 변경이 가능합니다 사이드바에서 확장 프로그램을 선택하면</a:t>
            </a:r>
            <a:r>
              <a:rPr lang="en-US" altLang="ko-KR" dirty="0"/>
              <a:t> </a:t>
            </a:r>
            <a:r>
              <a:rPr lang="ko-KR" altLang="en-US" dirty="0"/>
              <a:t>다음과 같은 창이 뜨고 원하는 제목 형태를 선택할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D2CD-FE49-42CC-9049-DA523D23B3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5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원하는 제목 형태를 다 선택하고 변경 버튼을 누르세요 </a:t>
            </a:r>
            <a:r>
              <a:rPr lang="en-US" altLang="ko-KR" dirty="0"/>
              <a:t>(</a:t>
            </a:r>
            <a:r>
              <a:rPr lang="ko-KR" altLang="en-US" dirty="0"/>
              <a:t>버튼으로는 담았다 버렸다 가능 위에 형태에서 </a:t>
            </a:r>
            <a:r>
              <a:rPr lang="en-US" altLang="ko-KR" dirty="0"/>
              <a:t>x</a:t>
            </a:r>
            <a:r>
              <a:rPr lang="ko-KR" altLang="en-US" dirty="0"/>
              <a:t>표 누르면 지워지고 드래그앤 드랍으로 순서변경가능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D2CD-FE49-42CC-9049-DA523D23B3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2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화면의 제목이 깔끔하게 변한 것을 볼 수 있고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D2CD-FE49-42CC-9049-DA523D23B3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드래그를 통해 원본 제목을 확인 할 수 있습니다 </a:t>
            </a:r>
            <a:r>
              <a:rPr lang="en-US" altLang="ko-KR" dirty="0"/>
              <a:t>(</a:t>
            </a:r>
            <a:r>
              <a:rPr lang="ko-KR" altLang="en-US" dirty="0"/>
              <a:t>말풍선은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D2CD-FE49-42CC-9049-DA523D23B3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6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게시글이 보다 보기 편한 것을 보실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D2CD-FE49-42CC-9049-DA523D23B3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73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꼭 커뮤니티 게시글이 </a:t>
            </a:r>
            <a:r>
              <a:rPr lang="ko-KR" altLang="en-US" dirty="0" err="1"/>
              <a:t>아니여도</a:t>
            </a:r>
            <a:r>
              <a:rPr lang="ko-KR" altLang="en-US" dirty="0"/>
              <a:t> </a:t>
            </a:r>
            <a:r>
              <a:rPr lang="ko-KR" altLang="en-US" dirty="0" err="1"/>
              <a:t>서치시</a:t>
            </a:r>
            <a:r>
              <a:rPr lang="ko-KR" altLang="en-US" dirty="0"/>
              <a:t> 나오는 제목들도 처리를 하는 기능도 추후에 고려 중입니다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D2CD-FE49-42CC-9049-DA523D23B3D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3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69CCD-4530-43F9-8CB6-502881D4E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933B49-F3F5-4A5B-9E8F-C2983628B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B77F2-7D06-45A3-991E-A7B8869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4BA5-D79C-4A2B-88AE-32C1F6698ED5}" type="datetimeFigureOut">
              <a:rPr lang="ko-KR" altLang="en-US" smtClean="0"/>
              <a:t>2019-09-28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3DBE1-EBA3-4EEB-8E48-77330F23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478E0-D46D-4B42-AE84-93E8A988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7B2F-AE9F-4FC1-9DF6-13777A679B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71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3C551-9514-4DD7-B3FD-855D98AF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7A8D2D-5A86-4ECF-8B40-65204A41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93096-7C02-473E-A6BA-1466BFE9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4BA5-D79C-4A2B-88AE-32C1F6698ED5}" type="datetimeFigureOut">
              <a:rPr lang="ko-KR" altLang="en-US" smtClean="0"/>
              <a:t>2019-09-28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FB7C7-0290-4B67-B41E-D2541307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32E77-7DDF-4BE3-A2F7-B5AE6D2C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7B2F-AE9F-4FC1-9DF6-13777A679B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89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17C93D-D3E3-4652-9572-D8F2AB013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C1B8C-AFAD-474E-9A10-0227AACBD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08D31-E856-4395-96DE-792F1995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4BA5-D79C-4A2B-88AE-32C1F6698ED5}" type="datetimeFigureOut">
              <a:rPr lang="ko-KR" altLang="en-US" smtClean="0"/>
              <a:t>2019-09-28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8A26F-ADFF-4591-BC9F-AD5C0241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BFDAD-7D1E-4AB6-A3BB-FEE56AA3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7B2F-AE9F-4FC1-9DF6-13777A679B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9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3D371-13EA-4E6C-AF7E-52C753A0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93519-1C9B-48C2-AC5D-E2D0B1C5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2225B-AFCF-4C1A-8602-F7401793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4BA5-D79C-4A2B-88AE-32C1F6698ED5}" type="datetimeFigureOut">
              <a:rPr lang="ko-KR" altLang="en-US" smtClean="0"/>
              <a:t>2019-09-28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50074-6DBE-4CDB-B81E-83C13A62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7120D-5FDB-4E53-9D84-27B142DE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7B2F-AE9F-4FC1-9DF6-13777A679B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99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AA4EB-3160-41E5-8CA6-CA7810AD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A50D0-3CC9-423F-A653-E4A5134D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5FDF0-8487-4272-AA9C-FCAEF0E3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4BA5-D79C-4A2B-88AE-32C1F6698ED5}" type="datetimeFigureOut">
              <a:rPr lang="ko-KR" altLang="en-US" smtClean="0"/>
              <a:t>2019-09-28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B515-FCC0-4AB6-88B8-1CB252AD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E3ABA-2941-402F-9097-CBA3A026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7B2F-AE9F-4FC1-9DF6-13777A679B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19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765D5-3D04-4BBB-88C3-AEC214C0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C16E4-220D-4D0B-A0DD-8DFE03415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605A-ECC5-4023-805F-802441B20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9B9A8-61CC-4886-BA98-1283DC34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4BA5-D79C-4A2B-88AE-32C1F6698ED5}" type="datetimeFigureOut">
              <a:rPr lang="ko-KR" altLang="en-US" smtClean="0"/>
              <a:t>2019-09-28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5075D-A3BC-4305-B150-A8BC8D51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0F74B-05FD-40A1-9C71-E7B80AB0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7B2F-AE9F-4FC1-9DF6-13777A679B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5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6F95-0067-4E3F-AEAE-419334F0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9DA2D-BBA2-4F56-B690-8E500F3A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86955-E8CA-486E-8B10-47B2F1ADC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A90AA4-F564-425C-BA02-F21E0A6C5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D354D9-2B8F-41F7-BEAA-12945A6CC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5B580A-0603-4DE7-B4B2-9B82F6B0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4BA5-D79C-4A2B-88AE-32C1F6698ED5}" type="datetimeFigureOut">
              <a:rPr lang="ko-KR" altLang="en-US" smtClean="0"/>
              <a:t>2019-09-28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0702D3-6140-42B9-B620-7C648DB0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885434-43E7-4691-BE8B-1CE76802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7B2F-AE9F-4FC1-9DF6-13777A679B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49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3795A-DD49-42D9-A180-E29954CC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9349F9-E0D1-432A-B815-AFBAAF76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4BA5-D79C-4A2B-88AE-32C1F6698ED5}" type="datetimeFigureOut">
              <a:rPr lang="ko-KR" altLang="en-US" smtClean="0"/>
              <a:t>2019-09-28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BCB26B-C89D-4242-9EF9-8FC18FBC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FF7186-2113-4F22-B77E-4182DE6B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7B2F-AE9F-4FC1-9DF6-13777A679B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1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FBF864-7901-402D-AA92-2730C440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4BA5-D79C-4A2B-88AE-32C1F6698ED5}" type="datetimeFigureOut">
              <a:rPr lang="ko-KR" altLang="en-US" smtClean="0"/>
              <a:t>2019-09-28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8C2F54-7554-476B-BD8E-530EAB25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6A594-E317-45CB-805D-A19B71FD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7B2F-AE9F-4FC1-9DF6-13777A679B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94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72208-DF7B-4EF1-B909-132D09AB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B6142-1488-461E-B0DE-5A937F44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A77056-929D-4F56-9667-827344D3C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966DD8-9D38-4EC8-8051-49CF5636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4BA5-D79C-4A2B-88AE-32C1F6698ED5}" type="datetimeFigureOut">
              <a:rPr lang="ko-KR" altLang="en-US" smtClean="0"/>
              <a:t>2019-09-28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1A4E27-1F5B-4ADB-B791-2E85E251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FCED1-4CCF-4709-BD10-220C57BA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7B2F-AE9F-4FC1-9DF6-13777A679B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95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94007-5904-4299-84FE-4D8ED017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102619-C4A0-42C4-9AD6-B249557A2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FD06E-CDC9-4EB6-BFC0-1B6ECF97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2F71B-C376-4E18-97EB-F02DB300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4BA5-D79C-4A2B-88AE-32C1F6698ED5}" type="datetimeFigureOut">
              <a:rPr lang="ko-KR" altLang="en-US" smtClean="0"/>
              <a:t>2019-09-28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6B988-1216-4DCD-884B-D3A75D43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E59801-3E1E-42C9-89B7-4CE2DB3C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7B2F-AE9F-4FC1-9DF6-13777A679B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73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2F28F9-CD0E-4FC2-B91F-D4397D9F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E1B882-652C-441B-A772-450C21A26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7DEC4-1B17-4C44-9C60-372F84F20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4BA5-D79C-4A2B-88AE-32C1F6698ED5}" type="datetimeFigureOut">
              <a:rPr lang="ko-KR" altLang="en-US" smtClean="0"/>
              <a:t>2019-09-28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4BA57-80FF-4F91-B419-FD004E6D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089D7-1398-41FB-AD29-4794CE6D9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7B2F-AE9F-4FC1-9DF6-13777A679B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23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7FCD3D-ED6F-49FD-988E-741ACBBC2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595719-CC9A-49F1-AFF3-40C62CD5D768}"/>
              </a:ext>
            </a:extLst>
          </p:cNvPr>
          <p:cNvSpPr/>
          <p:nvPr/>
        </p:nvSpPr>
        <p:spPr>
          <a:xfrm>
            <a:off x="11938635" y="3088005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729FB6-2115-40C7-9395-AEF5FDAF83E9}"/>
              </a:ext>
            </a:extLst>
          </p:cNvPr>
          <p:cNvSpPr/>
          <p:nvPr/>
        </p:nvSpPr>
        <p:spPr>
          <a:xfrm flipH="1">
            <a:off x="11949379" y="3081337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CEF0F3D-05F2-47E0-9C7C-A63ED11FCA87}"/>
              </a:ext>
            </a:extLst>
          </p:cNvPr>
          <p:cNvCxnSpPr/>
          <p:nvPr/>
        </p:nvCxnSpPr>
        <p:spPr>
          <a:xfrm>
            <a:off x="11993880" y="3045053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4A1E89-4429-4B27-BCBF-ED42A8F56190}"/>
              </a:ext>
            </a:extLst>
          </p:cNvPr>
          <p:cNvCxnSpPr/>
          <p:nvPr/>
        </p:nvCxnSpPr>
        <p:spPr>
          <a:xfrm>
            <a:off x="12058650" y="3074670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6BB65D-6743-4D8F-8B63-27230C9E19AE}"/>
              </a:ext>
            </a:extLst>
          </p:cNvPr>
          <p:cNvGrpSpPr/>
          <p:nvPr/>
        </p:nvGrpSpPr>
        <p:grpSpPr>
          <a:xfrm>
            <a:off x="11796694" y="3198026"/>
            <a:ext cx="310267" cy="293890"/>
            <a:chOff x="11124759" y="3572759"/>
            <a:chExt cx="310267" cy="29389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5A0D18C-2F2E-4ECC-AEF0-3024E0A0CFF7}"/>
                </a:ext>
              </a:extLst>
            </p:cNvPr>
            <p:cNvSpPr/>
            <p:nvPr/>
          </p:nvSpPr>
          <p:spPr>
            <a:xfrm>
              <a:off x="11220530" y="3572759"/>
              <a:ext cx="62176" cy="242428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50F6628-6D18-4EBA-A40E-6FE0701E6E4C}"/>
                </a:ext>
              </a:extLst>
            </p:cNvPr>
            <p:cNvSpPr/>
            <p:nvPr/>
          </p:nvSpPr>
          <p:spPr>
            <a:xfrm rot="18419210">
              <a:off x="11214885" y="3661772"/>
              <a:ext cx="62176" cy="242428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94D1799-A264-4F40-B7BC-26F93F2CC90F}"/>
                </a:ext>
              </a:extLst>
            </p:cNvPr>
            <p:cNvSpPr/>
            <p:nvPr/>
          </p:nvSpPr>
          <p:spPr>
            <a:xfrm>
              <a:off x="11277639" y="3644273"/>
              <a:ext cx="62176" cy="205867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2D15D9F-4656-4281-B06E-34D4378B3992}"/>
                </a:ext>
              </a:extLst>
            </p:cNvPr>
            <p:cNvSpPr/>
            <p:nvPr/>
          </p:nvSpPr>
          <p:spPr>
            <a:xfrm>
              <a:off x="11330411" y="3663550"/>
              <a:ext cx="62176" cy="150259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213B2DC-8789-4677-885B-24E11D54D44B}"/>
                </a:ext>
              </a:extLst>
            </p:cNvPr>
            <p:cNvSpPr/>
            <p:nvPr/>
          </p:nvSpPr>
          <p:spPr>
            <a:xfrm>
              <a:off x="11372850" y="3685228"/>
              <a:ext cx="62176" cy="129959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B87A32-7A9B-4E00-A410-B68E6DA2C49E}"/>
                </a:ext>
              </a:extLst>
            </p:cNvPr>
            <p:cNvSpPr/>
            <p:nvPr/>
          </p:nvSpPr>
          <p:spPr>
            <a:xfrm>
              <a:off x="11220530" y="3720181"/>
              <a:ext cx="211191" cy="146468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558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ACBEC58-BBF7-4B87-AD41-6D01A713E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6C53C5-FB59-4B81-AEF5-A5FB504D9B9B}"/>
              </a:ext>
            </a:extLst>
          </p:cNvPr>
          <p:cNvSpPr/>
          <p:nvPr/>
        </p:nvSpPr>
        <p:spPr>
          <a:xfrm>
            <a:off x="11938635" y="3088005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333BD-9817-4260-A0A9-91B996ECA6D6}"/>
              </a:ext>
            </a:extLst>
          </p:cNvPr>
          <p:cNvSpPr/>
          <p:nvPr/>
        </p:nvSpPr>
        <p:spPr>
          <a:xfrm flipH="1">
            <a:off x="11949379" y="3081337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B7524B4-1195-4F02-B46C-69537813330E}"/>
              </a:ext>
            </a:extLst>
          </p:cNvPr>
          <p:cNvCxnSpPr/>
          <p:nvPr/>
        </p:nvCxnSpPr>
        <p:spPr>
          <a:xfrm>
            <a:off x="11993880" y="3045053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CB4DCF-DDB1-4994-818A-908DD7DB0417}"/>
              </a:ext>
            </a:extLst>
          </p:cNvPr>
          <p:cNvCxnSpPr/>
          <p:nvPr/>
        </p:nvCxnSpPr>
        <p:spPr>
          <a:xfrm>
            <a:off x="12058650" y="3074670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82C5AC-1A06-4A09-85E7-AB45797E2E84}"/>
              </a:ext>
            </a:extLst>
          </p:cNvPr>
          <p:cNvSpPr/>
          <p:nvPr/>
        </p:nvSpPr>
        <p:spPr>
          <a:xfrm>
            <a:off x="11938635" y="3092947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6B900F-8508-47C4-98FE-BB857A7B8970}"/>
              </a:ext>
            </a:extLst>
          </p:cNvPr>
          <p:cNvSpPr/>
          <p:nvPr/>
        </p:nvSpPr>
        <p:spPr>
          <a:xfrm flipH="1">
            <a:off x="11949379" y="3086279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D594BD-80B1-431E-94E7-FE3799B7D20A}"/>
              </a:ext>
            </a:extLst>
          </p:cNvPr>
          <p:cNvCxnSpPr/>
          <p:nvPr/>
        </p:nvCxnSpPr>
        <p:spPr>
          <a:xfrm>
            <a:off x="11993880" y="3049995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5964D6-FC45-4426-9599-FFD50DE366AA}"/>
              </a:ext>
            </a:extLst>
          </p:cNvPr>
          <p:cNvCxnSpPr/>
          <p:nvPr/>
        </p:nvCxnSpPr>
        <p:spPr>
          <a:xfrm>
            <a:off x="12058650" y="3079612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C5B4A1-6476-4604-8AEA-5E4AB97942D6}"/>
              </a:ext>
            </a:extLst>
          </p:cNvPr>
          <p:cNvSpPr/>
          <p:nvPr/>
        </p:nvSpPr>
        <p:spPr>
          <a:xfrm>
            <a:off x="3981451" y="1434236"/>
            <a:ext cx="4012479" cy="17774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500/45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3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흑석역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391CFD5-A01D-4E51-BDC7-F136A7703C87}"/>
              </a:ext>
            </a:extLst>
          </p:cNvPr>
          <p:cNvSpPr/>
          <p:nvPr/>
        </p:nvSpPr>
        <p:spPr>
          <a:xfrm>
            <a:off x="3981449" y="1737465"/>
            <a:ext cx="4012479" cy="17774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500/50 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신축원룸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서울대입구역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1951D2-83A9-47C1-9994-E86D5BEE0A32}"/>
              </a:ext>
            </a:extLst>
          </p:cNvPr>
          <p:cNvSpPr/>
          <p:nvPr/>
        </p:nvSpPr>
        <p:spPr>
          <a:xfrm>
            <a:off x="3981449" y="2040694"/>
            <a:ext cx="4012479" cy="17774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500/55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옥탑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흑석역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346495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060085-1BBA-4E90-A93E-90C2D493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62464B-DA75-4D45-B19D-2DF02BF20B13}"/>
              </a:ext>
            </a:extLst>
          </p:cNvPr>
          <p:cNvSpPr/>
          <p:nvPr/>
        </p:nvSpPr>
        <p:spPr>
          <a:xfrm>
            <a:off x="11938635" y="3088005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0735E-3D3E-4D2E-8851-854748CCF3C3}"/>
              </a:ext>
            </a:extLst>
          </p:cNvPr>
          <p:cNvSpPr/>
          <p:nvPr/>
        </p:nvSpPr>
        <p:spPr>
          <a:xfrm flipH="1">
            <a:off x="11949379" y="3081337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B57647-2307-4356-97B9-35F2297D7D00}"/>
              </a:ext>
            </a:extLst>
          </p:cNvPr>
          <p:cNvCxnSpPr/>
          <p:nvPr/>
        </p:nvCxnSpPr>
        <p:spPr>
          <a:xfrm>
            <a:off x="11993880" y="3045053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01EE48-D936-4A62-A4A9-BB0E81FE2EE5}"/>
              </a:ext>
            </a:extLst>
          </p:cNvPr>
          <p:cNvCxnSpPr/>
          <p:nvPr/>
        </p:nvCxnSpPr>
        <p:spPr>
          <a:xfrm>
            <a:off x="12058650" y="3074670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9BB6FA-4819-4877-AB6F-6E354A1CA05F}"/>
              </a:ext>
            </a:extLst>
          </p:cNvPr>
          <p:cNvSpPr/>
          <p:nvPr/>
        </p:nvSpPr>
        <p:spPr>
          <a:xfrm>
            <a:off x="11938635" y="3092947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EE2A3A-8B10-4F8C-84ED-D22E28088DAD}"/>
              </a:ext>
            </a:extLst>
          </p:cNvPr>
          <p:cNvSpPr/>
          <p:nvPr/>
        </p:nvSpPr>
        <p:spPr>
          <a:xfrm flipH="1">
            <a:off x="11949379" y="3086279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77613FB-8281-4C35-B75B-0B5AA23060D4}"/>
              </a:ext>
            </a:extLst>
          </p:cNvPr>
          <p:cNvCxnSpPr/>
          <p:nvPr/>
        </p:nvCxnSpPr>
        <p:spPr>
          <a:xfrm>
            <a:off x="11993880" y="3049995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FC3C0B-EE2A-4155-A84C-F7856D19F05E}"/>
              </a:ext>
            </a:extLst>
          </p:cNvPr>
          <p:cNvCxnSpPr/>
          <p:nvPr/>
        </p:nvCxnSpPr>
        <p:spPr>
          <a:xfrm>
            <a:off x="12058650" y="3079612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30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060085-1BBA-4E90-A93E-90C2D493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62464B-DA75-4D45-B19D-2DF02BF20B13}"/>
              </a:ext>
            </a:extLst>
          </p:cNvPr>
          <p:cNvSpPr/>
          <p:nvPr/>
        </p:nvSpPr>
        <p:spPr>
          <a:xfrm>
            <a:off x="11938635" y="3088005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0735E-3D3E-4D2E-8851-854748CCF3C3}"/>
              </a:ext>
            </a:extLst>
          </p:cNvPr>
          <p:cNvSpPr/>
          <p:nvPr/>
        </p:nvSpPr>
        <p:spPr>
          <a:xfrm flipH="1">
            <a:off x="11949379" y="3081337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B57647-2307-4356-97B9-35F2297D7D00}"/>
              </a:ext>
            </a:extLst>
          </p:cNvPr>
          <p:cNvCxnSpPr/>
          <p:nvPr/>
        </p:nvCxnSpPr>
        <p:spPr>
          <a:xfrm>
            <a:off x="11993880" y="3045053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01EE48-D936-4A62-A4A9-BB0E81FE2EE5}"/>
              </a:ext>
            </a:extLst>
          </p:cNvPr>
          <p:cNvCxnSpPr/>
          <p:nvPr/>
        </p:nvCxnSpPr>
        <p:spPr>
          <a:xfrm>
            <a:off x="12058650" y="3074670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9BB6FA-4819-4877-AB6F-6E354A1CA05F}"/>
              </a:ext>
            </a:extLst>
          </p:cNvPr>
          <p:cNvSpPr/>
          <p:nvPr/>
        </p:nvSpPr>
        <p:spPr>
          <a:xfrm>
            <a:off x="11938635" y="3092947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EE2A3A-8B10-4F8C-84ED-D22E28088DAD}"/>
              </a:ext>
            </a:extLst>
          </p:cNvPr>
          <p:cNvSpPr/>
          <p:nvPr/>
        </p:nvSpPr>
        <p:spPr>
          <a:xfrm flipH="1">
            <a:off x="11949379" y="3086279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77613FB-8281-4C35-B75B-0B5AA23060D4}"/>
              </a:ext>
            </a:extLst>
          </p:cNvPr>
          <p:cNvCxnSpPr/>
          <p:nvPr/>
        </p:nvCxnSpPr>
        <p:spPr>
          <a:xfrm>
            <a:off x="11993880" y="3049995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FC3C0B-EE2A-4155-A84C-F7856D19F05E}"/>
              </a:ext>
            </a:extLst>
          </p:cNvPr>
          <p:cNvCxnSpPr/>
          <p:nvPr/>
        </p:nvCxnSpPr>
        <p:spPr>
          <a:xfrm>
            <a:off x="12058650" y="3079612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FBC24E-6FB5-4250-B4EB-2AD0169CADE9}"/>
              </a:ext>
            </a:extLst>
          </p:cNvPr>
          <p:cNvSpPr/>
          <p:nvPr/>
        </p:nvSpPr>
        <p:spPr>
          <a:xfrm>
            <a:off x="2453641" y="3159442"/>
            <a:ext cx="2926079" cy="1724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u="sng">
                <a:solidFill>
                  <a:srgbClr val="1230D1"/>
                </a:solidFill>
              </a:rPr>
              <a:t>양푼이김치찌개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 err="1">
                <a:solidFill>
                  <a:srgbClr val="1230D1"/>
                </a:solidFill>
              </a:rPr>
              <a:t>흑석역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7</a:t>
            </a:r>
            <a:r>
              <a:rPr lang="ko-KR" altLang="en-US" sz="900" u="sng" dirty="0">
                <a:solidFill>
                  <a:srgbClr val="1230D1"/>
                </a:solidFill>
              </a:rPr>
              <a:t>분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>
                <a:solidFill>
                  <a:srgbClr val="1230D1"/>
                </a:solidFill>
              </a:rPr>
              <a:t>김치찌개 </a:t>
            </a:r>
            <a:r>
              <a:rPr lang="en-US" altLang="ko-KR" sz="900" u="sng" dirty="0">
                <a:solidFill>
                  <a:srgbClr val="1230D1"/>
                </a:solidFill>
              </a:rPr>
              <a:t>| 1</a:t>
            </a:r>
            <a:r>
              <a:rPr lang="ko-KR" altLang="en-US" sz="900" u="sng" dirty="0">
                <a:solidFill>
                  <a:srgbClr val="1230D1"/>
                </a:solidFill>
              </a:rPr>
              <a:t>인 </a:t>
            </a:r>
            <a:r>
              <a:rPr lang="en-US" altLang="ko-KR" sz="900" u="sng" dirty="0">
                <a:solidFill>
                  <a:srgbClr val="1230D1"/>
                </a:solidFill>
              </a:rPr>
              <a:t>8000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endParaRPr lang="ko-KR" altLang="en-US" sz="900" dirty="0">
              <a:solidFill>
                <a:srgbClr val="1230D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C11FFE3-E05D-48BF-9538-08A61CBE702A}"/>
              </a:ext>
            </a:extLst>
          </p:cNvPr>
          <p:cNvSpPr/>
          <p:nvPr/>
        </p:nvSpPr>
        <p:spPr>
          <a:xfrm>
            <a:off x="2453641" y="3997642"/>
            <a:ext cx="2712719" cy="1724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u="sng" dirty="0" err="1">
                <a:solidFill>
                  <a:srgbClr val="1230D1"/>
                </a:solidFill>
              </a:rPr>
              <a:t>진상천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 err="1">
                <a:solidFill>
                  <a:srgbClr val="1230D1"/>
                </a:solidFill>
              </a:rPr>
              <a:t>흑석역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10</a:t>
            </a:r>
            <a:r>
              <a:rPr lang="ko-KR" altLang="en-US" sz="900" u="sng" dirty="0">
                <a:solidFill>
                  <a:srgbClr val="1230D1"/>
                </a:solidFill>
              </a:rPr>
              <a:t>분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>
                <a:solidFill>
                  <a:srgbClr val="1230D1"/>
                </a:solidFill>
              </a:rPr>
              <a:t>짜장 짬뽕 </a:t>
            </a:r>
            <a:r>
              <a:rPr lang="en-US" altLang="ko-KR" sz="900" u="sng" dirty="0">
                <a:solidFill>
                  <a:srgbClr val="1230D1"/>
                </a:solidFill>
              </a:rPr>
              <a:t>| 9000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endParaRPr lang="ko-KR" altLang="en-US" sz="900" dirty="0">
              <a:solidFill>
                <a:srgbClr val="1230D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697B935-5BA3-401F-91D9-72B2A090A74F}"/>
              </a:ext>
            </a:extLst>
          </p:cNvPr>
          <p:cNvSpPr/>
          <p:nvPr/>
        </p:nvSpPr>
        <p:spPr>
          <a:xfrm>
            <a:off x="2453640" y="4790122"/>
            <a:ext cx="2926079" cy="1724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u="sng" dirty="0">
                <a:solidFill>
                  <a:srgbClr val="1230D1"/>
                </a:solidFill>
              </a:rPr>
              <a:t>커리야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 err="1">
                <a:solidFill>
                  <a:srgbClr val="1230D1"/>
                </a:solidFill>
              </a:rPr>
              <a:t>흑석역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15</a:t>
            </a:r>
            <a:r>
              <a:rPr lang="ko-KR" altLang="en-US" sz="900" u="sng" dirty="0">
                <a:solidFill>
                  <a:srgbClr val="1230D1"/>
                </a:solidFill>
              </a:rPr>
              <a:t>분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>
                <a:solidFill>
                  <a:srgbClr val="1230D1"/>
                </a:solidFill>
              </a:rPr>
              <a:t>카레 카레우동 </a:t>
            </a:r>
            <a:r>
              <a:rPr lang="en-US" altLang="ko-KR" sz="900" u="sng" dirty="0">
                <a:solidFill>
                  <a:srgbClr val="1230D1"/>
                </a:solidFill>
              </a:rPr>
              <a:t>| 6500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endParaRPr lang="ko-KR" altLang="en-US" sz="900" dirty="0">
              <a:solidFill>
                <a:srgbClr val="1230D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A1B000-5368-44CC-AE5A-9D5A9EC6BE62}"/>
              </a:ext>
            </a:extLst>
          </p:cNvPr>
          <p:cNvSpPr/>
          <p:nvPr/>
        </p:nvSpPr>
        <p:spPr>
          <a:xfrm>
            <a:off x="2453640" y="5582602"/>
            <a:ext cx="3195320" cy="1724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u="sng" dirty="0" err="1">
                <a:solidFill>
                  <a:srgbClr val="1230D1"/>
                </a:solidFill>
              </a:rPr>
              <a:t>아빠곰탕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 err="1">
                <a:solidFill>
                  <a:srgbClr val="1230D1"/>
                </a:solidFill>
              </a:rPr>
              <a:t>흑석역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3</a:t>
            </a:r>
            <a:r>
              <a:rPr lang="ko-KR" altLang="en-US" sz="900" u="sng" dirty="0">
                <a:solidFill>
                  <a:srgbClr val="1230D1"/>
                </a:solidFill>
              </a:rPr>
              <a:t>분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>
                <a:solidFill>
                  <a:srgbClr val="1230D1"/>
                </a:solidFill>
              </a:rPr>
              <a:t>곰탕 해장국 </a:t>
            </a:r>
            <a:r>
              <a:rPr lang="en-US" altLang="ko-KR" sz="900" u="sng" dirty="0">
                <a:solidFill>
                  <a:srgbClr val="1230D1"/>
                </a:solidFill>
              </a:rPr>
              <a:t>| 1</a:t>
            </a:r>
            <a:r>
              <a:rPr lang="ko-KR" altLang="en-US" sz="900" u="sng" dirty="0">
                <a:solidFill>
                  <a:srgbClr val="1230D1"/>
                </a:solidFill>
              </a:rPr>
              <a:t>인 </a:t>
            </a:r>
            <a:r>
              <a:rPr lang="en-US" altLang="ko-KR" sz="900" u="sng" dirty="0">
                <a:solidFill>
                  <a:srgbClr val="1230D1"/>
                </a:solidFill>
              </a:rPr>
              <a:t>8000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endParaRPr lang="ko-KR" altLang="en-US" sz="900" dirty="0">
              <a:solidFill>
                <a:srgbClr val="1230D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6FF22CF-FC10-4AC1-9E57-44E2B9820418}"/>
              </a:ext>
            </a:extLst>
          </p:cNvPr>
          <p:cNvSpPr/>
          <p:nvPr/>
        </p:nvSpPr>
        <p:spPr>
          <a:xfrm>
            <a:off x="2453641" y="6369456"/>
            <a:ext cx="2814320" cy="1724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u="sng" dirty="0" err="1">
                <a:solidFill>
                  <a:srgbClr val="1230D1"/>
                </a:solidFill>
              </a:rPr>
              <a:t>고봉삼계탕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 err="1">
                <a:solidFill>
                  <a:srgbClr val="1230D1"/>
                </a:solidFill>
              </a:rPr>
              <a:t>흑석역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3</a:t>
            </a:r>
            <a:r>
              <a:rPr lang="ko-KR" altLang="en-US" sz="900" u="sng" dirty="0">
                <a:solidFill>
                  <a:srgbClr val="1230D1"/>
                </a:solidFill>
              </a:rPr>
              <a:t>분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>
                <a:solidFill>
                  <a:srgbClr val="1230D1"/>
                </a:solidFill>
              </a:rPr>
              <a:t>삼계탕 </a:t>
            </a:r>
            <a:r>
              <a:rPr lang="en-US" altLang="ko-KR" sz="900" u="sng" dirty="0">
                <a:solidFill>
                  <a:srgbClr val="1230D1"/>
                </a:solidFill>
              </a:rPr>
              <a:t>| 8500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endParaRPr lang="ko-KR" altLang="en-US" sz="900" dirty="0">
              <a:solidFill>
                <a:srgbClr val="1230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0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5E8FB3-48B5-4084-8337-B7F510ED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FDB5F5-67DD-47C1-84B2-90D2D7B37EC6}"/>
              </a:ext>
            </a:extLst>
          </p:cNvPr>
          <p:cNvSpPr/>
          <p:nvPr/>
        </p:nvSpPr>
        <p:spPr>
          <a:xfrm>
            <a:off x="11938635" y="3088005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882A4A-F2F3-4BAC-AB7F-959409D82667}"/>
              </a:ext>
            </a:extLst>
          </p:cNvPr>
          <p:cNvSpPr/>
          <p:nvPr/>
        </p:nvSpPr>
        <p:spPr>
          <a:xfrm flipH="1">
            <a:off x="11949379" y="3081337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FF5CA7-06AC-4935-8F66-66C06212F3E2}"/>
              </a:ext>
            </a:extLst>
          </p:cNvPr>
          <p:cNvCxnSpPr/>
          <p:nvPr/>
        </p:nvCxnSpPr>
        <p:spPr>
          <a:xfrm>
            <a:off x="11993880" y="3045053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80E5A4-58E9-485F-9443-AE2262F7CCA2}"/>
              </a:ext>
            </a:extLst>
          </p:cNvPr>
          <p:cNvCxnSpPr/>
          <p:nvPr/>
        </p:nvCxnSpPr>
        <p:spPr>
          <a:xfrm>
            <a:off x="12058650" y="3074670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72274E2-C8C7-4F38-B62D-3600D022811B}"/>
              </a:ext>
            </a:extLst>
          </p:cNvPr>
          <p:cNvSpPr/>
          <p:nvPr/>
        </p:nvSpPr>
        <p:spPr>
          <a:xfrm>
            <a:off x="11938635" y="3092947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C7928E-DE1E-4F99-BFBB-AE642C0F1491}"/>
              </a:ext>
            </a:extLst>
          </p:cNvPr>
          <p:cNvSpPr/>
          <p:nvPr/>
        </p:nvSpPr>
        <p:spPr>
          <a:xfrm flipH="1">
            <a:off x="11949379" y="3086279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EA9AED8-DDA5-43BE-BC00-0095FA116BB7}"/>
              </a:ext>
            </a:extLst>
          </p:cNvPr>
          <p:cNvCxnSpPr/>
          <p:nvPr/>
        </p:nvCxnSpPr>
        <p:spPr>
          <a:xfrm>
            <a:off x="11993880" y="3049995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0221B3D-357A-4B4B-B245-C02FA0E5BEEB}"/>
              </a:ext>
            </a:extLst>
          </p:cNvPr>
          <p:cNvCxnSpPr/>
          <p:nvPr/>
        </p:nvCxnSpPr>
        <p:spPr>
          <a:xfrm>
            <a:off x="12058650" y="3079612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0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5E8FB3-48B5-4084-8337-B7F510ED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FDB5F5-67DD-47C1-84B2-90D2D7B37EC6}"/>
              </a:ext>
            </a:extLst>
          </p:cNvPr>
          <p:cNvSpPr/>
          <p:nvPr/>
        </p:nvSpPr>
        <p:spPr>
          <a:xfrm>
            <a:off x="11938635" y="3088005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882A4A-F2F3-4BAC-AB7F-959409D82667}"/>
              </a:ext>
            </a:extLst>
          </p:cNvPr>
          <p:cNvSpPr/>
          <p:nvPr/>
        </p:nvSpPr>
        <p:spPr>
          <a:xfrm flipH="1">
            <a:off x="11949379" y="3081337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FF5CA7-06AC-4935-8F66-66C06212F3E2}"/>
              </a:ext>
            </a:extLst>
          </p:cNvPr>
          <p:cNvCxnSpPr/>
          <p:nvPr/>
        </p:nvCxnSpPr>
        <p:spPr>
          <a:xfrm>
            <a:off x="11993880" y="3045053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80E5A4-58E9-485F-9443-AE2262F7CCA2}"/>
              </a:ext>
            </a:extLst>
          </p:cNvPr>
          <p:cNvCxnSpPr/>
          <p:nvPr/>
        </p:nvCxnSpPr>
        <p:spPr>
          <a:xfrm>
            <a:off x="12058650" y="3074670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72274E2-C8C7-4F38-B62D-3600D022811B}"/>
              </a:ext>
            </a:extLst>
          </p:cNvPr>
          <p:cNvSpPr/>
          <p:nvPr/>
        </p:nvSpPr>
        <p:spPr>
          <a:xfrm>
            <a:off x="11938635" y="3092947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C7928E-DE1E-4F99-BFBB-AE642C0F1491}"/>
              </a:ext>
            </a:extLst>
          </p:cNvPr>
          <p:cNvSpPr/>
          <p:nvPr/>
        </p:nvSpPr>
        <p:spPr>
          <a:xfrm flipH="1">
            <a:off x="11949379" y="3086279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EA9AED8-DDA5-43BE-BC00-0095FA116BB7}"/>
              </a:ext>
            </a:extLst>
          </p:cNvPr>
          <p:cNvCxnSpPr/>
          <p:nvPr/>
        </p:nvCxnSpPr>
        <p:spPr>
          <a:xfrm>
            <a:off x="11993880" y="3049995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0221B3D-357A-4B4B-B245-C02FA0E5BEEB}"/>
              </a:ext>
            </a:extLst>
          </p:cNvPr>
          <p:cNvCxnSpPr/>
          <p:nvPr/>
        </p:nvCxnSpPr>
        <p:spPr>
          <a:xfrm>
            <a:off x="12058650" y="3079612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9FA0413-C540-43D7-9E63-CC8B20F22E59}"/>
              </a:ext>
            </a:extLst>
          </p:cNvPr>
          <p:cNvSpPr/>
          <p:nvPr/>
        </p:nvSpPr>
        <p:spPr>
          <a:xfrm>
            <a:off x="2463800" y="3088005"/>
            <a:ext cx="2631431" cy="1724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u="sng" dirty="0">
                <a:solidFill>
                  <a:srgbClr val="1230D1"/>
                </a:solidFill>
              </a:rPr>
              <a:t>심포니 </a:t>
            </a:r>
            <a:r>
              <a:rPr lang="en-US" altLang="ko-KR" sz="900" u="sng" dirty="0">
                <a:solidFill>
                  <a:srgbClr val="1230D1"/>
                </a:solidFill>
              </a:rPr>
              <a:t>3</a:t>
            </a:r>
            <a:r>
              <a:rPr lang="ko-KR" altLang="en-US" sz="900" u="sng" dirty="0">
                <a:solidFill>
                  <a:srgbClr val="1230D1"/>
                </a:solidFill>
              </a:rPr>
              <a:t>콘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 err="1">
                <a:solidFill>
                  <a:srgbClr val="1230D1"/>
                </a:solidFill>
              </a:rPr>
              <a:t>오렌즈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| 1</a:t>
            </a:r>
            <a:r>
              <a:rPr lang="ko-KR" altLang="en-US" sz="900" u="sng" dirty="0">
                <a:solidFill>
                  <a:srgbClr val="1230D1"/>
                </a:solidFill>
              </a:rPr>
              <a:t>달 </a:t>
            </a:r>
            <a:r>
              <a:rPr lang="en-US" altLang="ko-KR" sz="900" u="sng" dirty="0">
                <a:solidFill>
                  <a:srgbClr val="1230D1"/>
                </a:solidFill>
              </a:rPr>
              <a:t>| 15000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endParaRPr lang="ko-KR" altLang="en-US" sz="900" dirty="0">
              <a:solidFill>
                <a:srgbClr val="1230D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1B8D1D4-B5EB-4251-98F5-FF32DCF7EC45}"/>
              </a:ext>
            </a:extLst>
          </p:cNvPr>
          <p:cNvSpPr/>
          <p:nvPr/>
        </p:nvSpPr>
        <p:spPr>
          <a:xfrm>
            <a:off x="2463801" y="3088005"/>
            <a:ext cx="2631431" cy="1724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u="sng" dirty="0">
                <a:solidFill>
                  <a:srgbClr val="1230D1"/>
                </a:solidFill>
              </a:rPr>
              <a:t>심포니 </a:t>
            </a:r>
            <a:r>
              <a:rPr lang="en-US" altLang="ko-KR" sz="900" u="sng" dirty="0">
                <a:solidFill>
                  <a:srgbClr val="1230D1"/>
                </a:solidFill>
              </a:rPr>
              <a:t>3</a:t>
            </a:r>
            <a:r>
              <a:rPr lang="ko-KR" altLang="en-US" sz="900" u="sng" dirty="0">
                <a:solidFill>
                  <a:srgbClr val="1230D1"/>
                </a:solidFill>
              </a:rPr>
              <a:t>콘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 err="1">
                <a:solidFill>
                  <a:srgbClr val="1230D1"/>
                </a:solidFill>
              </a:rPr>
              <a:t>오렌즈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| 1</a:t>
            </a:r>
            <a:r>
              <a:rPr lang="ko-KR" altLang="en-US" sz="900" u="sng" dirty="0">
                <a:solidFill>
                  <a:srgbClr val="1230D1"/>
                </a:solidFill>
              </a:rPr>
              <a:t>달 </a:t>
            </a:r>
            <a:r>
              <a:rPr lang="en-US" altLang="ko-KR" sz="900" u="sng" dirty="0">
                <a:solidFill>
                  <a:srgbClr val="1230D1"/>
                </a:solidFill>
              </a:rPr>
              <a:t>| 15000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endParaRPr lang="ko-KR" altLang="en-US" sz="900" dirty="0">
              <a:solidFill>
                <a:srgbClr val="1230D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67D23EC-5F51-4052-9708-765F5719D96E}"/>
              </a:ext>
            </a:extLst>
          </p:cNvPr>
          <p:cNvSpPr/>
          <p:nvPr/>
        </p:nvSpPr>
        <p:spPr>
          <a:xfrm>
            <a:off x="2463800" y="3910965"/>
            <a:ext cx="2946400" cy="1724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u="sng" dirty="0">
                <a:solidFill>
                  <a:srgbClr val="1230D1"/>
                </a:solidFill>
              </a:rPr>
              <a:t>아이리스 수지 그레이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 err="1">
                <a:solidFill>
                  <a:srgbClr val="1230D1"/>
                </a:solidFill>
              </a:rPr>
              <a:t>클라렌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 err="1">
                <a:solidFill>
                  <a:srgbClr val="1230D1"/>
                </a:solidFill>
              </a:rPr>
              <a:t>원데이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| 10000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endParaRPr lang="ko-KR" altLang="en-US" sz="900" dirty="0">
              <a:solidFill>
                <a:srgbClr val="1230D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0356F20-8B6A-44E8-AAD7-D33ADBEEF6D6}"/>
              </a:ext>
            </a:extLst>
          </p:cNvPr>
          <p:cNvSpPr/>
          <p:nvPr/>
        </p:nvSpPr>
        <p:spPr>
          <a:xfrm>
            <a:off x="2463799" y="4733607"/>
            <a:ext cx="2631431" cy="1724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u="sng" dirty="0" err="1">
                <a:solidFill>
                  <a:srgbClr val="1230D1"/>
                </a:solidFill>
              </a:rPr>
              <a:t>디파인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ko-KR" altLang="en-US" sz="900" u="sng" dirty="0" err="1">
                <a:solidFill>
                  <a:srgbClr val="1230D1"/>
                </a:solidFill>
              </a:rPr>
              <a:t>래디언트</a:t>
            </a:r>
            <a:r>
              <a:rPr lang="ko-KR" altLang="en-US" sz="900" u="sng" dirty="0">
                <a:solidFill>
                  <a:srgbClr val="1230D1"/>
                </a:solidFill>
              </a:rPr>
              <a:t> 차밍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 err="1">
                <a:solidFill>
                  <a:srgbClr val="1230D1"/>
                </a:solidFill>
              </a:rPr>
              <a:t>아큐브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 err="1">
                <a:solidFill>
                  <a:srgbClr val="1230D1"/>
                </a:solidFill>
              </a:rPr>
              <a:t>원데이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| 18000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endParaRPr lang="ko-KR" altLang="en-US" sz="900" dirty="0">
              <a:solidFill>
                <a:srgbClr val="1230D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40AE648-366A-4CED-82A4-759CD84F0D59}"/>
              </a:ext>
            </a:extLst>
          </p:cNvPr>
          <p:cNvSpPr/>
          <p:nvPr/>
        </p:nvSpPr>
        <p:spPr>
          <a:xfrm>
            <a:off x="2463798" y="5516676"/>
            <a:ext cx="2727962" cy="1724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u="sng" dirty="0" err="1">
                <a:solidFill>
                  <a:srgbClr val="1230D1"/>
                </a:solidFill>
              </a:rPr>
              <a:t>트라이스</a:t>
            </a:r>
            <a:r>
              <a:rPr lang="en-US" altLang="ko-KR" sz="900" u="sng" dirty="0">
                <a:solidFill>
                  <a:srgbClr val="1230D1"/>
                </a:solidFill>
              </a:rPr>
              <a:t>S | </a:t>
            </a:r>
            <a:r>
              <a:rPr lang="ko-KR" altLang="en-US" sz="900" u="sng" dirty="0">
                <a:solidFill>
                  <a:srgbClr val="1230D1"/>
                </a:solidFill>
              </a:rPr>
              <a:t>렌즈타운 </a:t>
            </a:r>
            <a:r>
              <a:rPr lang="en-US" altLang="ko-KR" sz="900" u="sng" dirty="0">
                <a:solidFill>
                  <a:srgbClr val="1230D1"/>
                </a:solidFill>
              </a:rPr>
              <a:t>| 2</a:t>
            </a:r>
            <a:r>
              <a:rPr lang="ko-KR" altLang="en-US" sz="900" u="sng" dirty="0">
                <a:solidFill>
                  <a:srgbClr val="1230D1"/>
                </a:solidFill>
              </a:rPr>
              <a:t>주 </a:t>
            </a:r>
            <a:r>
              <a:rPr lang="en-US" altLang="ko-KR" sz="900" u="sng" dirty="0">
                <a:solidFill>
                  <a:srgbClr val="1230D1"/>
                </a:solidFill>
              </a:rPr>
              <a:t>| 8000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endParaRPr lang="ko-KR" altLang="en-US" sz="900" dirty="0">
              <a:solidFill>
                <a:srgbClr val="1230D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F56167-8AD7-42A7-BD5A-40857CD9BF27}"/>
              </a:ext>
            </a:extLst>
          </p:cNvPr>
          <p:cNvSpPr/>
          <p:nvPr/>
        </p:nvSpPr>
        <p:spPr>
          <a:xfrm>
            <a:off x="2463799" y="6308634"/>
            <a:ext cx="2946400" cy="1724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u="sng" dirty="0" err="1">
                <a:solidFill>
                  <a:srgbClr val="1230D1"/>
                </a:solidFill>
              </a:rPr>
              <a:t>프레쉬콘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 err="1">
                <a:solidFill>
                  <a:srgbClr val="1230D1"/>
                </a:solidFill>
              </a:rPr>
              <a:t>오렌즈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| </a:t>
            </a:r>
            <a:r>
              <a:rPr lang="ko-KR" altLang="en-US" sz="900" u="sng" dirty="0" err="1">
                <a:solidFill>
                  <a:srgbClr val="1230D1"/>
                </a:solidFill>
              </a:rPr>
              <a:t>원데이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r>
              <a:rPr lang="en-US" altLang="ko-KR" sz="900" u="sng" dirty="0">
                <a:solidFill>
                  <a:srgbClr val="1230D1"/>
                </a:solidFill>
              </a:rPr>
              <a:t>| 12000</a:t>
            </a:r>
            <a:r>
              <a:rPr lang="ko-KR" altLang="en-US" sz="900" u="sng" dirty="0">
                <a:solidFill>
                  <a:srgbClr val="1230D1"/>
                </a:solidFill>
              </a:rPr>
              <a:t> </a:t>
            </a:r>
            <a:endParaRPr lang="ko-KR" altLang="en-US" sz="900" dirty="0">
              <a:solidFill>
                <a:srgbClr val="1230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0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0A9468-5017-455A-8C63-E37163F9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0DD097-A166-4566-9AA6-48B3C5635D9E}"/>
              </a:ext>
            </a:extLst>
          </p:cNvPr>
          <p:cNvSpPr txBox="1"/>
          <p:nvPr/>
        </p:nvSpPr>
        <p:spPr>
          <a:xfrm>
            <a:off x="11313794" y="3067108"/>
            <a:ext cx="710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이름미정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3D14D8-FB63-476F-AD8A-897F81216DA4}"/>
              </a:ext>
            </a:extLst>
          </p:cNvPr>
          <p:cNvSpPr/>
          <p:nvPr/>
        </p:nvSpPr>
        <p:spPr>
          <a:xfrm>
            <a:off x="11938635" y="3088005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9A38E5-F1AC-493B-9B17-31D5B59AAD46}"/>
              </a:ext>
            </a:extLst>
          </p:cNvPr>
          <p:cNvSpPr/>
          <p:nvPr/>
        </p:nvSpPr>
        <p:spPr>
          <a:xfrm flipH="1">
            <a:off x="11949379" y="3081337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E14B8B4-E735-4F00-9A67-210ED4B55C5B}"/>
              </a:ext>
            </a:extLst>
          </p:cNvPr>
          <p:cNvCxnSpPr/>
          <p:nvPr/>
        </p:nvCxnSpPr>
        <p:spPr>
          <a:xfrm>
            <a:off x="11993880" y="3045053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7D1529E-823E-43B7-9CF1-49EA2989872A}"/>
              </a:ext>
            </a:extLst>
          </p:cNvPr>
          <p:cNvCxnSpPr/>
          <p:nvPr/>
        </p:nvCxnSpPr>
        <p:spPr>
          <a:xfrm>
            <a:off x="12058650" y="3074670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BF1FDE7-92E4-47D9-A87E-9DE98C432E0F}"/>
              </a:ext>
            </a:extLst>
          </p:cNvPr>
          <p:cNvSpPr/>
          <p:nvPr/>
        </p:nvSpPr>
        <p:spPr>
          <a:xfrm>
            <a:off x="8778248" y="909320"/>
            <a:ext cx="3095618" cy="2467154"/>
          </a:xfrm>
          <a:prstGeom prst="roundRect">
            <a:avLst>
              <a:gd name="adj" fmla="val 1842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B502B-6643-48A5-B53C-E02BCD8F72B5}"/>
              </a:ext>
            </a:extLst>
          </p:cNvPr>
          <p:cNvSpPr/>
          <p:nvPr/>
        </p:nvSpPr>
        <p:spPr>
          <a:xfrm>
            <a:off x="8974318" y="1348033"/>
            <a:ext cx="2756672" cy="348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536A29-95F3-4FE8-8602-E57671ED34EF}"/>
              </a:ext>
            </a:extLst>
          </p:cNvPr>
          <p:cNvSpPr txBox="1"/>
          <p:nvPr/>
        </p:nvSpPr>
        <p:spPr>
          <a:xfrm flipH="1">
            <a:off x="8898805" y="1071034"/>
            <a:ext cx="23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선택된 제목 형태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FBF8511-B870-4044-AC09-44157D0F6938}"/>
              </a:ext>
            </a:extLst>
          </p:cNvPr>
          <p:cNvSpPr/>
          <p:nvPr/>
        </p:nvSpPr>
        <p:spPr>
          <a:xfrm>
            <a:off x="9008754" y="2540323"/>
            <a:ext cx="633085" cy="22591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40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B6B129-21FD-40A7-A66C-B9F33D65227E}"/>
              </a:ext>
            </a:extLst>
          </p:cNvPr>
          <p:cNvSpPr txBox="1"/>
          <p:nvPr/>
        </p:nvSpPr>
        <p:spPr>
          <a:xfrm flipH="1">
            <a:off x="8898805" y="1974512"/>
            <a:ext cx="23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카테고리</a:t>
            </a:r>
            <a:r>
              <a:rPr lang="en-US" altLang="ko-KR" sz="1200" dirty="0"/>
              <a:t> (</a:t>
            </a:r>
            <a:r>
              <a:rPr lang="ko-KR" altLang="en-US" sz="1200" dirty="0"/>
              <a:t>키워드 적용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12A35E-2FF4-4182-9477-7888392021E4}"/>
              </a:ext>
            </a:extLst>
          </p:cNvPr>
          <p:cNvSpPr txBox="1"/>
          <p:nvPr/>
        </p:nvSpPr>
        <p:spPr>
          <a:xfrm flipH="1">
            <a:off x="8898805" y="2294102"/>
            <a:ext cx="2352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7D93F53-8654-4BFD-B482-BABBBF5E724A}"/>
              </a:ext>
            </a:extLst>
          </p:cNvPr>
          <p:cNvSpPr/>
          <p:nvPr/>
        </p:nvSpPr>
        <p:spPr>
          <a:xfrm>
            <a:off x="9731467" y="2532183"/>
            <a:ext cx="633085" cy="2259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가격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FB48FE6-20B5-44C2-BF01-0A3545EDE903}"/>
              </a:ext>
            </a:extLst>
          </p:cNvPr>
          <p:cNvSpPr/>
          <p:nvPr/>
        </p:nvSpPr>
        <p:spPr>
          <a:xfrm>
            <a:off x="10454180" y="2526412"/>
            <a:ext cx="743034" cy="2259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브랜드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ED3C2A-A15F-4E07-92E4-8C23A864D2F6}"/>
              </a:ext>
            </a:extLst>
          </p:cNvPr>
          <p:cNvSpPr/>
          <p:nvPr/>
        </p:nvSpPr>
        <p:spPr>
          <a:xfrm>
            <a:off x="9008754" y="2868133"/>
            <a:ext cx="633085" cy="2259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상태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026531D-47CA-4BB3-94DC-8D90FAA158B0}"/>
              </a:ext>
            </a:extLst>
          </p:cNvPr>
          <p:cNvSpPr/>
          <p:nvPr/>
        </p:nvSpPr>
        <p:spPr>
          <a:xfrm>
            <a:off x="9731467" y="2868133"/>
            <a:ext cx="832901" cy="2259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사용기간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8D055DF-B446-47AA-9529-0E1E05B39322}"/>
              </a:ext>
            </a:extLst>
          </p:cNvPr>
          <p:cNvSpPr/>
          <p:nvPr/>
        </p:nvSpPr>
        <p:spPr>
          <a:xfrm>
            <a:off x="9013442" y="3192772"/>
            <a:ext cx="832901" cy="2259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거래방식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0AEF869-9CE2-4648-ADD8-E30793D83762}"/>
              </a:ext>
            </a:extLst>
          </p:cNvPr>
          <p:cNvSpPr/>
          <p:nvPr/>
        </p:nvSpPr>
        <p:spPr>
          <a:xfrm>
            <a:off x="9932304" y="3189114"/>
            <a:ext cx="633085" cy="2259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색상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5DC5576-ADAA-4BD9-A56D-20A8C3D142B5}"/>
              </a:ext>
            </a:extLst>
          </p:cNvPr>
          <p:cNvSpPr/>
          <p:nvPr/>
        </p:nvSpPr>
        <p:spPr>
          <a:xfrm>
            <a:off x="10019866" y="5499010"/>
            <a:ext cx="665575" cy="409181"/>
          </a:xfrm>
          <a:prstGeom prst="round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변경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4021797-442C-4DC1-BF3D-7BE6ACAE83F0}"/>
              </a:ext>
            </a:extLst>
          </p:cNvPr>
          <p:cNvGrpSpPr/>
          <p:nvPr/>
        </p:nvGrpSpPr>
        <p:grpSpPr>
          <a:xfrm>
            <a:off x="9391549" y="2685613"/>
            <a:ext cx="310267" cy="293890"/>
            <a:chOff x="11124759" y="3572759"/>
            <a:chExt cx="310267" cy="29389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A16E731-3181-4484-8944-DC98DA03B973}"/>
                </a:ext>
              </a:extLst>
            </p:cNvPr>
            <p:cNvSpPr/>
            <p:nvPr/>
          </p:nvSpPr>
          <p:spPr>
            <a:xfrm>
              <a:off x="11220530" y="3572759"/>
              <a:ext cx="62176" cy="242428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CA4FD9C-761C-40E1-A744-842F35E8C163}"/>
                </a:ext>
              </a:extLst>
            </p:cNvPr>
            <p:cNvSpPr/>
            <p:nvPr/>
          </p:nvSpPr>
          <p:spPr>
            <a:xfrm rot="18419210">
              <a:off x="11214885" y="3661772"/>
              <a:ext cx="62176" cy="242428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641438B-FC04-427F-93DD-00F928D034B4}"/>
                </a:ext>
              </a:extLst>
            </p:cNvPr>
            <p:cNvSpPr/>
            <p:nvPr/>
          </p:nvSpPr>
          <p:spPr>
            <a:xfrm>
              <a:off x="11277639" y="3644273"/>
              <a:ext cx="62176" cy="205867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7D748CF-D387-43A9-9D53-9AE54A25B390}"/>
                </a:ext>
              </a:extLst>
            </p:cNvPr>
            <p:cNvSpPr/>
            <p:nvPr/>
          </p:nvSpPr>
          <p:spPr>
            <a:xfrm>
              <a:off x="11330411" y="3663550"/>
              <a:ext cx="62176" cy="150259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7BE8FFC-C9E2-4213-A092-BB698938C744}"/>
                </a:ext>
              </a:extLst>
            </p:cNvPr>
            <p:cNvSpPr/>
            <p:nvPr/>
          </p:nvSpPr>
          <p:spPr>
            <a:xfrm>
              <a:off x="11372850" y="3685228"/>
              <a:ext cx="62176" cy="129959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58DF185-0A8F-4263-B6ED-938E6A214EF3}"/>
                </a:ext>
              </a:extLst>
            </p:cNvPr>
            <p:cNvSpPr/>
            <p:nvPr/>
          </p:nvSpPr>
          <p:spPr>
            <a:xfrm>
              <a:off x="11220530" y="3720181"/>
              <a:ext cx="211191" cy="146468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CA9F600-0227-4423-A870-DD34CFE9F610}"/>
              </a:ext>
            </a:extLst>
          </p:cNvPr>
          <p:cNvSpPr/>
          <p:nvPr/>
        </p:nvSpPr>
        <p:spPr>
          <a:xfrm>
            <a:off x="9028690" y="1391920"/>
            <a:ext cx="669029" cy="259325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이름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x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514E135-AED7-4D7C-A78B-F57258A0C019}"/>
              </a:ext>
            </a:extLst>
          </p:cNvPr>
          <p:cNvSpPr/>
          <p:nvPr/>
        </p:nvSpPr>
        <p:spPr>
          <a:xfrm>
            <a:off x="9008754" y="3784285"/>
            <a:ext cx="633085" cy="225910"/>
          </a:xfrm>
          <a:prstGeom prst="round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약정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58036E-FACD-419B-9F7C-461D9ACEE629}"/>
              </a:ext>
            </a:extLst>
          </p:cNvPr>
          <p:cNvSpPr txBox="1"/>
          <p:nvPr/>
        </p:nvSpPr>
        <p:spPr>
          <a:xfrm flipH="1">
            <a:off x="8898805" y="3538064"/>
            <a:ext cx="2352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기기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616A259-6432-47B1-989C-0D3E35D0F03F}"/>
              </a:ext>
            </a:extLst>
          </p:cNvPr>
          <p:cNvSpPr/>
          <p:nvPr/>
        </p:nvSpPr>
        <p:spPr>
          <a:xfrm>
            <a:off x="9731467" y="3776145"/>
            <a:ext cx="633085" cy="2259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용량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2DF20DB-4476-4BFA-AC4B-E3A54E97A648}"/>
              </a:ext>
            </a:extLst>
          </p:cNvPr>
          <p:cNvSpPr/>
          <p:nvPr/>
        </p:nvSpPr>
        <p:spPr>
          <a:xfrm>
            <a:off x="10454180" y="3769815"/>
            <a:ext cx="832901" cy="2259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부품 유무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5F681BD-7913-47DB-A4C5-D99658B6E397}"/>
              </a:ext>
            </a:extLst>
          </p:cNvPr>
          <p:cNvSpPr/>
          <p:nvPr/>
        </p:nvSpPr>
        <p:spPr>
          <a:xfrm>
            <a:off x="9008754" y="4339183"/>
            <a:ext cx="633085" cy="225910"/>
          </a:xfrm>
          <a:prstGeom prst="round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용량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8B19A5-BFB3-4AE8-BCD5-A203F8311B76}"/>
              </a:ext>
            </a:extLst>
          </p:cNvPr>
          <p:cNvSpPr txBox="1"/>
          <p:nvPr/>
        </p:nvSpPr>
        <p:spPr>
          <a:xfrm flipH="1">
            <a:off x="8898805" y="4092962"/>
            <a:ext cx="2352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음식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화장품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6AA1FD2-BACB-4526-855B-CBCA87461571}"/>
              </a:ext>
            </a:extLst>
          </p:cNvPr>
          <p:cNvSpPr/>
          <p:nvPr/>
        </p:nvSpPr>
        <p:spPr>
          <a:xfrm>
            <a:off x="9731467" y="4335567"/>
            <a:ext cx="832901" cy="2259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유통기한</a:t>
            </a:r>
          </a:p>
        </p:txBody>
      </p:sp>
    </p:spTree>
    <p:extLst>
      <p:ext uri="{BB962C8B-B14F-4D97-AF65-F5344CB8AC3E}">
        <p14:creationId xmlns:p14="http://schemas.microsoft.com/office/powerpoint/2010/main" val="373648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0A9468-5017-455A-8C63-E37163F9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0DD097-A166-4566-9AA6-48B3C5635D9E}"/>
              </a:ext>
            </a:extLst>
          </p:cNvPr>
          <p:cNvSpPr txBox="1"/>
          <p:nvPr/>
        </p:nvSpPr>
        <p:spPr>
          <a:xfrm>
            <a:off x="11313794" y="3067108"/>
            <a:ext cx="710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이름미정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3D14D8-FB63-476F-AD8A-897F81216DA4}"/>
              </a:ext>
            </a:extLst>
          </p:cNvPr>
          <p:cNvSpPr/>
          <p:nvPr/>
        </p:nvSpPr>
        <p:spPr>
          <a:xfrm>
            <a:off x="11938635" y="3088005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9A38E5-F1AC-493B-9B17-31D5B59AAD46}"/>
              </a:ext>
            </a:extLst>
          </p:cNvPr>
          <p:cNvSpPr/>
          <p:nvPr/>
        </p:nvSpPr>
        <p:spPr>
          <a:xfrm flipH="1">
            <a:off x="11949379" y="3081337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E14B8B4-E735-4F00-9A67-210ED4B55C5B}"/>
              </a:ext>
            </a:extLst>
          </p:cNvPr>
          <p:cNvCxnSpPr/>
          <p:nvPr/>
        </p:nvCxnSpPr>
        <p:spPr>
          <a:xfrm>
            <a:off x="11993880" y="3045053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7D1529E-823E-43B7-9CF1-49EA2989872A}"/>
              </a:ext>
            </a:extLst>
          </p:cNvPr>
          <p:cNvCxnSpPr/>
          <p:nvPr/>
        </p:nvCxnSpPr>
        <p:spPr>
          <a:xfrm>
            <a:off x="12058650" y="3074670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BF1FDE7-92E4-47D9-A87E-9DE98C432E0F}"/>
              </a:ext>
            </a:extLst>
          </p:cNvPr>
          <p:cNvSpPr/>
          <p:nvPr/>
        </p:nvSpPr>
        <p:spPr>
          <a:xfrm>
            <a:off x="8778248" y="909320"/>
            <a:ext cx="3095618" cy="2467154"/>
          </a:xfrm>
          <a:prstGeom prst="roundRect">
            <a:avLst>
              <a:gd name="adj" fmla="val 1842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B502B-6643-48A5-B53C-E02BCD8F72B5}"/>
              </a:ext>
            </a:extLst>
          </p:cNvPr>
          <p:cNvSpPr/>
          <p:nvPr/>
        </p:nvSpPr>
        <p:spPr>
          <a:xfrm>
            <a:off x="8974318" y="1341567"/>
            <a:ext cx="2756672" cy="348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536A29-95F3-4FE8-8602-E57671ED34EF}"/>
              </a:ext>
            </a:extLst>
          </p:cNvPr>
          <p:cNvSpPr txBox="1"/>
          <p:nvPr/>
        </p:nvSpPr>
        <p:spPr>
          <a:xfrm flipH="1">
            <a:off x="8898805" y="1071034"/>
            <a:ext cx="23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선택된 제목 형태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FC5AD5-D0C8-421E-9303-3C8EAC6D9F53}"/>
              </a:ext>
            </a:extLst>
          </p:cNvPr>
          <p:cNvSpPr/>
          <p:nvPr/>
        </p:nvSpPr>
        <p:spPr>
          <a:xfrm>
            <a:off x="9028690" y="1391920"/>
            <a:ext cx="669029" cy="259325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이름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x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1F1CBE0-5E4E-4DF9-A962-CE621FF9D82B}"/>
              </a:ext>
            </a:extLst>
          </p:cNvPr>
          <p:cNvCxnSpPr/>
          <p:nvPr/>
        </p:nvCxnSpPr>
        <p:spPr>
          <a:xfrm>
            <a:off x="9758680" y="1419443"/>
            <a:ext cx="0" cy="193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8B59535-434F-46CB-ABED-49FEE29A6B96}"/>
              </a:ext>
            </a:extLst>
          </p:cNvPr>
          <p:cNvSpPr/>
          <p:nvPr/>
        </p:nvSpPr>
        <p:spPr>
          <a:xfrm>
            <a:off x="9812210" y="1389533"/>
            <a:ext cx="669029" cy="259325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가격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x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C4DC959-CDFB-4096-9547-71D0D2C1C4CF}"/>
              </a:ext>
            </a:extLst>
          </p:cNvPr>
          <p:cNvCxnSpPr/>
          <p:nvPr/>
        </p:nvCxnSpPr>
        <p:spPr>
          <a:xfrm>
            <a:off x="10525760" y="1419443"/>
            <a:ext cx="0" cy="193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652CB7E-5C03-4169-BCCE-B0AB0487DA7B}"/>
              </a:ext>
            </a:extLst>
          </p:cNvPr>
          <p:cNvSpPr/>
          <p:nvPr/>
        </p:nvSpPr>
        <p:spPr>
          <a:xfrm>
            <a:off x="10578414" y="1397059"/>
            <a:ext cx="669029" cy="259325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상태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x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80A99D0-8DB4-4505-AFAE-B9998EBE7611}"/>
              </a:ext>
            </a:extLst>
          </p:cNvPr>
          <p:cNvCxnSpPr/>
          <p:nvPr/>
        </p:nvCxnSpPr>
        <p:spPr>
          <a:xfrm>
            <a:off x="11290300" y="1430201"/>
            <a:ext cx="0" cy="193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A29DCE-D78E-434F-B43C-624290F68AC5}"/>
              </a:ext>
            </a:extLst>
          </p:cNvPr>
          <p:cNvSpPr/>
          <p:nvPr/>
        </p:nvSpPr>
        <p:spPr>
          <a:xfrm>
            <a:off x="11342955" y="1396777"/>
            <a:ext cx="530912" cy="259325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사용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902C72E-ED0A-4AE1-A045-16A010D43E98}"/>
              </a:ext>
            </a:extLst>
          </p:cNvPr>
          <p:cNvSpPr/>
          <p:nvPr/>
        </p:nvSpPr>
        <p:spPr>
          <a:xfrm>
            <a:off x="9008754" y="2540323"/>
            <a:ext cx="633085" cy="22591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40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741A51-10D5-454F-BD31-587258C8F035}"/>
              </a:ext>
            </a:extLst>
          </p:cNvPr>
          <p:cNvSpPr txBox="1"/>
          <p:nvPr/>
        </p:nvSpPr>
        <p:spPr>
          <a:xfrm flipH="1">
            <a:off x="8898805" y="1974512"/>
            <a:ext cx="23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카테고리</a:t>
            </a:r>
            <a:r>
              <a:rPr lang="en-US" altLang="ko-KR" sz="1200" dirty="0"/>
              <a:t> (</a:t>
            </a:r>
            <a:r>
              <a:rPr lang="ko-KR" altLang="en-US" sz="1200" dirty="0"/>
              <a:t>키워드 적용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CD063E-7BD7-481B-A9F7-6635C706610A}"/>
              </a:ext>
            </a:extLst>
          </p:cNvPr>
          <p:cNvSpPr txBox="1"/>
          <p:nvPr/>
        </p:nvSpPr>
        <p:spPr>
          <a:xfrm flipH="1">
            <a:off x="8898805" y="2294102"/>
            <a:ext cx="2352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3B9E5B-567D-43F6-8545-7F0EF9CFC119}"/>
              </a:ext>
            </a:extLst>
          </p:cNvPr>
          <p:cNvSpPr/>
          <p:nvPr/>
        </p:nvSpPr>
        <p:spPr>
          <a:xfrm>
            <a:off x="9731467" y="2532183"/>
            <a:ext cx="633085" cy="22591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40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가격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F8F254C-0806-474F-AF4C-259A3461910A}"/>
              </a:ext>
            </a:extLst>
          </p:cNvPr>
          <p:cNvSpPr/>
          <p:nvPr/>
        </p:nvSpPr>
        <p:spPr>
          <a:xfrm>
            <a:off x="10454180" y="2526412"/>
            <a:ext cx="743034" cy="2259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브랜드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443C210-C39A-4A79-B74B-4E4E93669822}"/>
              </a:ext>
            </a:extLst>
          </p:cNvPr>
          <p:cNvSpPr/>
          <p:nvPr/>
        </p:nvSpPr>
        <p:spPr>
          <a:xfrm>
            <a:off x="9008754" y="2868133"/>
            <a:ext cx="633085" cy="22591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40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상태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B49156A-2B82-4A6C-AC08-CBFF398E65F2}"/>
              </a:ext>
            </a:extLst>
          </p:cNvPr>
          <p:cNvSpPr/>
          <p:nvPr/>
        </p:nvSpPr>
        <p:spPr>
          <a:xfrm>
            <a:off x="9731467" y="2868133"/>
            <a:ext cx="832901" cy="22591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40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사용기간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3F42344-A155-4996-A05F-018A7172E121}"/>
              </a:ext>
            </a:extLst>
          </p:cNvPr>
          <p:cNvSpPr/>
          <p:nvPr/>
        </p:nvSpPr>
        <p:spPr>
          <a:xfrm>
            <a:off x="9013442" y="3192772"/>
            <a:ext cx="832901" cy="2259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거래방식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7474DF3-FDEC-4AB5-8864-CFB1DC089810}"/>
              </a:ext>
            </a:extLst>
          </p:cNvPr>
          <p:cNvSpPr/>
          <p:nvPr/>
        </p:nvSpPr>
        <p:spPr>
          <a:xfrm>
            <a:off x="9932304" y="3189114"/>
            <a:ext cx="633085" cy="2259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색상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393CA7C-D5BA-41D7-870E-0473FF8690FF}"/>
              </a:ext>
            </a:extLst>
          </p:cNvPr>
          <p:cNvSpPr/>
          <p:nvPr/>
        </p:nvSpPr>
        <p:spPr>
          <a:xfrm>
            <a:off x="10019866" y="5499010"/>
            <a:ext cx="665575" cy="409181"/>
          </a:xfrm>
          <a:prstGeom prst="round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변경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0A14905-8E13-49E1-805A-0B11B8109C86}"/>
              </a:ext>
            </a:extLst>
          </p:cNvPr>
          <p:cNvGrpSpPr/>
          <p:nvPr/>
        </p:nvGrpSpPr>
        <p:grpSpPr>
          <a:xfrm>
            <a:off x="10015790" y="5801735"/>
            <a:ext cx="310267" cy="293890"/>
            <a:chOff x="11124759" y="3572759"/>
            <a:chExt cx="310267" cy="293890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9A981EF2-E323-4E10-A5E7-3959E3411C10}"/>
                </a:ext>
              </a:extLst>
            </p:cNvPr>
            <p:cNvSpPr/>
            <p:nvPr/>
          </p:nvSpPr>
          <p:spPr>
            <a:xfrm>
              <a:off x="11220530" y="3572759"/>
              <a:ext cx="62176" cy="242428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80C5070D-E48B-4B66-95FC-AC0687E02F30}"/>
                </a:ext>
              </a:extLst>
            </p:cNvPr>
            <p:cNvSpPr/>
            <p:nvPr/>
          </p:nvSpPr>
          <p:spPr>
            <a:xfrm rot="18419210">
              <a:off x="11214885" y="3661772"/>
              <a:ext cx="62176" cy="242428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F72A14F8-5316-4C62-AF4A-B2F76722762F}"/>
                </a:ext>
              </a:extLst>
            </p:cNvPr>
            <p:cNvSpPr/>
            <p:nvPr/>
          </p:nvSpPr>
          <p:spPr>
            <a:xfrm>
              <a:off x="11277639" y="3644273"/>
              <a:ext cx="62176" cy="205867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A142C5D-1CB0-4535-B32C-2FB9CB258FC4}"/>
                </a:ext>
              </a:extLst>
            </p:cNvPr>
            <p:cNvSpPr/>
            <p:nvPr/>
          </p:nvSpPr>
          <p:spPr>
            <a:xfrm>
              <a:off x="11330411" y="3663550"/>
              <a:ext cx="62176" cy="150259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575FC950-34F0-4C47-B932-3562CA3EE43E}"/>
                </a:ext>
              </a:extLst>
            </p:cNvPr>
            <p:cNvSpPr/>
            <p:nvPr/>
          </p:nvSpPr>
          <p:spPr>
            <a:xfrm>
              <a:off x="11372850" y="3685228"/>
              <a:ext cx="62176" cy="129959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A413ADCF-834A-49B9-950E-9DB64AE2FF89}"/>
                </a:ext>
              </a:extLst>
            </p:cNvPr>
            <p:cNvSpPr/>
            <p:nvPr/>
          </p:nvSpPr>
          <p:spPr>
            <a:xfrm>
              <a:off x="11220530" y="3720181"/>
              <a:ext cx="211191" cy="146468"/>
            </a:xfrm>
            <a:prstGeom prst="roundRect">
              <a:avLst>
                <a:gd name="adj" fmla="val 50000"/>
              </a:avLst>
            </a:prstGeom>
            <a:solidFill>
              <a:srgbClr val="FCB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A8341BC-D39C-4506-8E3F-B82119211F26}"/>
              </a:ext>
            </a:extLst>
          </p:cNvPr>
          <p:cNvSpPr/>
          <p:nvPr/>
        </p:nvSpPr>
        <p:spPr>
          <a:xfrm>
            <a:off x="9008754" y="3784285"/>
            <a:ext cx="633085" cy="225910"/>
          </a:xfrm>
          <a:prstGeom prst="round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약정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A6E39C-3BFA-4EE0-B9E3-802C91D2FDDE}"/>
              </a:ext>
            </a:extLst>
          </p:cNvPr>
          <p:cNvSpPr txBox="1"/>
          <p:nvPr/>
        </p:nvSpPr>
        <p:spPr>
          <a:xfrm flipH="1">
            <a:off x="8898805" y="3538064"/>
            <a:ext cx="2352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기기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CA6DC4BC-D315-4AD1-BCAA-1DB12ED11B70}"/>
              </a:ext>
            </a:extLst>
          </p:cNvPr>
          <p:cNvSpPr/>
          <p:nvPr/>
        </p:nvSpPr>
        <p:spPr>
          <a:xfrm>
            <a:off x="9731467" y="3776145"/>
            <a:ext cx="633085" cy="2259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용량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61DBE24E-E374-4A26-852E-973FB921C82B}"/>
              </a:ext>
            </a:extLst>
          </p:cNvPr>
          <p:cNvSpPr/>
          <p:nvPr/>
        </p:nvSpPr>
        <p:spPr>
          <a:xfrm>
            <a:off x="10454180" y="3769815"/>
            <a:ext cx="832901" cy="2259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부품 유무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639AE51-EB14-4936-BCC2-89F8BC390928}"/>
              </a:ext>
            </a:extLst>
          </p:cNvPr>
          <p:cNvSpPr/>
          <p:nvPr/>
        </p:nvSpPr>
        <p:spPr>
          <a:xfrm>
            <a:off x="9008754" y="4339183"/>
            <a:ext cx="633085" cy="225910"/>
          </a:xfrm>
          <a:prstGeom prst="round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용량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67796E-8537-42A8-9AF4-7AAE7430CED9}"/>
              </a:ext>
            </a:extLst>
          </p:cNvPr>
          <p:cNvSpPr txBox="1"/>
          <p:nvPr/>
        </p:nvSpPr>
        <p:spPr>
          <a:xfrm flipH="1">
            <a:off x="8898805" y="4092962"/>
            <a:ext cx="2352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음식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화장품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73DA6EA8-8C75-48BB-8416-9D2CFE41593F}"/>
              </a:ext>
            </a:extLst>
          </p:cNvPr>
          <p:cNvSpPr/>
          <p:nvPr/>
        </p:nvSpPr>
        <p:spPr>
          <a:xfrm>
            <a:off x="9731467" y="4335567"/>
            <a:ext cx="832901" cy="2259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유통기한</a:t>
            </a:r>
          </a:p>
        </p:txBody>
      </p:sp>
    </p:spTree>
    <p:extLst>
      <p:ext uri="{BB962C8B-B14F-4D97-AF65-F5344CB8AC3E}">
        <p14:creationId xmlns:p14="http://schemas.microsoft.com/office/powerpoint/2010/main" val="357861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E31BFF-2CE3-45E8-A4BB-8A23541B9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B9FC652-C425-4CC1-B6F2-1A825284FBCE}"/>
              </a:ext>
            </a:extLst>
          </p:cNvPr>
          <p:cNvSpPr/>
          <p:nvPr/>
        </p:nvSpPr>
        <p:spPr>
          <a:xfrm>
            <a:off x="11938635" y="3088005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6D76C5-1A3A-44DB-B23C-A440DDB7D0CB}"/>
              </a:ext>
            </a:extLst>
          </p:cNvPr>
          <p:cNvSpPr/>
          <p:nvPr/>
        </p:nvSpPr>
        <p:spPr>
          <a:xfrm flipH="1">
            <a:off x="11949379" y="3081337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EFE9F4-FADF-4BBF-BBA5-CBD58F51B8E1}"/>
              </a:ext>
            </a:extLst>
          </p:cNvPr>
          <p:cNvCxnSpPr/>
          <p:nvPr/>
        </p:nvCxnSpPr>
        <p:spPr>
          <a:xfrm>
            <a:off x="11993880" y="3045053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304454-67B6-4173-B2C8-3DCBAC0D7A97}"/>
              </a:ext>
            </a:extLst>
          </p:cNvPr>
          <p:cNvCxnSpPr/>
          <p:nvPr/>
        </p:nvCxnSpPr>
        <p:spPr>
          <a:xfrm>
            <a:off x="12058650" y="3074670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6B1331-9399-4B7F-B8DC-8431A6854D0A}"/>
              </a:ext>
            </a:extLst>
          </p:cNvPr>
          <p:cNvSpPr/>
          <p:nvPr/>
        </p:nvSpPr>
        <p:spPr>
          <a:xfrm>
            <a:off x="3981450" y="1333500"/>
            <a:ext cx="4055110" cy="18417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밍크 자켓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36000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양호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1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전 구입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4D00943-F165-4589-99EA-339A93092A44}"/>
              </a:ext>
            </a:extLst>
          </p:cNvPr>
          <p:cNvSpPr/>
          <p:nvPr/>
        </p:nvSpPr>
        <p:spPr>
          <a:xfrm>
            <a:off x="3981450" y="1626870"/>
            <a:ext cx="3939540" cy="40597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캐시미어숄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42000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최상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3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개월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9034068-16FF-46DF-A102-C67A1CB48385}"/>
              </a:ext>
            </a:extLst>
          </p:cNvPr>
          <p:cNvSpPr/>
          <p:nvPr/>
        </p:nvSpPr>
        <p:spPr>
          <a:xfrm>
            <a:off x="3981450" y="2109470"/>
            <a:ext cx="3939540" cy="42037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쉬즈미스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트위드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자켓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25000 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실착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| 2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B3382B7-6777-4CC3-881C-02D71DC4A5C6}"/>
              </a:ext>
            </a:extLst>
          </p:cNvPr>
          <p:cNvSpPr/>
          <p:nvPr/>
        </p:nvSpPr>
        <p:spPr>
          <a:xfrm>
            <a:off x="3981450" y="2631440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코발트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가죽자켓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10000 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사용감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있음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3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개월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C7B1D2-00F0-421D-9032-B1586E304A6F}"/>
              </a:ext>
            </a:extLst>
          </p:cNvPr>
          <p:cNvSpPr/>
          <p:nvPr/>
        </p:nvSpPr>
        <p:spPr>
          <a:xfrm>
            <a:off x="3981450" y="2932023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미샤원피스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20000 | A | 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3E3BD9E-5222-4A50-AD69-D155F7D0E3F1}"/>
              </a:ext>
            </a:extLst>
          </p:cNvPr>
          <p:cNvSpPr/>
          <p:nvPr/>
        </p:nvSpPr>
        <p:spPr>
          <a:xfrm>
            <a:off x="11938635" y="3092947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50A485-3421-4BC7-BEF7-E9C5998C4C28}"/>
              </a:ext>
            </a:extLst>
          </p:cNvPr>
          <p:cNvSpPr/>
          <p:nvPr/>
        </p:nvSpPr>
        <p:spPr>
          <a:xfrm flipH="1">
            <a:off x="11949379" y="3086279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E115BF5-D8F2-4179-97C9-4306FF0D6C6B}"/>
              </a:ext>
            </a:extLst>
          </p:cNvPr>
          <p:cNvCxnSpPr/>
          <p:nvPr/>
        </p:nvCxnSpPr>
        <p:spPr>
          <a:xfrm>
            <a:off x="11993880" y="3049995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D4AB18F-627F-485A-86F1-7F344DA258FB}"/>
              </a:ext>
            </a:extLst>
          </p:cNvPr>
          <p:cNvCxnSpPr/>
          <p:nvPr/>
        </p:nvCxnSpPr>
        <p:spPr>
          <a:xfrm>
            <a:off x="12058650" y="3079612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32D5192-FD79-4C5B-8956-37BE8F7EB2B5}"/>
              </a:ext>
            </a:extLst>
          </p:cNvPr>
          <p:cNvSpPr/>
          <p:nvPr/>
        </p:nvSpPr>
        <p:spPr>
          <a:xfrm>
            <a:off x="3981450" y="3202484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워싱 면 라이더 자켓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15000 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사용감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유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2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BC0857-A5DD-49C5-B5DE-408A312A06CA}"/>
              </a:ext>
            </a:extLst>
          </p:cNvPr>
          <p:cNvSpPr/>
          <p:nvPr/>
        </p:nvSpPr>
        <p:spPr>
          <a:xfrm>
            <a:off x="3981450" y="3483114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필립림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자켓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30000 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새상품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C51B6D2-91D6-469E-B18D-F1CE45715A96}"/>
              </a:ext>
            </a:extLst>
          </p:cNvPr>
          <p:cNvSpPr/>
          <p:nvPr/>
        </p:nvSpPr>
        <p:spPr>
          <a:xfrm>
            <a:off x="3981450" y="3763744"/>
            <a:ext cx="4055110" cy="30228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존스뉴옥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43000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최상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착용만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6413EA5-8762-43C1-AC4A-4660B1A693A6}"/>
              </a:ext>
            </a:extLst>
          </p:cNvPr>
          <p:cNvSpPr/>
          <p:nvPr/>
        </p:nvSpPr>
        <p:spPr>
          <a:xfrm>
            <a:off x="3981450" y="4142660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오즈세컨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자켓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12000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소매 오염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3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23E9D3C-4AB3-421C-BD1C-B4D49432676E}"/>
              </a:ext>
            </a:extLst>
          </p:cNvPr>
          <p:cNvSpPr/>
          <p:nvPr/>
        </p:nvSpPr>
        <p:spPr>
          <a:xfrm>
            <a:off x="3981450" y="4430614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블랙업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보이프렌드 자켓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운포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F60FA8C-C858-49AA-A236-E12D57E251AB}"/>
              </a:ext>
            </a:extLst>
          </p:cNvPr>
          <p:cNvSpPr/>
          <p:nvPr/>
        </p:nvSpPr>
        <p:spPr>
          <a:xfrm>
            <a:off x="3981450" y="4718568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캐시미어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38000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약간 사용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3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BED598A-6D41-485B-B818-47715360C3BB}"/>
              </a:ext>
            </a:extLst>
          </p:cNvPr>
          <p:cNvSpPr/>
          <p:nvPr/>
        </p:nvSpPr>
        <p:spPr>
          <a:xfrm>
            <a:off x="3981450" y="5022108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레니본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15000 | A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급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?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8A043F-1002-49AB-A820-A4E3482F305F}"/>
              </a:ext>
            </a:extLst>
          </p:cNvPr>
          <p:cNvSpPr/>
          <p:nvPr/>
        </p:nvSpPr>
        <p:spPr>
          <a:xfrm>
            <a:off x="3981450" y="5325648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올리브데올리브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점퍼자켓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10000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3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사용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9A35CEB-667E-4739-9C28-F6D581720A0F}"/>
              </a:ext>
            </a:extLst>
          </p:cNvPr>
          <p:cNvSpPr/>
          <p:nvPr/>
        </p:nvSpPr>
        <p:spPr>
          <a:xfrm>
            <a:off x="3981450" y="5613024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양가죽자켓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25000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실밥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5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사용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588E2F7-85F3-4842-9605-AE4F3CA4983F}"/>
              </a:ext>
            </a:extLst>
          </p:cNvPr>
          <p:cNvSpPr/>
          <p:nvPr/>
        </p:nvSpPr>
        <p:spPr>
          <a:xfrm>
            <a:off x="3981450" y="5897484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플로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랄프로렌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자켓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15000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최상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번도 없음</a:t>
            </a:r>
          </a:p>
        </p:txBody>
      </p:sp>
    </p:spTree>
    <p:extLst>
      <p:ext uri="{BB962C8B-B14F-4D97-AF65-F5344CB8AC3E}">
        <p14:creationId xmlns:p14="http://schemas.microsoft.com/office/powerpoint/2010/main" val="353075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E31BFF-2CE3-45E8-A4BB-8A23541B9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B9FC652-C425-4CC1-B6F2-1A825284FBCE}"/>
              </a:ext>
            </a:extLst>
          </p:cNvPr>
          <p:cNvSpPr/>
          <p:nvPr/>
        </p:nvSpPr>
        <p:spPr>
          <a:xfrm>
            <a:off x="11938635" y="3088005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6D76C5-1A3A-44DB-B23C-A440DDB7D0CB}"/>
              </a:ext>
            </a:extLst>
          </p:cNvPr>
          <p:cNvSpPr/>
          <p:nvPr/>
        </p:nvSpPr>
        <p:spPr>
          <a:xfrm flipH="1">
            <a:off x="11949379" y="3081337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EFE9F4-FADF-4BBF-BBA5-CBD58F51B8E1}"/>
              </a:ext>
            </a:extLst>
          </p:cNvPr>
          <p:cNvCxnSpPr/>
          <p:nvPr/>
        </p:nvCxnSpPr>
        <p:spPr>
          <a:xfrm>
            <a:off x="11993880" y="3045053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304454-67B6-4173-B2C8-3DCBAC0D7A97}"/>
              </a:ext>
            </a:extLst>
          </p:cNvPr>
          <p:cNvCxnSpPr/>
          <p:nvPr/>
        </p:nvCxnSpPr>
        <p:spPr>
          <a:xfrm>
            <a:off x="12058650" y="3074670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6B1331-9399-4B7F-B8DC-8431A6854D0A}"/>
              </a:ext>
            </a:extLst>
          </p:cNvPr>
          <p:cNvSpPr/>
          <p:nvPr/>
        </p:nvSpPr>
        <p:spPr>
          <a:xfrm>
            <a:off x="3981450" y="1333500"/>
            <a:ext cx="4055110" cy="18417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밍크 자켓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36000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양호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1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전 구입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4D00943-F165-4589-99EA-339A93092A44}"/>
              </a:ext>
            </a:extLst>
          </p:cNvPr>
          <p:cNvSpPr/>
          <p:nvPr/>
        </p:nvSpPr>
        <p:spPr>
          <a:xfrm>
            <a:off x="3981450" y="1626870"/>
            <a:ext cx="3939540" cy="40597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캐시미어숄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42000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최상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3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개월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9034068-16FF-46DF-A102-C67A1CB48385}"/>
              </a:ext>
            </a:extLst>
          </p:cNvPr>
          <p:cNvSpPr/>
          <p:nvPr/>
        </p:nvSpPr>
        <p:spPr>
          <a:xfrm>
            <a:off x="3981450" y="2109470"/>
            <a:ext cx="3939540" cy="42037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쉬즈미스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트위드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자켓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25000 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실착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| 2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B3382B7-6777-4CC3-881C-02D71DC4A5C6}"/>
              </a:ext>
            </a:extLst>
          </p:cNvPr>
          <p:cNvSpPr/>
          <p:nvPr/>
        </p:nvSpPr>
        <p:spPr>
          <a:xfrm>
            <a:off x="3981450" y="2631440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EDEDED"/>
                </a:highlight>
              </a:rPr>
              <a:t>코발트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EDEDED"/>
                </a:highlight>
              </a:rPr>
              <a:t>가죽자켓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EDEDED"/>
                </a:highlight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EDEDED"/>
                </a:highlight>
              </a:rPr>
              <a:t>| 10000 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EDEDED"/>
                </a:highlight>
              </a:rPr>
              <a:t>사용감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EDEDED"/>
                </a:highlight>
              </a:rPr>
              <a:t> 있음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EDEDED"/>
                </a:highlight>
              </a:rPr>
              <a:t>| 3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EDEDED"/>
                </a:highlight>
              </a:rPr>
              <a:t>개월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C7B1D2-00F0-421D-9032-B1586E304A6F}"/>
              </a:ext>
            </a:extLst>
          </p:cNvPr>
          <p:cNvSpPr/>
          <p:nvPr/>
        </p:nvSpPr>
        <p:spPr>
          <a:xfrm>
            <a:off x="3981450" y="2932023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미샤원피스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20000 | A | 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3E3BD9E-5222-4A50-AD69-D155F7D0E3F1}"/>
              </a:ext>
            </a:extLst>
          </p:cNvPr>
          <p:cNvSpPr/>
          <p:nvPr/>
        </p:nvSpPr>
        <p:spPr>
          <a:xfrm>
            <a:off x="11938635" y="3092947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50A485-3421-4BC7-BEF7-E9C5998C4C28}"/>
              </a:ext>
            </a:extLst>
          </p:cNvPr>
          <p:cNvSpPr/>
          <p:nvPr/>
        </p:nvSpPr>
        <p:spPr>
          <a:xfrm flipH="1">
            <a:off x="11949379" y="3086279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E115BF5-D8F2-4179-97C9-4306FF0D6C6B}"/>
              </a:ext>
            </a:extLst>
          </p:cNvPr>
          <p:cNvCxnSpPr/>
          <p:nvPr/>
        </p:nvCxnSpPr>
        <p:spPr>
          <a:xfrm>
            <a:off x="11993880" y="3049995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D4AB18F-627F-485A-86F1-7F344DA258FB}"/>
              </a:ext>
            </a:extLst>
          </p:cNvPr>
          <p:cNvCxnSpPr/>
          <p:nvPr/>
        </p:nvCxnSpPr>
        <p:spPr>
          <a:xfrm>
            <a:off x="12058650" y="3079612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32D5192-FD79-4C5B-8956-37BE8F7EB2B5}"/>
              </a:ext>
            </a:extLst>
          </p:cNvPr>
          <p:cNvSpPr/>
          <p:nvPr/>
        </p:nvSpPr>
        <p:spPr>
          <a:xfrm>
            <a:off x="3981450" y="3202484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워싱 면 라이더 자켓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15000 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사용감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유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2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BC0857-A5DD-49C5-B5DE-408A312A06CA}"/>
              </a:ext>
            </a:extLst>
          </p:cNvPr>
          <p:cNvSpPr/>
          <p:nvPr/>
        </p:nvSpPr>
        <p:spPr>
          <a:xfrm>
            <a:off x="3981450" y="3483114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필립림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자켓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30000 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새상품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C51B6D2-91D6-469E-B18D-F1CE45715A96}"/>
              </a:ext>
            </a:extLst>
          </p:cNvPr>
          <p:cNvSpPr/>
          <p:nvPr/>
        </p:nvSpPr>
        <p:spPr>
          <a:xfrm>
            <a:off x="3981450" y="3763744"/>
            <a:ext cx="4055110" cy="30228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존스뉴옥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43000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최상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착용만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6413EA5-8762-43C1-AC4A-4660B1A693A6}"/>
              </a:ext>
            </a:extLst>
          </p:cNvPr>
          <p:cNvSpPr/>
          <p:nvPr/>
        </p:nvSpPr>
        <p:spPr>
          <a:xfrm>
            <a:off x="3981450" y="4142660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오즈세컨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자켓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12000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소매 오염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3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23E9D3C-4AB3-421C-BD1C-B4D49432676E}"/>
              </a:ext>
            </a:extLst>
          </p:cNvPr>
          <p:cNvSpPr/>
          <p:nvPr/>
        </p:nvSpPr>
        <p:spPr>
          <a:xfrm>
            <a:off x="3981450" y="4430614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블랙업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보이프렌드 자켓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운포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F60FA8C-C858-49AA-A236-E12D57E251AB}"/>
              </a:ext>
            </a:extLst>
          </p:cNvPr>
          <p:cNvSpPr/>
          <p:nvPr/>
        </p:nvSpPr>
        <p:spPr>
          <a:xfrm>
            <a:off x="3981450" y="4718568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캐시미어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38000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약간 사용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3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BED598A-6D41-485B-B818-47715360C3BB}"/>
              </a:ext>
            </a:extLst>
          </p:cNvPr>
          <p:cNvSpPr/>
          <p:nvPr/>
        </p:nvSpPr>
        <p:spPr>
          <a:xfrm>
            <a:off x="3981450" y="5022108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레니본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15000 | A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급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?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8A043F-1002-49AB-A820-A4E3482F305F}"/>
              </a:ext>
            </a:extLst>
          </p:cNvPr>
          <p:cNvSpPr/>
          <p:nvPr/>
        </p:nvSpPr>
        <p:spPr>
          <a:xfrm>
            <a:off x="3981450" y="5325648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올리브데올리브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점퍼자켓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10000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3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사용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9A35CEB-667E-4739-9C28-F6D581720A0F}"/>
              </a:ext>
            </a:extLst>
          </p:cNvPr>
          <p:cNvSpPr/>
          <p:nvPr/>
        </p:nvSpPr>
        <p:spPr>
          <a:xfrm>
            <a:off x="3981450" y="5613024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지센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양가죽자켓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25000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실밥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5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사용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588E2F7-85F3-4842-9605-AE4F3CA4983F}"/>
              </a:ext>
            </a:extLst>
          </p:cNvPr>
          <p:cNvSpPr/>
          <p:nvPr/>
        </p:nvSpPr>
        <p:spPr>
          <a:xfrm>
            <a:off x="3981450" y="5897484"/>
            <a:ext cx="4055110" cy="1752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플로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랄프로렌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자켓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15000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최상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번도 없음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E2B73985-0B34-4796-8CF8-03E5287EF2A6}"/>
              </a:ext>
            </a:extLst>
          </p:cNvPr>
          <p:cNvSpPr/>
          <p:nvPr/>
        </p:nvSpPr>
        <p:spPr>
          <a:xfrm>
            <a:off x="4744719" y="2923347"/>
            <a:ext cx="3901433" cy="328474"/>
          </a:xfrm>
          <a:prstGeom prst="wedgeRoundRectCallout">
            <a:avLst>
              <a:gd name="adj1" fmla="val -20171"/>
              <a:gd name="adj2" fmla="val 55626"/>
              <a:gd name="adj3" fmla="val 16667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코발트 여성 </a:t>
            </a:r>
            <a:r>
              <a:rPr lang="ko-KR" altLang="en-US" sz="1000" dirty="0" err="1">
                <a:solidFill>
                  <a:schemeClr val="tx1"/>
                </a:solidFill>
              </a:rPr>
              <a:t>가죽자켓</a:t>
            </a:r>
            <a:r>
              <a:rPr lang="ko-KR" altLang="en-US" sz="1000" dirty="0">
                <a:solidFill>
                  <a:schemeClr val="tx1"/>
                </a:solidFill>
              </a:rPr>
              <a:t> 사이즈 </a:t>
            </a:r>
            <a:r>
              <a:rPr lang="en-US" altLang="ko-KR" sz="1000" dirty="0">
                <a:solidFill>
                  <a:schemeClr val="tx1"/>
                </a:solidFill>
              </a:rPr>
              <a:t>77 15000</a:t>
            </a:r>
            <a:r>
              <a:rPr lang="ko-KR" altLang="en-US" sz="1000" dirty="0">
                <a:solidFill>
                  <a:schemeClr val="tx1"/>
                </a:solidFill>
              </a:rPr>
              <a:t>원에 팝니다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29E2F4E5-97C5-4E1C-ADA4-6A7CA5837578}"/>
              </a:ext>
            </a:extLst>
          </p:cNvPr>
          <p:cNvSpPr/>
          <p:nvPr/>
        </p:nvSpPr>
        <p:spPr>
          <a:xfrm>
            <a:off x="5108448" y="2806700"/>
            <a:ext cx="152400" cy="125323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7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7FCD3D-ED6F-49FD-988E-741ACBBC2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63" t="18734" r="35129" b="9874"/>
          <a:stretch/>
        </p:blipFill>
        <p:spPr>
          <a:xfrm>
            <a:off x="0" y="-4691"/>
            <a:ext cx="5521116" cy="686269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3067CBE-EF1B-46B5-A67E-5CA9BDFC76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33" t="19110" r="37027" b="10606"/>
          <a:stretch/>
        </p:blipFill>
        <p:spPr>
          <a:xfrm>
            <a:off x="6963836" y="1"/>
            <a:ext cx="5228164" cy="685800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FE3E21E-D400-46FB-B59E-6C3276CB1621}"/>
              </a:ext>
            </a:extLst>
          </p:cNvPr>
          <p:cNvSpPr/>
          <p:nvPr/>
        </p:nvSpPr>
        <p:spPr>
          <a:xfrm>
            <a:off x="5802777" y="2928396"/>
            <a:ext cx="868109" cy="775503"/>
          </a:xfrm>
          <a:prstGeom prst="rightArrow">
            <a:avLst/>
          </a:prstGeom>
          <a:solidFill>
            <a:srgbClr val="40C8C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3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AF9F45-6B26-41BF-B428-396F6CD0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3DB382A-E7EF-4C85-AE0F-D1F331654556}"/>
              </a:ext>
            </a:extLst>
          </p:cNvPr>
          <p:cNvSpPr/>
          <p:nvPr/>
        </p:nvSpPr>
        <p:spPr>
          <a:xfrm>
            <a:off x="11938635" y="3088005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28351F-59A3-4741-93D3-10BC2BCA76EE}"/>
              </a:ext>
            </a:extLst>
          </p:cNvPr>
          <p:cNvSpPr/>
          <p:nvPr/>
        </p:nvSpPr>
        <p:spPr>
          <a:xfrm flipH="1">
            <a:off x="11949379" y="3081337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29E73C6-6388-4DE8-B90C-37D3F4DF9424}"/>
              </a:ext>
            </a:extLst>
          </p:cNvPr>
          <p:cNvCxnSpPr/>
          <p:nvPr/>
        </p:nvCxnSpPr>
        <p:spPr>
          <a:xfrm>
            <a:off x="11993880" y="3045053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EA1FFC-1045-465A-BD85-8FC1DDB8BCCD}"/>
              </a:ext>
            </a:extLst>
          </p:cNvPr>
          <p:cNvCxnSpPr/>
          <p:nvPr/>
        </p:nvCxnSpPr>
        <p:spPr>
          <a:xfrm>
            <a:off x="12058650" y="3074670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6B044F-B6FB-40CB-9026-776B1CE4972F}"/>
              </a:ext>
            </a:extLst>
          </p:cNvPr>
          <p:cNvSpPr/>
          <p:nvPr/>
        </p:nvSpPr>
        <p:spPr>
          <a:xfrm>
            <a:off x="11938635" y="3092947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147BDA-FF7A-4E81-9F54-52AC742124D8}"/>
              </a:ext>
            </a:extLst>
          </p:cNvPr>
          <p:cNvSpPr/>
          <p:nvPr/>
        </p:nvSpPr>
        <p:spPr>
          <a:xfrm flipH="1">
            <a:off x="11949379" y="3086279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D4357C5-C844-4A2A-9DA1-DD5CD88B3AD1}"/>
              </a:ext>
            </a:extLst>
          </p:cNvPr>
          <p:cNvCxnSpPr/>
          <p:nvPr/>
        </p:nvCxnSpPr>
        <p:spPr>
          <a:xfrm>
            <a:off x="11993880" y="3049995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035F6BC-3F39-4369-A006-51D15D5BF086}"/>
              </a:ext>
            </a:extLst>
          </p:cNvPr>
          <p:cNvCxnSpPr/>
          <p:nvPr/>
        </p:nvCxnSpPr>
        <p:spPr>
          <a:xfrm>
            <a:off x="12058650" y="3079612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19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AF9F45-6B26-41BF-B428-396F6CD0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3DB382A-E7EF-4C85-AE0F-D1F331654556}"/>
              </a:ext>
            </a:extLst>
          </p:cNvPr>
          <p:cNvSpPr/>
          <p:nvPr/>
        </p:nvSpPr>
        <p:spPr>
          <a:xfrm>
            <a:off x="11938635" y="3088005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28351F-59A3-4741-93D3-10BC2BCA76EE}"/>
              </a:ext>
            </a:extLst>
          </p:cNvPr>
          <p:cNvSpPr/>
          <p:nvPr/>
        </p:nvSpPr>
        <p:spPr>
          <a:xfrm flipH="1">
            <a:off x="11949379" y="3081337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29E73C6-6388-4DE8-B90C-37D3F4DF9424}"/>
              </a:ext>
            </a:extLst>
          </p:cNvPr>
          <p:cNvCxnSpPr/>
          <p:nvPr/>
        </p:nvCxnSpPr>
        <p:spPr>
          <a:xfrm>
            <a:off x="11993880" y="3045053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EA1FFC-1045-465A-BD85-8FC1DDB8BCCD}"/>
              </a:ext>
            </a:extLst>
          </p:cNvPr>
          <p:cNvCxnSpPr/>
          <p:nvPr/>
        </p:nvCxnSpPr>
        <p:spPr>
          <a:xfrm>
            <a:off x="12058650" y="3074670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6B044F-B6FB-40CB-9026-776B1CE4972F}"/>
              </a:ext>
            </a:extLst>
          </p:cNvPr>
          <p:cNvSpPr/>
          <p:nvPr/>
        </p:nvSpPr>
        <p:spPr>
          <a:xfrm>
            <a:off x="11938635" y="3092947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147BDA-FF7A-4E81-9F54-52AC742124D8}"/>
              </a:ext>
            </a:extLst>
          </p:cNvPr>
          <p:cNvSpPr/>
          <p:nvPr/>
        </p:nvSpPr>
        <p:spPr>
          <a:xfrm flipH="1">
            <a:off x="11949379" y="3086279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D4357C5-C844-4A2A-9DA1-DD5CD88B3AD1}"/>
              </a:ext>
            </a:extLst>
          </p:cNvPr>
          <p:cNvCxnSpPr/>
          <p:nvPr/>
        </p:nvCxnSpPr>
        <p:spPr>
          <a:xfrm>
            <a:off x="11993880" y="3049995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035F6BC-3F39-4369-A006-51D15D5BF086}"/>
              </a:ext>
            </a:extLst>
          </p:cNvPr>
          <p:cNvCxnSpPr/>
          <p:nvPr/>
        </p:nvCxnSpPr>
        <p:spPr>
          <a:xfrm>
            <a:off x="12058650" y="3079612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EBD8CDB-61D1-4A0B-A1F4-A74B76CF8B0F}"/>
              </a:ext>
            </a:extLst>
          </p:cNvPr>
          <p:cNvSpPr/>
          <p:nvPr/>
        </p:nvSpPr>
        <p:spPr>
          <a:xfrm>
            <a:off x="4000304" y="1368248"/>
            <a:ext cx="3088653" cy="17774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서울시립대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사회복지학과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종합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| 2.3 |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상향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3E2BE3-5129-4450-B78B-CE4258C2BC65}"/>
              </a:ext>
            </a:extLst>
          </p:cNvPr>
          <p:cNvSpPr/>
          <p:nvPr/>
        </p:nvSpPr>
        <p:spPr>
          <a:xfrm>
            <a:off x="4000304" y="1652624"/>
            <a:ext cx="3088653" cy="17774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가톨릭대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프랑스어문학과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교과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4.2 |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극상향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A2472D1-E05E-486B-BEDC-203C84FF6232}"/>
              </a:ext>
            </a:extLst>
          </p:cNvPr>
          <p:cNvSpPr/>
          <p:nvPr/>
        </p:nvSpPr>
        <p:spPr>
          <a:xfrm>
            <a:off x="4000304" y="1946427"/>
            <a:ext cx="3088653" cy="17774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천안대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간호학과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학종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3.8 |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안정</a:t>
            </a:r>
          </a:p>
        </p:txBody>
      </p:sp>
    </p:spTree>
    <p:extLst>
      <p:ext uri="{BB962C8B-B14F-4D97-AF65-F5344CB8AC3E}">
        <p14:creationId xmlns:p14="http://schemas.microsoft.com/office/powerpoint/2010/main" val="54963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ACBEC58-BBF7-4B87-AD41-6D01A713E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6C53C5-FB59-4B81-AEF5-A5FB504D9B9B}"/>
              </a:ext>
            </a:extLst>
          </p:cNvPr>
          <p:cNvSpPr/>
          <p:nvPr/>
        </p:nvSpPr>
        <p:spPr>
          <a:xfrm>
            <a:off x="11938635" y="3088005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333BD-9817-4260-A0A9-91B996ECA6D6}"/>
              </a:ext>
            </a:extLst>
          </p:cNvPr>
          <p:cNvSpPr/>
          <p:nvPr/>
        </p:nvSpPr>
        <p:spPr>
          <a:xfrm flipH="1">
            <a:off x="11949379" y="3081337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B7524B4-1195-4F02-B46C-69537813330E}"/>
              </a:ext>
            </a:extLst>
          </p:cNvPr>
          <p:cNvCxnSpPr/>
          <p:nvPr/>
        </p:nvCxnSpPr>
        <p:spPr>
          <a:xfrm>
            <a:off x="11993880" y="3045053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CB4DCF-DDB1-4994-818A-908DD7DB0417}"/>
              </a:ext>
            </a:extLst>
          </p:cNvPr>
          <p:cNvCxnSpPr/>
          <p:nvPr/>
        </p:nvCxnSpPr>
        <p:spPr>
          <a:xfrm>
            <a:off x="12058650" y="3074670"/>
            <a:ext cx="0" cy="215444"/>
          </a:xfrm>
          <a:prstGeom prst="line">
            <a:avLst/>
          </a:prstGeom>
          <a:ln w="28575">
            <a:solidFill>
              <a:srgbClr val="ECF4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82C5AC-1A06-4A09-85E7-AB45797E2E84}"/>
              </a:ext>
            </a:extLst>
          </p:cNvPr>
          <p:cNvSpPr/>
          <p:nvPr/>
        </p:nvSpPr>
        <p:spPr>
          <a:xfrm>
            <a:off x="11938635" y="3092947"/>
            <a:ext cx="179070" cy="142875"/>
          </a:xfrm>
          <a:prstGeom prst="roundRect">
            <a:avLst/>
          </a:prstGeom>
          <a:solidFill>
            <a:srgbClr val="EC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6B900F-8508-47C4-98FE-BB857A7B8970}"/>
              </a:ext>
            </a:extLst>
          </p:cNvPr>
          <p:cNvSpPr/>
          <p:nvPr/>
        </p:nvSpPr>
        <p:spPr>
          <a:xfrm flipH="1">
            <a:off x="11949379" y="3086279"/>
            <a:ext cx="157582" cy="142875"/>
          </a:xfrm>
          <a:prstGeom prst="rect">
            <a:avLst/>
          </a:prstGeom>
          <a:solidFill>
            <a:srgbClr val="40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D594BD-80B1-431E-94E7-FE3799B7D20A}"/>
              </a:ext>
            </a:extLst>
          </p:cNvPr>
          <p:cNvCxnSpPr/>
          <p:nvPr/>
        </p:nvCxnSpPr>
        <p:spPr>
          <a:xfrm>
            <a:off x="11993880" y="3049995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5964D6-FC45-4426-9599-FFD50DE366AA}"/>
              </a:ext>
            </a:extLst>
          </p:cNvPr>
          <p:cNvCxnSpPr/>
          <p:nvPr/>
        </p:nvCxnSpPr>
        <p:spPr>
          <a:xfrm>
            <a:off x="12058650" y="3079612"/>
            <a:ext cx="0" cy="2154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9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659</Words>
  <Application>Microsoft Office PowerPoint</Application>
  <PresentationFormat>와이드스크린</PresentationFormat>
  <Paragraphs>105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이민희</dc:creator>
  <cp:lastModifiedBy>Stella Park</cp:lastModifiedBy>
  <cp:revision>42</cp:revision>
  <dcterms:created xsi:type="dcterms:W3CDTF">2019-09-24T01:22:59Z</dcterms:created>
  <dcterms:modified xsi:type="dcterms:W3CDTF">2019-09-28T02:18:48Z</dcterms:modified>
</cp:coreProperties>
</file>