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1"/>
  </p:notesMasterIdLst>
  <p:handoutMasterIdLst>
    <p:handoutMasterId r:id="rId12"/>
  </p:handoutMasterIdLst>
  <p:sldIdLst>
    <p:sldId id="261" r:id="rId5"/>
    <p:sldId id="273" r:id="rId6"/>
    <p:sldId id="314" r:id="rId7"/>
    <p:sldId id="315" r:id="rId8"/>
    <p:sldId id="286" r:id="rId9"/>
    <p:sldId id="316"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p:cViewPr varScale="1">
        <p:scale>
          <a:sx n="90" d="100"/>
          <a:sy n="90" d="100"/>
        </p:scale>
        <p:origin x="576" y="90"/>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21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latin typeface="Tw Cen MT" panose="020B0602020104020603" pitchFamily="34" charset="0"/>
            </a:endParaRPr>
          </a:p>
        </p:txBody>
      </p:sp>
      <p:sp>
        <p:nvSpPr>
          <p:cNvPr id="3" name="Espace réservé de la date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F41FF7-4014-4711-A251-86D973B5F254}" type="datetime1">
              <a:rPr lang="fr-FR" smtClean="0">
                <a:latin typeface="Tw Cen MT" panose="020B0602020104020603" pitchFamily="34" charset="0"/>
              </a:rPr>
              <a:t>02/12/2020</a:t>
            </a:fld>
            <a:endParaRPr lang="fr-FR">
              <a:latin typeface="Tw Cen MT" panose="020B0602020104020603" pitchFamily="34" charset="0"/>
            </a:endParaRPr>
          </a:p>
        </p:txBody>
      </p:sp>
      <p:sp>
        <p:nvSpPr>
          <p:cNvPr id="4" name="Espace réservé du pied de page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latin typeface="Tw Cen MT" panose="020B0602020104020603" pitchFamily="34" charset="0"/>
            </a:endParaRPr>
          </a:p>
        </p:txBody>
      </p:sp>
      <p:sp>
        <p:nvSpPr>
          <p:cNvPr id="5" name="Espace réservé du numéro de diapositive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1BB1589-0F8A-400D-AEF4-57688446A2F5}" type="slidenum">
              <a:rPr lang="fr-FR" smtClean="0">
                <a:latin typeface="Tw Cen MT" panose="020B0602020104020603" pitchFamily="34" charset="0"/>
              </a:rPr>
              <a:t>‹N°›</a:t>
            </a:fld>
            <a:endParaRPr lang="fr-FR">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pPr rtl="0"/>
            <a:fld id="{4697A488-1D99-4A6A-905F-F9C8CB9BBE5A}" type="datetime1">
              <a:rPr lang="fr-FR" noProof="0" smtClean="0"/>
              <a:t>02/12/2020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pPr rtl="0"/>
            <a:fld id="{DAE5FABD-26C8-4F74-B1E3-45BC91BC9D7B}" type="slidenum">
              <a:rPr lang="fr-FR" noProof="0" smtClean="0"/>
              <a:pPr/>
              <a:t>‹N°›</a:t>
            </a:fld>
            <a:endParaRPr lang="fr-FR" noProof="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AE5FABD-26C8-4F74-B1E3-45BC91BC9D7B}" type="slidenum">
              <a:rPr lang="fr-FR" smtClean="0"/>
              <a:pPr/>
              <a:t>1</a:t>
            </a:fld>
            <a:endParaRPr lang="fr-FR"/>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AE5FABD-26C8-4F74-B1E3-45BC91BC9D7B}" type="slidenum">
              <a:rPr lang="fr-FR" smtClean="0"/>
              <a:pPr/>
              <a:t>2</a:t>
            </a:fld>
            <a:endParaRPr lang="fr-FR"/>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AE5FABD-26C8-4F74-B1E3-45BC91BC9D7B}" type="slidenum">
              <a:rPr lang="fr-FR" smtClean="0"/>
              <a:pPr rtl="0"/>
              <a:t>3</a:t>
            </a:fld>
            <a:endParaRPr lang="fr-FR"/>
          </a:p>
        </p:txBody>
      </p:sp>
    </p:spTree>
    <p:extLst>
      <p:ext uri="{BB962C8B-B14F-4D97-AF65-F5344CB8AC3E}">
        <p14:creationId xmlns:p14="http://schemas.microsoft.com/office/powerpoint/2010/main" val="114816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AE5FABD-26C8-4F74-B1E3-45BC91BC9D7B}" type="slidenum">
              <a:rPr lang="fr-FR" smtClean="0"/>
              <a:pPr rtl="0"/>
              <a:t>4</a:t>
            </a:fld>
            <a:endParaRPr lang="fr-FR"/>
          </a:p>
        </p:txBody>
      </p:sp>
    </p:spTree>
    <p:extLst>
      <p:ext uri="{BB962C8B-B14F-4D97-AF65-F5344CB8AC3E}">
        <p14:creationId xmlns:p14="http://schemas.microsoft.com/office/powerpoint/2010/main" val="194571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AE5FABD-26C8-4F74-B1E3-45BC91BC9D7B}" type="slidenum">
              <a:rPr lang="fr-FR" smtClean="0"/>
              <a:pPr rtl="0"/>
              <a:t>5</a:t>
            </a:fld>
            <a:endParaRPr lang="fr-FR"/>
          </a:p>
        </p:txBody>
      </p:sp>
    </p:spTree>
    <p:extLst>
      <p:ext uri="{BB962C8B-B14F-4D97-AF65-F5344CB8AC3E}">
        <p14:creationId xmlns:p14="http://schemas.microsoft.com/office/powerpoint/2010/main" val="193529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AE5FABD-26C8-4F74-B1E3-45BC91BC9D7B}" type="slidenum">
              <a:rPr lang="fr-FR" smtClean="0"/>
              <a:pPr rtl="0"/>
              <a:t>6</a:t>
            </a:fld>
            <a:endParaRPr lang="fr-FR"/>
          </a:p>
        </p:txBody>
      </p:sp>
    </p:spTree>
    <p:extLst>
      <p:ext uri="{BB962C8B-B14F-4D97-AF65-F5344CB8AC3E}">
        <p14:creationId xmlns:p14="http://schemas.microsoft.com/office/powerpoint/2010/main" val="74610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_Jaune foncé">
    <p:bg>
      <p:bgPr>
        <a:solidFill>
          <a:schemeClr val="bg1">
            <a:lumMod val="95000"/>
          </a:schemeClr>
        </a:solidFill>
        <a:effectLst/>
      </p:bgPr>
    </p:bg>
    <p:spTree>
      <p:nvGrpSpPr>
        <p:cNvPr id="1" name=""/>
        <p:cNvGrpSpPr/>
        <p:nvPr/>
      </p:nvGrpSpPr>
      <p:grpSpPr>
        <a:xfrm>
          <a:off x="0" y="0"/>
          <a:ext cx="0" cy="0"/>
          <a:chOff x="0" y="0"/>
          <a:chExt cx="0" cy="0"/>
        </a:xfrm>
      </p:grpSpPr>
      <p:sp>
        <p:nvSpPr>
          <p:cNvPr id="53" name="Espace réservé du texte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rtl="0"/>
            <a:r>
              <a:rPr lang="fr-FR" noProof="0"/>
              <a:t>I</a:t>
            </a:r>
          </a:p>
        </p:txBody>
      </p:sp>
      <p:sp>
        <p:nvSpPr>
          <p:cNvPr id="48" name="Forme libre : Form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9" name="Forme libre : Form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fr-FR" noProof="0"/>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1378135" y="1219199"/>
            <a:ext cx="7232465" cy="2732439"/>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fr-FR" noProof="0"/>
              <a:t>Modifiez le style du titre</a:t>
            </a:r>
          </a:p>
        </p:txBody>
      </p:sp>
      <p:sp>
        <p:nvSpPr>
          <p:cNvPr id="3" name="Sous-titre 2"/>
          <p:cNvSpPr>
            <a:spLocks noGrp="1"/>
          </p:cNvSpPr>
          <p:nvPr>
            <p:ph type="subTitle" idx="1"/>
          </p:nvPr>
        </p:nvSpPr>
        <p:spPr>
          <a:xfrm>
            <a:off x="1378134" y="4069079"/>
            <a:ext cx="502266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fr-FR" noProof="0"/>
          </a:p>
        </p:txBody>
      </p:sp>
      <p:sp>
        <p:nvSpPr>
          <p:cNvPr id="19" name="Espace réservé d’image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fr-FR" noProof="0"/>
              <a:t>Insérer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2667000"/>
            <a:ext cx="10288693" cy="3660648"/>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image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fr-FR" noProof="0"/>
              <a:t>Insérer image</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fr-FR" noProof="0"/>
              <a:t>Ajouter texte supplémentaire </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UNIQUEMENT_Ble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UNIQUEMENT_vert océa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UNIQUEMENT_Ros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_Bleu clai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UNIQUEMENT_Gri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UNIQUEMENT_Bleu_Triangle correctif BG">
    <p:spTree>
      <p:nvGrpSpPr>
        <p:cNvPr id="1" name=""/>
        <p:cNvGrpSpPr/>
        <p:nvPr/>
      </p:nvGrpSpPr>
      <p:grpSpPr>
        <a:xfrm>
          <a:off x="0" y="0"/>
          <a:ext cx="0" cy="0"/>
          <a:chOff x="0" y="0"/>
          <a:chExt cx="0" cy="0"/>
        </a:xfrm>
      </p:grpSpPr>
      <p:sp>
        <p:nvSpPr>
          <p:cNvPr id="8" name="Forme libre : Form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sous-titre, contenu et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2667000"/>
            <a:ext cx="5775960" cy="3660648"/>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image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fr-FR" noProof="0"/>
              <a:t>Insérer image</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fr-FR" noProof="0"/>
              <a:t>Ajouter texte supplémentaire </a:t>
            </a:r>
          </a:p>
        </p:txBody>
      </p:sp>
      <p:sp>
        <p:nvSpPr>
          <p:cNvPr id="9" name="Espace réservé d’image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3" name="Espace réservé du numéro de diapositive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Sous-titre Contenu et Image_Barre de forme supérie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2667000"/>
            <a:ext cx="5775960" cy="3660648"/>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fr-FR" noProof="0"/>
              <a:t>Ajouter texte supplémentaire </a:t>
            </a:r>
          </a:p>
        </p:txBody>
      </p:sp>
      <p:sp>
        <p:nvSpPr>
          <p:cNvPr id="9" name="Espace réservé d’image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3" name="Espace réservé du numéro de diapositive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_Jaune foncé">
    <p:bg>
      <p:bgPr>
        <a:solidFill>
          <a:schemeClr val="bg1">
            <a:lumMod val="95000"/>
          </a:schemeClr>
        </a:solidFill>
        <a:effectLst/>
      </p:bgPr>
    </p:bg>
    <p:spTree>
      <p:nvGrpSpPr>
        <p:cNvPr id="1" name=""/>
        <p:cNvGrpSpPr/>
        <p:nvPr/>
      </p:nvGrpSpPr>
      <p:grpSpPr>
        <a:xfrm>
          <a:off x="0" y="0"/>
          <a:ext cx="0" cy="0"/>
          <a:chOff x="0" y="0"/>
          <a:chExt cx="0" cy="0"/>
        </a:xfrm>
      </p:grpSpPr>
      <p:sp>
        <p:nvSpPr>
          <p:cNvPr id="53" name="Espace réservé du texte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rtl="0"/>
            <a:r>
              <a:rPr lang="fr-FR" noProof="0"/>
              <a:t>I</a:t>
            </a:r>
          </a:p>
        </p:txBody>
      </p:sp>
      <p:sp>
        <p:nvSpPr>
          <p:cNvPr id="48" name="Forme libre : Form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9" name="Forme libre : Form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fr-FR" noProof="0"/>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1378135" y="1219199"/>
            <a:ext cx="7232465" cy="2732439"/>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fr-FR" noProof="0"/>
              <a:t>Modifiez le style du titre</a:t>
            </a:r>
          </a:p>
        </p:txBody>
      </p:sp>
      <p:sp>
        <p:nvSpPr>
          <p:cNvPr id="3" name="Sous-titre 2"/>
          <p:cNvSpPr>
            <a:spLocks noGrp="1"/>
          </p:cNvSpPr>
          <p:nvPr>
            <p:ph type="subTitle" idx="1"/>
          </p:nvPr>
        </p:nvSpPr>
        <p:spPr>
          <a:xfrm>
            <a:off x="1378134" y="4069079"/>
            <a:ext cx="502266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fr-FR" noProof="0"/>
          </a:p>
        </p:txBody>
      </p:sp>
      <p:sp>
        <p:nvSpPr>
          <p:cNvPr id="19" name="Espace réservé d’image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fr-FR" noProof="0"/>
              <a:t>Insérer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Sous-titre Contenu et Image_Barre de forme blanche supérie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2" name="Espace réservé du texte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rtlCol="0"/>
          <a:lstStyle>
            <a:lvl1pPr marL="0" indent="0">
              <a:buNone/>
              <a:defRPr>
                <a:solidFill>
                  <a:schemeClr val="tx1">
                    <a:alpha val="0"/>
                  </a:schemeClr>
                </a:solidFill>
              </a:defRPr>
            </a:lvl1pPr>
          </a:lstStyle>
          <a:p>
            <a:pPr lvl="0" rtl="0"/>
            <a:r>
              <a:rPr lang="fr-FR"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2667000"/>
            <a:ext cx="5775960" cy="3660648"/>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fr-FR" noProof="0"/>
              <a:t>Ajouter texte supplémentaire </a:t>
            </a:r>
          </a:p>
        </p:txBody>
      </p:sp>
      <p:sp>
        <p:nvSpPr>
          <p:cNvPr id="16" name="Espace réservé du numéro de diapositive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sous-titre contenu et demi-image horizontale_Barre de forme supérie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4709677"/>
            <a:ext cx="11094717" cy="1500876"/>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fr-FR" noProof="0"/>
              <a:t>Ajouter texte supplémentaire </a:t>
            </a:r>
          </a:p>
        </p:txBody>
      </p:sp>
      <p:sp>
        <p:nvSpPr>
          <p:cNvPr id="13" name="Espace réservé du numéro de diapositive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Sous-titre Contenu et demi-image_Barre de forme supérie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6553200" y="2667001"/>
            <a:ext cx="5090157" cy="3543552"/>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fr-FR" noProof="0"/>
              <a:t>Ajouter texte supplémentaire </a:t>
            </a:r>
          </a:p>
        </p:txBody>
      </p:sp>
      <p:sp>
        <p:nvSpPr>
          <p:cNvPr id="13" name="Espace réservé du numéro de diapositive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u de titre de demi-image et Barre de forme supérie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4617492"/>
            <a:ext cx="9890759"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12" name="Espace réservé du numéro de diapositive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i-image Titre deux colonnes Contenu et barre de forme supérieure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4617492"/>
            <a:ext cx="5212080"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12" name="Espace réservé du contenu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6446520" y="4617492"/>
            <a:ext cx="5212080"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numéro de diapositive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i-image Titre deux colonnes Contenu et barre de forme supérieure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3" name="Espace réservé du texte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fr-FR" noProof="0"/>
              <a:t>I</a:t>
            </a:r>
          </a:p>
        </p:txBody>
      </p:sp>
      <p:sp>
        <p:nvSpPr>
          <p:cNvPr id="12" name="Espace réservé du contenu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rtlCol="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rtl="0"/>
            <a:r>
              <a:rPr lang="fr-FR" noProof="0"/>
              <a:t>Contenu important</a:t>
            </a:r>
          </a:p>
        </p:txBody>
      </p:sp>
      <p:sp>
        <p:nvSpPr>
          <p:cNvPr id="8" name="Espace réservé d’image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rtlCol="0" anchor="ctr"/>
          <a:lstStyle>
            <a:lvl1pPr marL="0" indent="0" algn="ctr">
              <a:buNone/>
              <a:defRPr/>
            </a:lvl1pPr>
          </a:lstStyle>
          <a:p>
            <a:pPr rtl="0"/>
            <a:r>
              <a:rPr lang="fr-FR" noProof="0"/>
              <a:t>Icône</a:t>
            </a:r>
          </a:p>
        </p:txBody>
      </p:sp>
      <p:sp>
        <p:nvSpPr>
          <p:cNvPr id="15" name="Espace réservé du numéro de diapositive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i image Multiple images Titre Deux colonnes Contenu et Barre de forme supérie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4" name="Espace réservé d’image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5" name="Espace réservé d’image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6" name="Espace réservé d’image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13" name="Espace réservé du numéro de diapositive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entière avec barre supérie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10" name="Espace réservé du numéro de diapositive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2" name="Titr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rtlCol="0"/>
          <a:lstStyle/>
          <a:p>
            <a:pPr rtl="0"/>
            <a:r>
              <a:rPr lang="fr-FR" noProof="0"/>
              <a:t>Modifiez le style du titre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entiè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7" name="Espace réservé du numéro de diapositive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2" name="Titr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rtlCol="0"/>
          <a:lstStyle/>
          <a:p>
            <a:pPr rtl="0"/>
            <a:r>
              <a:rPr lang="fr-FR" noProof="0"/>
              <a:t>Modifiez le style du titre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mage entiè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6" name="Espace réservé du texte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contenu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rtlCol="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rtl="0"/>
            <a:r>
              <a:rPr lang="fr-FR" noProof="0"/>
              <a:t>Contenu important</a:t>
            </a:r>
          </a:p>
        </p:txBody>
      </p:sp>
      <p:sp>
        <p:nvSpPr>
          <p:cNvPr id="10" name="Espace réservé du numéro de diapositive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2" name="Titre 1">
            <a:extLst>
              <a:ext uri="{FF2B5EF4-FFF2-40B4-BE49-F238E27FC236}">
                <a16:creationId xmlns:a16="http://schemas.microsoft.com/office/drawing/2014/main" id="{5E2D4840-4EB5-4438-9A16-D0006A68A19E}"/>
              </a:ext>
            </a:extLst>
          </p:cNvPr>
          <p:cNvSpPr>
            <a:spLocks noGrp="1"/>
          </p:cNvSpPr>
          <p:nvPr>
            <p:ph type="title" hasCustomPrompt="1"/>
          </p:nvPr>
        </p:nvSpPr>
        <p:spPr>
          <a:xfrm>
            <a:off x="548640" y="548640"/>
            <a:ext cx="11106150" cy="641329"/>
          </a:xfrm>
        </p:spPr>
        <p:txBody>
          <a:bodyPr rtlCol="0"/>
          <a:lstStyle/>
          <a:p>
            <a:pPr rtl="0"/>
            <a:r>
              <a:rPr lang="fr-FR" noProof="0"/>
              <a:t>Cliquez pour modifier le style du titre du masque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_Jaune foncé">
    <p:bg>
      <p:bgPr>
        <a:solidFill>
          <a:schemeClr val="bg1">
            <a:lumMod val="95000"/>
          </a:schemeClr>
        </a:solidFill>
        <a:effectLst/>
      </p:bgPr>
    </p:bg>
    <p:spTree>
      <p:nvGrpSpPr>
        <p:cNvPr id="1" name=""/>
        <p:cNvGrpSpPr/>
        <p:nvPr/>
      </p:nvGrpSpPr>
      <p:grpSpPr>
        <a:xfrm>
          <a:off x="0" y="0"/>
          <a:ext cx="0" cy="0"/>
          <a:chOff x="0" y="0"/>
          <a:chExt cx="0" cy="0"/>
        </a:xfrm>
      </p:grpSpPr>
      <p:sp>
        <p:nvSpPr>
          <p:cNvPr id="11" name="Espace réservé du texte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12" name="Espace réservé du texte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10" name="Espace réservé du texte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1295400" y="1905000"/>
            <a:ext cx="5864382" cy="2275238"/>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fr-FR" noProof="0"/>
              <a:t>Modifiez le style du titre</a:t>
            </a:r>
          </a:p>
        </p:txBody>
      </p:sp>
      <p:sp>
        <p:nvSpPr>
          <p:cNvPr id="3" name="Sous-titre 2"/>
          <p:cNvSpPr>
            <a:spLocks noGrp="1"/>
          </p:cNvSpPr>
          <p:nvPr>
            <p:ph type="subTitle" idx="1"/>
          </p:nvPr>
        </p:nvSpPr>
        <p:spPr>
          <a:xfrm>
            <a:off x="1295400" y="4297679"/>
            <a:ext cx="407258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13" name="Espace réservé du texte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14" name="Espace réservé du texte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19" name="Espace réservé d’image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fr-FR" noProof="0"/>
              <a:t>Insérer image</a:t>
            </a:r>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mage entiè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fr-FR" noProof="0"/>
              <a:t>Insérer une image</a:t>
            </a:r>
          </a:p>
        </p:txBody>
      </p:sp>
      <p:sp>
        <p:nvSpPr>
          <p:cNvPr id="6" name="Espace réservé du texte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contenu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rtlCol="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rtl="0"/>
            <a:r>
              <a:rPr lang="fr-FR" noProof="0"/>
              <a:t>Contenu important</a:t>
            </a:r>
          </a:p>
        </p:txBody>
      </p:sp>
      <p:sp>
        <p:nvSpPr>
          <p:cNvPr id="10" name="Espace réservé du numéro de diapositive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2" name="Titre 1">
            <a:extLst>
              <a:ext uri="{FF2B5EF4-FFF2-40B4-BE49-F238E27FC236}">
                <a16:creationId xmlns:a16="http://schemas.microsoft.com/office/drawing/2014/main" id="{75614DBA-0879-4C83-B4B4-EECB085A204E}"/>
              </a:ext>
            </a:extLst>
          </p:cNvPr>
          <p:cNvSpPr>
            <a:spLocks noGrp="1"/>
          </p:cNvSpPr>
          <p:nvPr>
            <p:ph type="title" hasCustomPrompt="1"/>
          </p:nvPr>
        </p:nvSpPr>
        <p:spPr>
          <a:xfrm>
            <a:off x="548640" y="548640"/>
            <a:ext cx="11106150" cy="441960"/>
          </a:xfrm>
        </p:spPr>
        <p:txBody>
          <a:bodyPr rtlCol="0"/>
          <a:lstStyle/>
          <a:p>
            <a:pPr rtl="0"/>
            <a:r>
              <a:rPr lang="fr-FR" noProof="0"/>
              <a:t>Cliquez pour modifier le style du titre du masque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re Sous-titre Contenu et demi-image_Barre de forme supérie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4021648"/>
            <a:ext cx="5090157" cy="1884265"/>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rtlCol="0">
            <a:spAutoFit/>
          </a:bodyPr>
          <a:lstStyle>
            <a:lvl1pPr marL="0" indent="0">
              <a:buNone/>
              <a:defRPr sz="2400" b="1">
                <a:solidFill>
                  <a:schemeClr val="tx2"/>
                </a:solidFill>
              </a:defRPr>
            </a:lvl1pPr>
          </a:lstStyle>
          <a:p>
            <a:pPr lvl="0" rtl="0"/>
            <a:r>
              <a:rPr lang="fr-FR" noProof="0"/>
              <a:t>AJOUTER TEXTE SUPPLÉMENTAIRE </a:t>
            </a:r>
          </a:p>
        </p:txBody>
      </p:sp>
      <p:sp>
        <p:nvSpPr>
          <p:cNvPr id="12" name="Espace réservé du contenu 6">
            <a:extLst>
              <a:ext uri="{FF2B5EF4-FFF2-40B4-BE49-F238E27FC236}">
                <a16:creationId xmlns:a16="http://schemas.microsoft.com/office/drawing/2014/main" id="{2E79C3B8-3CB6-4D76-8182-4489C35C869A}"/>
              </a:ext>
            </a:extLst>
          </p:cNvPr>
          <p:cNvSpPr>
            <a:spLocks noGrp="1"/>
          </p:cNvSpPr>
          <p:nvPr>
            <p:ph sz="quarter" idx="19" hasCustomPrompt="1"/>
          </p:nvPr>
        </p:nvSpPr>
        <p:spPr>
          <a:xfrm>
            <a:off x="6527803" y="4021648"/>
            <a:ext cx="5090157" cy="1884265"/>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rtlCol="0">
            <a:spAutoFit/>
          </a:bodyPr>
          <a:lstStyle>
            <a:lvl1pPr marL="0" indent="0">
              <a:buNone/>
              <a:defRPr sz="2400" b="1">
                <a:solidFill>
                  <a:schemeClr val="accent2"/>
                </a:solidFill>
              </a:defRPr>
            </a:lvl1pPr>
          </a:lstStyle>
          <a:p>
            <a:pPr lvl="0" rtl="0"/>
            <a:r>
              <a:rPr lang="fr-FR" noProof="0"/>
              <a:t>AJOUTER TEXTE SUPPLÉMENTAIRE </a:t>
            </a:r>
          </a:p>
        </p:txBody>
      </p:sp>
      <p:sp>
        <p:nvSpPr>
          <p:cNvPr id="14" name="Espace réservé d’image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rtlCol="0" anchor="ctr"/>
          <a:lstStyle>
            <a:lvl1pPr marL="0" indent="0" algn="ctr">
              <a:buNone/>
              <a:defRPr/>
            </a:lvl1pPr>
          </a:lstStyle>
          <a:p>
            <a:pPr rtl="0"/>
            <a:r>
              <a:rPr lang="fr-FR" noProof="0"/>
              <a:t>Icône</a:t>
            </a:r>
          </a:p>
        </p:txBody>
      </p:sp>
      <p:sp>
        <p:nvSpPr>
          <p:cNvPr id="15" name="Espace réservé d’image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rtlCol="0" anchor="ctr"/>
          <a:lstStyle>
            <a:lvl1pPr marL="0" indent="0" algn="ctr">
              <a:buNone/>
              <a:defRPr/>
            </a:lvl1pPr>
          </a:lstStyle>
          <a:p>
            <a:pPr rtl="0"/>
            <a:r>
              <a:rPr lang="fr-FR" noProof="0"/>
              <a:t>Icône</a:t>
            </a:r>
          </a:p>
        </p:txBody>
      </p:sp>
      <p:sp>
        <p:nvSpPr>
          <p:cNvPr id="17" name="Espace réservé du numéro de diapositive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re de contenu de sous-titre et de moitié Image_Top barre de form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4021648"/>
            <a:ext cx="3474720" cy="1884265"/>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rtlCol="0">
            <a:noAutofit/>
          </a:bodyPr>
          <a:lstStyle>
            <a:lvl1pPr marL="0" indent="0">
              <a:buNone/>
              <a:defRPr sz="2400" b="1">
                <a:solidFill>
                  <a:schemeClr val="tx2"/>
                </a:solidFill>
              </a:defRPr>
            </a:lvl1pPr>
          </a:lstStyle>
          <a:p>
            <a:pPr lvl="0" rtl="0"/>
            <a:r>
              <a:rPr lang="fr-FR" noProof="0"/>
              <a:t>AJOUTER TEXTE SUPPLÉMENTAIRE </a:t>
            </a:r>
          </a:p>
        </p:txBody>
      </p:sp>
      <p:sp>
        <p:nvSpPr>
          <p:cNvPr id="12" name="Espace réservé du contenu 6">
            <a:extLst>
              <a:ext uri="{FF2B5EF4-FFF2-40B4-BE49-F238E27FC236}">
                <a16:creationId xmlns:a16="http://schemas.microsoft.com/office/drawing/2014/main" id="{2E79C3B8-3CB6-4D76-8182-4489C35C869A}"/>
              </a:ext>
            </a:extLst>
          </p:cNvPr>
          <p:cNvSpPr>
            <a:spLocks noGrp="1"/>
          </p:cNvSpPr>
          <p:nvPr>
            <p:ph sz="quarter" idx="19" hasCustomPrompt="1"/>
          </p:nvPr>
        </p:nvSpPr>
        <p:spPr>
          <a:xfrm>
            <a:off x="4358640" y="4021648"/>
            <a:ext cx="3474720" cy="1884265"/>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rtlCol="0">
            <a:noAutofit/>
          </a:bodyPr>
          <a:lstStyle>
            <a:lvl1pPr marL="0" indent="0">
              <a:buNone/>
              <a:defRPr sz="2400" b="1">
                <a:solidFill>
                  <a:schemeClr val="accent5"/>
                </a:solidFill>
              </a:defRPr>
            </a:lvl1pPr>
          </a:lstStyle>
          <a:p>
            <a:pPr lvl="0" rtl="0"/>
            <a:r>
              <a:rPr lang="fr-FR" noProof="0"/>
              <a:t>AJOUTER TEXTE SUPPLÉMENTAIRE </a:t>
            </a:r>
          </a:p>
        </p:txBody>
      </p:sp>
      <p:sp>
        <p:nvSpPr>
          <p:cNvPr id="14" name="Espace réservé d’image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rtlCol="0" anchor="ctr"/>
          <a:lstStyle>
            <a:lvl1pPr marL="0" indent="0" algn="ctr">
              <a:buNone/>
              <a:defRPr/>
            </a:lvl1pPr>
          </a:lstStyle>
          <a:p>
            <a:pPr rtl="0"/>
            <a:r>
              <a:rPr lang="fr-FR" noProof="0"/>
              <a:t>Icône</a:t>
            </a:r>
          </a:p>
        </p:txBody>
      </p:sp>
      <p:sp>
        <p:nvSpPr>
          <p:cNvPr id="15" name="Espace réservé d’image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rtlCol="0" anchor="ctr"/>
          <a:lstStyle>
            <a:lvl1pPr marL="0" indent="0" algn="ctr">
              <a:buNone/>
              <a:defRPr/>
            </a:lvl1pPr>
          </a:lstStyle>
          <a:p>
            <a:pPr rtl="0"/>
            <a:r>
              <a:rPr lang="fr-FR" noProof="0"/>
              <a:t>Icône</a:t>
            </a:r>
          </a:p>
        </p:txBody>
      </p:sp>
      <p:sp>
        <p:nvSpPr>
          <p:cNvPr id="16" name="Espace réservé du contenu 6">
            <a:extLst>
              <a:ext uri="{FF2B5EF4-FFF2-40B4-BE49-F238E27FC236}">
                <a16:creationId xmlns:a16="http://schemas.microsoft.com/office/drawing/2014/main" id="{F4C1E55C-86D8-4053-9865-59D5B4F8A350}"/>
              </a:ext>
            </a:extLst>
          </p:cNvPr>
          <p:cNvSpPr>
            <a:spLocks noGrp="1"/>
          </p:cNvSpPr>
          <p:nvPr>
            <p:ph sz="quarter" idx="23" hasCustomPrompt="1"/>
          </p:nvPr>
        </p:nvSpPr>
        <p:spPr>
          <a:xfrm>
            <a:off x="8168640" y="4021648"/>
            <a:ext cx="3474720" cy="1884265"/>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rtlCol="0">
            <a:noAutofit/>
          </a:bodyPr>
          <a:lstStyle>
            <a:lvl1pPr marL="0" indent="0">
              <a:buNone/>
              <a:defRPr sz="2400" b="1">
                <a:solidFill>
                  <a:schemeClr val="accent2"/>
                </a:solidFill>
              </a:defRPr>
            </a:lvl1pPr>
          </a:lstStyle>
          <a:p>
            <a:pPr lvl="0" rtl="0"/>
            <a:r>
              <a:rPr lang="fr-FR" noProof="0"/>
              <a:t>AJOUTER TEXTE SUPPLÉMENTAIRE </a:t>
            </a:r>
          </a:p>
        </p:txBody>
      </p:sp>
      <p:sp>
        <p:nvSpPr>
          <p:cNvPr id="19" name="Espace réservé d’image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rtlCol="0" anchor="ctr"/>
          <a:lstStyle>
            <a:lvl1pPr marL="0" indent="0" algn="ctr">
              <a:buNone/>
              <a:defRPr/>
            </a:lvl1pPr>
          </a:lstStyle>
          <a:p>
            <a:pPr rtl="0"/>
            <a:r>
              <a:rPr lang="fr-FR" noProof="0"/>
              <a:t>Icône</a:t>
            </a:r>
          </a:p>
        </p:txBody>
      </p:sp>
      <p:sp>
        <p:nvSpPr>
          <p:cNvPr id="21" name="Espace réservé du numéro de diapositive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ône de titre contenu 2 lign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rtlCol="0" anchor="ctr">
            <a:noAutofit/>
          </a:bodyPr>
          <a:lstStyle>
            <a:lvl1pPr>
              <a:defRPr/>
            </a:lvl1pPr>
          </a:lstStyle>
          <a:p>
            <a:pPr lvl="0" rtl="0"/>
            <a:r>
              <a:rPr lang="fr-FR" noProof="0"/>
              <a:t>Texte de description </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rtlCol="0">
            <a:noAutofit/>
          </a:bodyPr>
          <a:lstStyle>
            <a:lvl1pPr marL="0" indent="0">
              <a:buNone/>
              <a:defRPr sz="2400" b="1">
                <a:solidFill>
                  <a:schemeClr val="tx2"/>
                </a:solidFill>
              </a:defRPr>
            </a:lvl1pPr>
          </a:lstStyle>
          <a:p>
            <a:pPr lvl="0" rtl="0"/>
            <a:r>
              <a:rPr lang="fr-FR" noProof="0"/>
              <a:t>AJOUTER TEXTE SUPPLÉMENTAIRE </a:t>
            </a:r>
          </a:p>
        </p:txBody>
      </p:sp>
      <p:sp>
        <p:nvSpPr>
          <p:cNvPr id="14" name="Espace réservé d’image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rtlCol="0" anchor="ctr"/>
          <a:lstStyle>
            <a:lvl1pPr marL="0" indent="0" algn="ctr">
              <a:buNone/>
              <a:defRPr/>
            </a:lvl1pPr>
          </a:lstStyle>
          <a:p>
            <a:pPr rtl="0"/>
            <a:r>
              <a:rPr lang="fr-FR" noProof="0"/>
              <a:t>Icône</a:t>
            </a:r>
          </a:p>
        </p:txBody>
      </p:sp>
      <p:sp>
        <p:nvSpPr>
          <p:cNvPr id="20" name="Espace réservé du contenu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rtlCol="0" anchor="ctr">
            <a:noAutofit/>
          </a:bodyPr>
          <a:lstStyle>
            <a:lvl1pPr>
              <a:defRPr/>
            </a:lvl1pPr>
          </a:lstStyle>
          <a:p>
            <a:pPr lvl="0" rtl="0"/>
            <a:r>
              <a:rPr lang="fr-FR" noProof="0"/>
              <a:t>Texte de description </a:t>
            </a:r>
          </a:p>
        </p:txBody>
      </p:sp>
      <p:sp>
        <p:nvSpPr>
          <p:cNvPr id="21" name="Espace réservé du texte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rtlCol="0">
            <a:noAutofit/>
          </a:bodyPr>
          <a:lstStyle>
            <a:lvl1pPr marL="0" indent="0">
              <a:buNone/>
              <a:defRPr sz="2400" b="1">
                <a:solidFill>
                  <a:schemeClr val="accent5"/>
                </a:solidFill>
              </a:defRPr>
            </a:lvl1pPr>
          </a:lstStyle>
          <a:p>
            <a:pPr lvl="0" rtl="0"/>
            <a:r>
              <a:rPr lang="fr-FR" noProof="0"/>
              <a:t>AJOUTER TEXTE SUPPLÉMENTAIRE </a:t>
            </a:r>
          </a:p>
        </p:txBody>
      </p:sp>
      <p:sp>
        <p:nvSpPr>
          <p:cNvPr id="22" name="Espace réservé d’image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rtlCol="0" anchor="ctr"/>
          <a:lstStyle>
            <a:lvl1pPr marL="0" indent="0" algn="ctr">
              <a:buNone/>
              <a:defRPr/>
            </a:lvl1pPr>
          </a:lstStyle>
          <a:p>
            <a:pPr rtl="0"/>
            <a:r>
              <a:rPr lang="fr-FR" noProof="0"/>
              <a:t>Icône</a:t>
            </a:r>
          </a:p>
        </p:txBody>
      </p:sp>
      <p:sp>
        <p:nvSpPr>
          <p:cNvPr id="16" name="Espace réservé du numéro de diapositive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ône de titre contenu 3 lign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rtlCol="0"/>
          <a:lstStyle>
            <a:lvl1pPr>
              <a:defRPr/>
            </a:lvl1pPr>
          </a:lstStyle>
          <a:p>
            <a:pPr lvl="0" rtl="0"/>
            <a:r>
              <a:rPr lang="fr-FR" noProof="0"/>
              <a:t>Texte de description </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547465"/>
            <a:ext cx="3810000" cy="757130"/>
          </a:xfrm>
          <a:noFill/>
        </p:spPr>
        <p:txBody>
          <a:bodyPr wrap="square" lIns="91440" rIns="91440" rtlCol="0" anchor="ctr">
            <a:spAutoFit/>
          </a:bodyPr>
          <a:lstStyle>
            <a:lvl1pPr marL="0" indent="0">
              <a:buNone/>
              <a:defRPr sz="2400" b="1">
                <a:solidFill>
                  <a:schemeClr val="tx2"/>
                </a:solidFill>
              </a:defRPr>
            </a:lvl1pPr>
          </a:lstStyle>
          <a:p>
            <a:pPr lvl="0" rtl="0"/>
            <a:r>
              <a:rPr lang="fr-FR" noProof="0"/>
              <a:t>AJOUTER TEXTE SUPPLÉMENTAIRE </a:t>
            </a:r>
          </a:p>
        </p:txBody>
      </p:sp>
      <p:sp>
        <p:nvSpPr>
          <p:cNvPr id="14" name="Espace réservé d’image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rtlCol="0" anchor="ctr"/>
          <a:lstStyle>
            <a:lvl1pPr marL="0" indent="0" algn="ctr">
              <a:buNone/>
              <a:defRPr/>
            </a:lvl1pPr>
          </a:lstStyle>
          <a:p>
            <a:pPr rtl="0"/>
            <a:r>
              <a:rPr lang="fr-FR" noProof="0"/>
              <a:t>Icône</a:t>
            </a:r>
          </a:p>
        </p:txBody>
      </p:sp>
      <p:sp>
        <p:nvSpPr>
          <p:cNvPr id="20" name="Espace réservé du contenu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rtlCol="0"/>
          <a:lstStyle>
            <a:lvl1pPr>
              <a:defRPr/>
            </a:lvl1pPr>
          </a:lstStyle>
          <a:p>
            <a:pPr lvl="0" rtl="0"/>
            <a:r>
              <a:rPr lang="fr-FR" noProof="0"/>
              <a:t>Texte de description </a:t>
            </a:r>
          </a:p>
        </p:txBody>
      </p:sp>
      <p:sp>
        <p:nvSpPr>
          <p:cNvPr id="21" name="Espace réservé du texte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680800"/>
            <a:ext cx="3810000" cy="757130"/>
          </a:xfrm>
          <a:noFill/>
        </p:spPr>
        <p:txBody>
          <a:bodyPr wrap="square" lIns="91440" rIns="91440" rtlCol="0" anchor="ctr">
            <a:spAutoFit/>
          </a:bodyPr>
          <a:lstStyle>
            <a:lvl1pPr marL="0" indent="0">
              <a:buNone/>
              <a:defRPr sz="2400" b="1">
                <a:solidFill>
                  <a:schemeClr val="accent5"/>
                </a:solidFill>
              </a:defRPr>
            </a:lvl1pPr>
          </a:lstStyle>
          <a:p>
            <a:pPr lvl="0" rtl="0"/>
            <a:r>
              <a:rPr lang="fr-FR" noProof="0"/>
              <a:t>AJOUTER TEXTE SUPPLÉMENTAIRE </a:t>
            </a:r>
          </a:p>
        </p:txBody>
      </p:sp>
      <p:sp>
        <p:nvSpPr>
          <p:cNvPr id="22" name="Espace réservé d’image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rtlCol="0" anchor="ctr"/>
          <a:lstStyle>
            <a:lvl1pPr marL="0" indent="0" algn="ctr">
              <a:buNone/>
              <a:defRPr/>
            </a:lvl1pPr>
          </a:lstStyle>
          <a:p>
            <a:pPr rtl="0"/>
            <a:r>
              <a:rPr lang="fr-FR" noProof="0"/>
              <a:t>Icône</a:t>
            </a:r>
          </a:p>
        </p:txBody>
      </p:sp>
      <p:sp>
        <p:nvSpPr>
          <p:cNvPr id="16" name="Espace réservé du numéro de diapositive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13" name="Espace réservé du contenu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rtlCol="0"/>
          <a:lstStyle>
            <a:lvl1pPr>
              <a:defRPr/>
            </a:lvl1pPr>
          </a:lstStyle>
          <a:p>
            <a:pPr lvl="0" rtl="0"/>
            <a:r>
              <a:rPr lang="fr-FR" noProof="0"/>
              <a:t>Texte de description </a:t>
            </a:r>
          </a:p>
        </p:txBody>
      </p:sp>
      <p:sp>
        <p:nvSpPr>
          <p:cNvPr id="17" name="Espace réservé du texte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814136"/>
            <a:ext cx="3810000" cy="757130"/>
          </a:xfrm>
          <a:noFill/>
        </p:spPr>
        <p:txBody>
          <a:bodyPr wrap="square" lIns="91440" rIns="91440" rtlCol="0" anchor="ctr">
            <a:spAutoFit/>
          </a:bodyPr>
          <a:lstStyle>
            <a:lvl1pPr marL="0" indent="0">
              <a:buNone/>
              <a:defRPr sz="2400" b="1">
                <a:solidFill>
                  <a:schemeClr val="accent6"/>
                </a:solidFill>
              </a:defRPr>
            </a:lvl1pPr>
          </a:lstStyle>
          <a:p>
            <a:pPr lvl="0" rtl="0"/>
            <a:r>
              <a:rPr lang="fr-FR" noProof="0"/>
              <a:t>AJOUTER TEXTE SUPPLÉMENTAIRE </a:t>
            </a:r>
          </a:p>
        </p:txBody>
      </p:sp>
      <p:sp>
        <p:nvSpPr>
          <p:cNvPr id="19" name="Espace réservé d’image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rtlCol="0" anchor="ctr"/>
          <a:lstStyle>
            <a:lvl1pPr marL="0" indent="0" algn="ctr">
              <a:buNone/>
              <a:defRPr/>
            </a:lvl1pPr>
          </a:lstStyle>
          <a:p>
            <a:pPr rtl="0"/>
            <a:r>
              <a:rPr lang="fr-FR" noProof="0"/>
              <a:t>Icône</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cône de correctif de titre Icône de contenu 3 lignes">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rtlCol="0" anchor="ctr">
            <a:noAutofit/>
          </a:bodyPr>
          <a:lstStyle>
            <a:lvl1pPr marL="0" indent="0">
              <a:buNone/>
              <a:defRPr sz="1400"/>
            </a:lvl1pPr>
          </a:lstStyle>
          <a:p>
            <a:pPr lvl="0" rtl="0"/>
            <a:r>
              <a:rPr lang="fr-FR" noProof="0"/>
              <a:t>Texte de description </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rtlCol="0" anchor="ctr">
            <a:noAutofit/>
          </a:bodyPr>
          <a:lstStyle>
            <a:lvl1pPr marL="0" indent="0" algn="r">
              <a:buNone/>
              <a:defRPr sz="2000" b="1">
                <a:solidFill>
                  <a:schemeClr val="tx2"/>
                </a:solidFill>
              </a:defRPr>
            </a:lvl1pPr>
          </a:lstStyle>
          <a:p>
            <a:pPr lvl="0" rtl="0"/>
            <a:r>
              <a:rPr lang="fr-FR" noProof="0"/>
              <a:t>AJOUTER TEXTE </a:t>
            </a:r>
          </a:p>
        </p:txBody>
      </p:sp>
      <p:sp>
        <p:nvSpPr>
          <p:cNvPr id="14" name="Espace réservé d’image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fr-FR" noProof="0"/>
              <a:t>Icône</a:t>
            </a:r>
          </a:p>
        </p:txBody>
      </p:sp>
      <p:sp>
        <p:nvSpPr>
          <p:cNvPr id="20" name="Espace réservé du contenu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rtlCol="0" anchor="ctr">
            <a:noAutofit/>
          </a:bodyPr>
          <a:lstStyle>
            <a:lvl1pPr marL="0" indent="0">
              <a:buNone/>
              <a:defRPr sz="1400"/>
            </a:lvl1pPr>
          </a:lstStyle>
          <a:p>
            <a:pPr lvl="0" rtl="0"/>
            <a:r>
              <a:rPr lang="fr-FR" noProof="0"/>
              <a:t>Texte de description </a:t>
            </a:r>
          </a:p>
        </p:txBody>
      </p:sp>
      <p:sp>
        <p:nvSpPr>
          <p:cNvPr id="21" name="Espace réservé du texte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rtlCol="0" anchor="ctr">
            <a:noAutofit/>
          </a:bodyPr>
          <a:lstStyle>
            <a:lvl1pPr marL="0" indent="0" algn="r">
              <a:buNone/>
              <a:defRPr sz="2000" b="1">
                <a:solidFill>
                  <a:schemeClr val="accent5"/>
                </a:solidFill>
              </a:defRPr>
            </a:lvl1pPr>
          </a:lstStyle>
          <a:p>
            <a:pPr lvl="0" rtl="0"/>
            <a:r>
              <a:rPr lang="fr-FR" noProof="0"/>
              <a:t>AJOUTER TEXTE </a:t>
            </a:r>
          </a:p>
        </p:txBody>
      </p:sp>
      <p:sp>
        <p:nvSpPr>
          <p:cNvPr id="22" name="Espace réservé d’image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fr-FR" noProof="0"/>
              <a:t>Icône</a:t>
            </a:r>
          </a:p>
        </p:txBody>
      </p:sp>
      <p:sp>
        <p:nvSpPr>
          <p:cNvPr id="16" name="Espace réservé du numéro de diapositive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13" name="Espace réservé du contenu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rtlCol="0" anchor="ctr">
            <a:noAutofit/>
          </a:bodyPr>
          <a:lstStyle>
            <a:lvl1pPr marL="0" indent="0">
              <a:buNone/>
              <a:defRPr sz="1400"/>
            </a:lvl1pPr>
          </a:lstStyle>
          <a:p>
            <a:pPr lvl="0" rtl="0"/>
            <a:r>
              <a:rPr lang="fr-FR" noProof="0"/>
              <a:t>Texte de description </a:t>
            </a:r>
          </a:p>
        </p:txBody>
      </p:sp>
      <p:sp>
        <p:nvSpPr>
          <p:cNvPr id="17" name="Espace réservé du texte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rtlCol="0" anchor="ctr">
            <a:noAutofit/>
          </a:bodyPr>
          <a:lstStyle>
            <a:lvl1pPr marL="0" indent="0" algn="r">
              <a:buNone/>
              <a:defRPr sz="2000" b="1">
                <a:solidFill>
                  <a:schemeClr val="accent6"/>
                </a:solidFill>
              </a:defRPr>
            </a:lvl1pPr>
          </a:lstStyle>
          <a:p>
            <a:pPr lvl="0" rtl="0"/>
            <a:r>
              <a:rPr lang="fr-FR" noProof="0"/>
              <a:t>AJOUTER TEXTE </a:t>
            </a:r>
          </a:p>
        </p:txBody>
      </p:sp>
      <p:sp>
        <p:nvSpPr>
          <p:cNvPr id="19" name="Espace réservé d’image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fr-FR" noProof="0"/>
              <a:t>Icône</a:t>
            </a:r>
          </a:p>
        </p:txBody>
      </p:sp>
      <p:sp>
        <p:nvSpPr>
          <p:cNvPr id="35" name="Forme libre : Form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de correctif Titre uniquement">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6" name="Espace réservé du numéro de diapositive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15" name="Forme libre : Form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Espace réservé d’image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 1</a:t>
            </a:r>
          </a:p>
        </p:txBody>
      </p:sp>
      <p:sp>
        <p:nvSpPr>
          <p:cNvPr id="30" name="Espace réservé d’image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 2</a:t>
            </a:r>
          </a:p>
        </p:txBody>
      </p:sp>
      <p:sp>
        <p:nvSpPr>
          <p:cNvPr id="31" name="Espace réservé d’image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 3</a:t>
            </a:r>
          </a:p>
        </p:txBody>
      </p:sp>
      <p:sp>
        <p:nvSpPr>
          <p:cNvPr id="32" name="Espace réservé du texte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fr-FR" noProof="0"/>
              <a:t>AJOUTER TEXTE </a:t>
            </a:r>
          </a:p>
        </p:txBody>
      </p:sp>
      <p:sp>
        <p:nvSpPr>
          <p:cNvPr id="33" name="Espace réservé du texte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fr-FR" noProof="0"/>
              <a:t>AJOUTER TEXTE </a:t>
            </a:r>
          </a:p>
        </p:txBody>
      </p:sp>
      <p:sp>
        <p:nvSpPr>
          <p:cNvPr id="35" name="Espace réservé du texte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fr-FR" noProof="0"/>
              <a:t>AJOUTER TEXTE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apositive d’équipe">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6" name="Espace réservé du numéro de diapositive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15" name="Forme libre : Form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Espace réservé d’image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32" name="Espace réservé du texte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latin typeface="+mj-lt"/>
              </a:defRPr>
            </a:lvl1pPr>
          </a:lstStyle>
          <a:p>
            <a:pPr lvl="0" rtl="0"/>
            <a:r>
              <a:rPr lang="fr-FR" noProof="0"/>
              <a:t>AJOUTER TEXTE </a:t>
            </a:r>
          </a:p>
        </p:txBody>
      </p:sp>
      <p:sp>
        <p:nvSpPr>
          <p:cNvPr id="17" name="Espace réservé du texte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rtlCol="0" anchor="t">
            <a:noAutofit/>
          </a:bodyPr>
          <a:lstStyle>
            <a:lvl1pPr marL="0" indent="0" algn="ctr">
              <a:spcBef>
                <a:spcPts val="0"/>
              </a:spcBef>
              <a:spcAft>
                <a:spcPts val="0"/>
              </a:spcAft>
              <a:buNone/>
              <a:defRPr sz="1400" b="0">
                <a:solidFill>
                  <a:schemeClr val="tx2"/>
                </a:solidFill>
                <a:latin typeface="+mn-lt"/>
              </a:defRPr>
            </a:lvl1pPr>
          </a:lstStyle>
          <a:p>
            <a:pPr lvl="0" rtl="0"/>
            <a:r>
              <a:rPr lang="fr-FR" noProof="0"/>
              <a:t>Description</a:t>
            </a:r>
          </a:p>
        </p:txBody>
      </p:sp>
      <p:cxnSp>
        <p:nvCxnSpPr>
          <p:cNvPr id="5" name="Connecteur droit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e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Connecteur droit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Espace réservé d’image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6" name="Espace réservé d’image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7" name="Espace réservé d’image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cxnSp>
        <p:nvCxnSpPr>
          <p:cNvPr id="36" name="Connecteur droit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e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Connecteur droit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Espace réservé d’image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42" name="Espace réservé d’image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43" name="Espace réservé d’image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44" name="Espace réservé du texte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fr-FR" noProof="0"/>
              <a:t>Nom</a:t>
            </a:r>
          </a:p>
        </p:txBody>
      </p:sp>
      <p:sp>
        <p:nvSpPr>
          <p:cNvPr id="45" name="Espace réservé du texte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fr-FR" noProof="0"/>
              <a:t>Nom</a:t>
            </a:r>
          </a:p>
        </p:txBody>
      </p:sp>
      <p:sp>
        <p:nvSpPr>
          <p:cNvPr id="46" name="Espace réservé du texte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fr-FR" noProof="0"/>
              <a:t>Nom</a:t>
            </a:r>
          </a:p>
        </p:txBody>
      </p:sp>
      <p:sp>
        <p:nvSpPr>
          <p:cNvPr id="47" name="Espace réservé du texte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fr-FR" noProof="0"/>
              <a:t>Nom</a:t>
            </a:r>
          </a:p>
        </p:txBody>
      </p:sp>
      <p:sp>
        <p:nvSpPr>
          <p:cNvPr id="48" name="Espace réservé du texte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fr-FR" noProof="0"/>
              <a:t>Nom</a:t>
            </a:r>
          </a:p>
        </p:txBody>
      </p:sp>
      <p:sp>
        <p:nvSpPr>
          <p:cNvPr id="49" name="Espace réservé du texte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fr-FR" noProof="0"/>
              <a:t>Nom</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UNIQUEMENT_Graph or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Espace réservé d’image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0" name="Espace réservé du texte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mj-lt"/>
              </a:defRPr>
            </a:lvl1pPr>
          </a:lstStyle>
          <a:p>
            <a:pPr lvl="0" rtl="0"/>
            <a:r>
              <a:rPr lang="fr-FR" noProof="0"/>
              <a:t>AJOUTER TEXTE </a:t>
            </a:r>
          </a:p>
        </p:txBody>
      </p:sp>
      <p:sp>
        <p:nvSpPr>
          <p:cNvPr id="12" name="Espace réservé du texte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mn-lt"/>
              </a:defRPr>
            </a:lvl1pPr>
          </a:lstStyle>
          <a:p>
            <a:pPr lvl="0" rtl="0"/>
            <a:r>
              <a:rPr lang="fr-FR" noProof="0"/>
              <a:t>Description</a:t>
            </a:r>
          </a:p>
        </p:txBody>
      </p:sp>
      <p:cxnSp>
        <p:nvCxnSpPr>
          <p:cNvPr id="14" name="Connecteur droit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Espace réservé d’image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17" name="Espace réservé du texte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18" name="Espace réservé du texte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19" name="Espace réservé d’image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0" name="Espace réservé du texte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21" name="Espace réservé du texte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22" name="Espace réservé d’image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3" name="Espace réservé du texte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24" name="Espace réservé du texte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25" name="Espace réservé d’image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6" name="Espace réservé du texte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27" name="Espace réservé du texte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28" name="Espace réservé d’image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9" name="Espace réservé du texte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30" name="Espace réservé du texte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UNIQUEMENT_Graph org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Espace réservé d’image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0" name="Espace réservé du texte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mj-lt"/>
              </a:defRPr>
            </a:lvl1pPr>
          </a:lstStyle>
          <a:p>
            <a:pPr lvl="0" rtl="0"/>
            <a:r>
              <a:rPr lang="fr-FR" noProof="0"/>
              <a:t>AJOUTER TEXTE </a:t>
            </a:r>
          </a:p>
        </p:txBody>
      </p:sp>
      <p:sp>
        <p:nvSpPr>
          <p:cNvPr id="12" name="Espace réservé du texte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mn-lt"/>
              </a:defRPr>
            </a:lvl1pPr>
          </a:lstStyle>
          <a:p>
            <a:pPr lvl="0" rtl="0"/>
            <a:r>
              <a:rPr lang="fr-FR" noProof="0"/>
              <a:t>Description</a:t>
            </a:r>
          </a:p>
        </p:txBody>
      </p:sp>
      <p:cxnSp>
        <p:nvCxnSpPr>
          <p:cNvPr id="14" name="Connecteur droit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Espace réservé d’image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17" name="Espace réservé du texte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18" name="Espace réservé du texte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19" name="Espace réservé d’image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0" name="Espace réservé du texte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21" name="Espace réservé du texte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22" name="Espace réservé d’image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3" name="Espace réservé du texte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24" name="Espace réservé du texte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25" name="Espace réservé d’image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6" name="Espace réservé du texte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27" name="Espace réservé du texte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28" name="Espace réservé d’image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9" name="Espace réservé du texte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30" name="Espace réservé du texte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
        <p:nvSpPr>
          <p:cNvPr id="31" name="Espace réservé d’image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32" name="Espace réservé du texte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fr-FR" noProof="0"/>
              <a:t>NOM</a:t>
            </a:r>
          </a:p>
        </p:txBody>
      </p:sp>
      <p:sp>
        <p:nvSpPr>
          <p:cNvPr id="33" name="Espace réservé du texte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fr-FR"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Diapositive de titre_Jaune foncé">
    <p:spTree>
      <p:nvGrpSpPr>
        <p:cNvPr id="1" name=""/>
        <p:cNvGrpSpPr/>
        <p:nvPr/>
      </p:nvGrpSpPr>
      <p:grpSpPr>
        <a:xfrm>
          <a:off x="0" y="0"/>
          <a:ext cx="0" cy="0"/>
          <a:chOff x="0" y="0"/>
          <a:chExt cx="0" cy="0"/>
        </a:xfrm>
      </p:grpSpPr>
      <p:sp>
        <p:nvSpPr>
          <p:cNvPr id="26" name="Espace réservé d’image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a:lvl1pPr>
          </a:lstStyle>
          <a:p>
            <a:pPr rtl="0"/>
            <a:r>
              <a:rPr lang="fr-FR" noProof="0"/>
              <a:t>Insérer image</a:t>
            </a:r>
          </a:p>
        </p:txBody>
      </p:sp>
      <p:sp>
        <p:nvSpPr>
          <p:cNvPr id="27" name="Espace réservé du texte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4" name="Espace réservé du texte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a:solidFill>
                  <a:schemeClr val="tx1">
                    <a:alpha val="0"/>
                  </a:schemeClr>
                </a:solidFill>
              </a:defRPr>
            </a:lvl1pPr>
          </a:lstStyle>
          <a:p>
            <a:pPr lvl="0" rtl="0"/>
            <a:r>
              <a:rPr lang="fr-FR" noProof="0"/>
              <a:t>I</a:t>
            </a:r>
          </a:p>
        </p:txBody>
      </p:sp>
      <p:sp>
        <p:nvSpPr>
          <p:cNvPr id="2" name="Titre 1"/>
          <p:cNvSpPr>
            <a:spLocks noGrp="1"/>
          </p:cNvSpPr>
          <p:nvPr>
            <p:ph type="ctrTitle" hasCustomPrompt="1"/>
          </p:nvPr>
        </p:nvSpPr>
        <p:spPr>
          <a:xfrm>
            <a:off x="3163809" y="1905000"/>
            <a:ext cx="5864382" cy="2275238"/>
          </a:xfrm>
        </p:spPr>
        <p:txBody>
          <a:bodyPr rtlCol="0" anchor="t">
            <a:normAutofit/>
          </a:bodyPr>
          <a:lstStyle>
            <a:lvl1pPr algn="ctr">
              <a:defRPr lang="en-US" sz="5000" kern="1200" cap="all" spc="100" baseline="0" dirty="0">
                <a:solidFill>
                  <a:schemeClr val="bg1"/>
                </a:solidFill>
                <a:latin typeface="+mj-lt"/>
                <a:ea typeface="+mj-ea"/>
                <a:cs typeface="+mj-cs"/>
              </a:defRPr>
            </a:lvl1pPr>
          </a:lstStyle>
          <a:p>
            <a:pPr rtl="0"/>
            <a:r>
              <a:rPr lang="fr-FR" noProof="0"/>
              <a:t>Cliquez pour modifier le style du titre du masque</a:t>
            </a:r>
          </a:p>
        </p:txBody>
      </p:sp>
      <p:sp>
        <p:nvSpPr>
          <p:cNvPr id="3" name="Sous-titre 2"/>
          <p:cNvSpPr>
            <a:spLocks noGrp="1"/>
          </p:cNvSpPr>
          <p:nvPr>
            <p:ph type="subTitle" idx="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UNIQUEMENT_Graph org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3" name="Espace réservé du numéro de diapositive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9" name="Forme libre : Form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Espace réservé d’image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10" name="Espace réservé du texte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mj-lt"/>
              </a:defRPr>
            </a:lvl1pPr>
          </a:lstStyle>
          <a:p>
            <a:pPr lvl="0" rtl="0"/>
            <a:r>
              <a:rPr lang="fr-FR" noProof="0"/>
              <a:t>AJOUTER TEXTE </a:t>
            </a:r>
          </a:p>
        </p:txBody>
      </p:sp>
      <p:sp>
        <p:nvSpPr>
          <p:cNvPr id="12" name="Espace réservé du texte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mn-lt"/>
              </a:defRPr>
            </a:lvl1pPr>
          </a:lstStyle>
          <a:p>
            <a:pPr lvl="0" rtl="0"/>
            <a:r>
              <a:rPr lang="fr-FR" noProof="0"/>
              <a:t>Description</a:t>
            </a:r>
          </a:p>
        </p:txBody>
      </p:sp>
      <p:cxnSp>
        <p:nvCxnSpPr>
          <p:cNvPr id="14" name="Connecteur droit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Espace réservé d’image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17" name="Espace réservé du texte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18" name="Espace réservé du texte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19" name="Espace réservé d’image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0" name="Espace réservé du texte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21" name="Espace réservé du texte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22" name="Espace réservé d’image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3" name="Espace réservé du texte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24" name="Espace réservé du texte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25" name="Espace réservé d’image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6" name="Espace réservé du texte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27" name="Espace réservé du texte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28" name="Espace réservé d’image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29" name="Espace réservé du texte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30" name="Espace réservé du texte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31" name="Espace réservé d’image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32" name="Espace réservé du texte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33" name="Espace réservé du texte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cxnSp>
        <p:nvCxnSpPr>
          <p:cNvPr id="34" name="Connecteur droit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Espace réservé d’image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39" name="Espace réservé du texte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40" name="Espace réservé du texte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41" name="Espace réservé d’image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42" name="Espace réservé du texte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43" name="Espace réservé du texte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44" name="Espace réservé d’image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45" name="Espace réservé du texte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46" name="Espace réservé du texte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
        <p:nvSpPr>
          <p:cNvPr id="47" name="Espace réservé d’image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fr-FR" noProof="0"/>
              <a:t>Insérer image</a:t>
            </a:r>
          </a:p>
        </p:txBody>
      </p:sp>
      <p:sp>
        <p:nvSpPr>
          <p:cNvPr id="48" name="Espace réservé du texte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fr-FR" noProof="0"/>
              <a:t>NOM</a:t>
            </a:r>
          </a:p>
        </p:txBody>
      </p:sp>
      <p:sp>
        <p:nvSpPr>
          <p:cNvPr id="49" name="Espace réservé du texte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fr-FR"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re de correctif Titre uniquement">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fr-FR" noProof="0"/>
              <a:t>Modifiez le style du titre</a:t>
            </a:r>
          </a:p>
        </p:txBody>
      </p:sp>
      <p:sp>
        <p:nvSpPr>
          <p:cNvPr id="16" name="Espace réservé du numéro de diapositive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
        <p:nvSpPr>
          <p:cNvPr id="15" name="Forme libre : Form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u de légende d’image_Bleu">
    <p:bg>
      <p:bgPr>
        <a:solidFill>
          <a:schemeClr val="tx2"/>
        </a:solidFill>
        <a:effectLst/>
      </p:bgPr>
    </p:bg>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fr-FR" noProof="0"/>
              <a:t>Insérer image</a:t>
            </a:r>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1257300" y="3962400"/>
            <a:ext cx="4114800" cy="1981200"/>
          </a:xfrm>
        </p:spPr>
        <p:txBody>
          <a:bodyPr rtlCol="0" anchor="ctr">
            <a:noAutofit/>
          </a:bodyPr>
          <a:lstStyle>
            <a:lvl1pPr algn="ctr">
              <a:lnSpc>
                <a:spcPct val="80000"/>
              </a:lnSpc>
              <a:defRPr sz="4000" b="0" spc="200" baseline="0"/>
            </a:lvl1pPr>
          </a:lstStyle>
          <a:p>
            <a:pPr rtl="0"/>
            <a:r>
              <a:rPr lang="fr-FR" noProof="0"/>
              <a:t>Modifiez le style du titre</a:t>
            </a:r>
          </a:p>
        </p:txBody>
      </p:sp>
      <p:sp>
        <p:nvSpPr>
          <p:cNvPr id="3" name="Sous-titre 2"/>
          <p:cNvSpPr>
            <a:spLocks noGrp="1"/>
          </p:cNvSpPr>
          <p:nvPr>
            <p:ph type="subTitle" idx="1"/>
          </p:nvPr>
        </p:nvSpPr>
        <p:spPr>
          <a:xfrm>
            <a:off x="6057900" y="4114800"/>
            <a:ext cx="4876800" cy="1371602"/>
          </a:xfrm>
        </p:spPr>
        <p:txBody>
          <a:bodyPr lIns="91440" rIns="91440" rtlCol="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7" name="Espace réservé du texte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8" name="Espace réservé du texte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enu de légende d’image_Orange">
    <p:bg>
      <p:bgPr>
        <a:solidFill>
          <a:schemeClr val="accent2"/>
        </a:solidFill>
        <a:effectLst/>
      </p:bgPr>
    </p:bg>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fr-FR" noProof="0"/>
              <a:t>Insérer image</a:t>
            </a:r>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1257300" y="3962400"/>
            <a:ext cx="4114800" cy="1981200"/>
          </a:xfrm>
        </p:spPr>
        <p:txBody>
          <a:bodyPr rtlCol="0" anchor="ctr">
            <a:noAutofit/>
          </a:bodyPr>
          <a:lstStyle>
            <a:lvl1pPr algn="ctr">
              <a:lnSpc>
                <a:spcPct val="80000"/>
              </a:lnSpc>
              <a:defRPr sz="4000" b="0" spc="200" baseline="0"/>
            </a:lvl1pPr>
          </a:lstStyle>
          <a:p>
            <a:pPr rtl="0"/>
            <a:r>
              <a:rPr lang="fr-FR" noProof="0"/>
              <a:t>Modifiez le style du titre</a:t>
            </a:r>
          </a:p>
        </p:txBody>
      </p:sp>
      <p:sp>
        <p:nvSpPr>
          <p:cNvPr id="3" name="Sous-titre 2"/>
          <p:cNvSpPr>
            <a:spLocks noGrp="1"/>
          </p:cNvSpPr>
          <p:nvPr>
            <p:ph type="subTitle" idx="1"/>
          </p:nvPr>
        </p:nvSpPr>
        <p:spPr>
          <a:xfrm>
            <a:off x="6057900" y="4114800"/>
            <a:ext cx="4876800" cy="1371602"/>
          </a:xfrm>
        </p:spPr>
        <p:txBody>
          <a:bodyPr lIns="91440" rIns="91440" rtlCol="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7" name="Espace réservé du texte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8" name="Espace réservé du texte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Espace réservé du texte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texte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hasCustomPrompt="1"/>
          </p:nvPr>
        </p:nvSpPr>
        <p:spPr>
          <a:xfrm>
            <a:off x="1085850" y="2679192"/>
            <a:ext cx="9963150" cy="1499616"/>
          </a:xfrm>
          <a:noFill/>
        </p:spPr>
        <p:txBody>
          <a:bodyPr rtlCol="0">
            <a:normAutofit/>
          </a:bodyPr>
          <a:lstStyle>
            <a:lvl1pPr>
              <a:defRPr sz="6000">
                <a:solidFill>
                  <a:schemeClr val="bg1"/>
                </a:solidFill>
              </a:defRPr>
            </a:lvl1pPr>
          </a:lstStyle>
          <a:p>
            <a:pPr rtl="0"/>
            <a:r>
              <a:rPr lang="fr-FR" noProof="0"/>
              <a:t>Cliquez pour modifier le style du titre du masque</a:t>
            </a:r>
          </a:p>
        </p:txBody>
      </p:sp>
      <p:sp>
        <p:nvSpPr>
          <p:cNvPr id="8" name="Espace réservé du texte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Espace réservé du texte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texte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hasCustomPrompt="1"/>
          </p:nvPr>
        </p:nvSpPr>
        <p:spPr>
          <a:xfrm>
            <a:off x="1085850" y="2679192"/>
            <a:ext cx="9963150" cy="1499616"/>
          </a:xfrm>
          <a:noFill/>
        </p:spPr>
        <p:txBody>
          <a:bodyPr rtlCol="0">
            <a:normAutofit/>
          </a:bodyPr>
          <a:lstStyle>
            <a:lvl1pPr>
              <a:defRPr sz="6000">
                <a:solidFill>
                  <a:schemeClr val="bg1"/>
                </a:solidFill>
              </a:defRPr>
            </a:lvl1pPr>
          </a:lstStyle>
          <a:p>
            <a:pPr rtl="0"/>
            <a:r>
              <a:rPr lang="fr-FR" noProof="0"/>
              <a:t>Cliquez pour modifier le style du titre du masque</a:t>
            </a:r>
          </a:p>
        </p:txBody>
      </p:sp>
      <p:sp>
        <p:nvSpPr>
          <p:cNvPr id="8" name="Espace réservé du texte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Espace réservé du texte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texte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hasCustomPrompt="1"/>
          </p:nvPr>
        </p:nvSpPr>
        <p:spPr>
          <a:xfrm>
            <a:off x="1085850" y="2679192"/>
            <a:ext cx="9963150" cy="1499616"/>
          </a:xfrm>
          <a:noFill/>
        </p:spPr>
        <p:txBody>
          <a:bodyPr rtlCol="0">
            <a:normAutofit/>
          </a:bodyPr>
          <a:lstStyle>
            <a:lvl1pPr>
              <a:defRPr sz="6000">
                <a:solidFill>
                  <a:schemeClr val="bg1"/>
                </a:solidFill>
              </a:defRPr>
            </a:lvl1pPr>
          </a:lstStyle>
          <a:p>
            <a:pPr rtl="0"/>
            <a:r>
              <a:rPr lang="fr-FR" noProof="0"/>
              <a:t>Cliquez pour modifier le style du titre du masque</a:t>
            </a:r>
          </a:p>
        </p:txBody>
      </p:sp>
      <p:sp>
        <p:nvSpPr>
          <p:cNvPr id="8" name="Espace réservé du texte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Espace réservé d’image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fr-FR" noProof="0"/>
              <a:t>Insérer image</a:t>
            </a:r>
          </a:p>
        </p:txBody>
      </p:sp>
      <p:sp>
        <p:nvSpPr>
          <p:cNvPr id="27" name="Espace réservé du texte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26" name="Espace réservé du texte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rtlCol="0" anchor="b">
            <a:normAutofit/>
          </a:bodyPr>
          <a:lstStyle>
            <a:lvl1pPr algn="ctr">
              <a:defRPr sz="6000">
                <a:solidFill>
                  <a:schemeClr val="bg1"/>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fr-FR" noProof="0"/>
              <a:t>Insérer image</a:t>
            </a:r>
          </a:p>
        </p:txBody>
      </p:sp>
      <p:sp>
        <p:nvSpPr>
          <p:cNvPr id="27" name="Espace réservé du texte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fr-FR" noProof="0"/>
              <a:t>Modifiez le style du titre</a:t>
            </a:r>
          </a:p>
        </p:txBody>
      </p:sp>
      <p:sp>
        <p:nvSpPr>
          <p:cNvPr id="9" name="Espace réservé du texte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numéro de diapositive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fr-FR" noProof="0"/>
              <a:t>Insérer image</a:t>
            </a:r>
          </a:p>
        </p:txBody>
      </p:sp>
      <p:sp>
        <p:nvSpPr>
          <p:cNvPr id="27" name="Espace réservé du texte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fr-FR" noProof="0"/>
              <a:t>Modifiez le style du titre</a:t>
            </a:r>
          </a:p>
        </p:txBody>
      </p:sp>
      <p:sp>
        <p:nvSpPr>
          <p:cNvPr id="9" name="Espace réservé du texte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numéro de diapositive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Diapositive de titre_Jaune foncé">
    <p:bg>
      <p:bgPr>
        <a:solidFill>
          <a:schemeClr val="bg1">
            <a:lumMod val="95000"/>
          </a:schemeClr>
        </a:soli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a:lvl1pPr>
          </a:lstStyle>
          <a:p>
            <a:pPr rtl="0"/>
            <a:r>
              <a:rPr lang="fr-FR" noProof="0"/>
              <a:t>Insérer image</a:t>
            </a:r>
          </a:p>
        </p:txBody>
      </p:sp>
      <p:sp>
        <p:nvSpPr>
          <p:cNvPr id="7" name="Espace réservé du texte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2" name="Espace réservé du texte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10" name="Espace réservé du texte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rtlCol="0"/>
          <a:lstStyle>
            <a:lvl1pPr marL="0" indent="0" algn="ctr">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3163809" y="1905000"/>
            <a:ext cx="5864382" cy="2275238"/>
          </a:xfrm>
        </p:spPr>
        <p:txBody>
          <a:bodyPr rtlCol="0" anchor="t">
            <a:normAutofit/>
          </a:bodyPr>
          <a:lstStyle>
            <a:lvl1pPr algn="ctr">
              <a:defRPr lang="en-US" sz="5000" kern="1200" cap="all" spc="100" baseline="0" dirty="0">
                <a:solidFill>
                  <a:schemeClr val="bg1"/>
                </a:solidFill>
                <a:latin typeface="+mj-lt"/>
                <a:ea typeface="+mj-ea"/>
                <a:cs typeface="+mj-cs"/>
              </a:defRPr>
            </a:lvl1pPr>
          </a:lstStyle>
          <a:p>
            <a:pPr rtl="0"/>
            <a:r>
              <a:rPr lang="fr-FR" noProof="0"/>
              <a:t>Modifiez le style du titre</a:t>
            </a:r>
          </a:p>
        </p:txBody>
      </p:sp>
      <p:sp>
        <p:nvSpPr>
          <p:cNvPr id="3" name="Sous-titre 2"/>
          <p:cNvSpPr>
            <a:spLocks noGrp="1"/>
          </p:cNvSpPr>
          <p:nvPr>
            <p:ph type="subTitle" idx="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fr-FR" noProof="0"/>
              <a:t>Insérer image</a:t>
            </a:r>
          </a:p>
        </p:txBody>
      </p:sp>
      <p:sp>
        <p:nvSpPr>
          <p:cNvPr id="27" name="Espace réservé du texte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fr-FR" noProof="0"/>
              <a:t>Modifiez le style du titre</a:t>
            </a:r>
          </a:p>
        </p:txBody>
      </p:sp>
      <p:sp>
        <p:nvSpPr>
          <p:cNvPr id="9" name="Espace réservé du texte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numéro de diapositive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fr-FR" noProof="0"/>
              <a:t>Insérer image</a:t>
            </a:r>
          </a:p>
        </p:txBody>
      </p:sp>
      <p:sp>
        <p:nvSpPr>
          <p:cNvPr id="27" name="Espace réservé du texte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2" name="Titr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fr-FR" noProof="0"/>
              <a:t>Modifiez le style du titre</a:t>
            </a:r>
          </a:p>
        </p:txBody>
      </p:sp>
      <p:sp>
        <p:nvSpPr>
          <p:cNvPr id="9" name="Espace réservé du texte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fr-FR" noProof="0"/>
              <a:t>I</a:t>
            </a:r>
          </a:p>
        </p:txBody>
      </p:sp>
      <p:sp>
        <p:nvSpPr>
          <p:cNvPr id="7" name="Espace réservé du numéro de diapositive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ôture-Merci 1">
    <p:bg>
      <p:bgPr>
        <a:solidFill>
          <a:schemeClr val="bg1">
            <a:lumMod val="95000"/>
          </a:schemeClr>
        </a:solidFill>
        <a:effectLst/>
      </p:bgPr>
    </p:bg>
    <p:spTree>
      <p:nvGrpSpPr>
        <p:cNvPr id="1" name=""/>
        <p:cNvGrpSpPr/>
        <p:nvPr/>
      </p:nvGrpSpPr>
      <p:grpSpPr>
        <a:xfrm>
          <a:off x="0" y="0"/>
          <a:ext cx="0" cy="0"/>
          <a:chOff x="0" y="0"/>
          <a:chExt cx="0" cy="0"/>
        </a:xfrm>
      </p:grpSpPr>
      <p:sp>
        <p:nvSpPr>
          <p:cNvPr id="53" name="Espace réservé du texte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rtl="0"/>
            <a:r>
              <a:rPr lang="fr-FR" noProof="0"/>
              <a:t>I</a:t>
            </a:r>
          </a:p>
        </p:txBody>
      </p:sp>
      <p:sp>
        <p:nvSpPr>
          <p:cNvPr id="48" name="Forme libre : Form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9" name="Forme libre : Form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fr-FR" noProof="0"/>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hasCustomPrompt="1"/>
          </p:nvPr>
        </p:nvSpPr>
        <p:spPr>
          <a:xfrm>
            <a:off x="1378135" y="1219200"/>
            <a:ext cx="7232465" cy="903638"/>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fr-FR" noProof="0"/>
              <a:t>MeRCI</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fr-FR" noProof="0"/>
          </a:p>
        </p:txBody>
      </p:sp>
      <p:sp>
        <p:nvSpPr>
          <p:cNvPr id="19" name="Espace réservé d’image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fr-FR" noProof="0"/>
              <a:t>Insérer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ôture-Merci 2">
    <p:spTree>
      <p:nvGrpSpPr>
        <p:cNvPr id="1" name=""/>
        <p:cNvGrpSpPr/>
        <p:nvPr/>
      </p:nvGrpSpPr>
      <p:grpSpPr>
        <a:xfrm>
          <a:off x="0" y="0"/>
          <a:ext cx="0" cy="0"/>
          <a:chOff x="0" y="0"/>
          <a:chExt cx="0" cy="0"/>
        </a:xfrm>
      </p:grpSpPr>
      <p:sp>
        <p:nvSpPr>
          <p:cNvPr id="26" name="Espace réservé d’image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a:lvl1pPr>
          </a:lstStyle>
          <a:p>
            <a:pPr rtl="0"/>
            <a:r>
              <a:rPr lang="fr-FR" noProof="0"/>
              <a:t>Insérer image</a:t>
            </a:r>
          </a:p>
        </p:txBody>
      </p:sp>
      <p:sp>
        <p:nvSpPr>
          <p:cNvPr id="27" name="Espace réservé du texte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4" name="Espace réservé du texte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a:solidFill>
                  <a:schemeClr val="tx1">
                    <a:alpha val="0"/>
                  </a:schemeClr>
                </a:solidFill>
              </a:defRPr>
            </a:lvl1pPr>
          </a:lstStyle>
          <a:p>
            <a:pPr lvl="0" rtl="0"/>
            <a:r>
              <a:rPr lang="fr-FR" noProof="0"/>
              <a:t>I</a:t>
            </a:r>
          </a:p>
        </p:txBody>
      </p:sp>
      <p:sp>
        <p:nvSpPr>
          <p:cNvPr id="2" name="Titre 1"/>
          <p:cNvSpPr>
            <a:spLocks noGrp="1"/>
          </p:cNvSpPr>
          <p:nvPr>
            <p:ph type="ctrTitle" hasCustomPrompt="1"/>
          </p:nvPr>
        </p:nvSpPr>
        <p:spPr>
          <a:xfrm>
            <a:off x="3163809" y="1905000"/>
            <a:ext cx="5864382" cy="2275238"/>
          </a:xfrm>
        </p:spPr>
        <p:txBody>
          <a:bodyPr rtlCol="0" anchor="ctr">
            <a:normAutofit/>
          </a:bodyPr>
          <a:lstStyle>
            <a:lvl1pPr algn="ctr">
              <a:defRPr lang="en-US" sz="5000" kern="1200" cap="all" spc="100" baseline="0" dirty="0">
                <a:solidFill>
                  <a:schemeClr val="bg1"/>
                </a:solidFill>
                <a:latin typeface="+mj-lt"/>
                <a:ea typeface="+mj-ea"/>
                <a:cs typeface="+mj-cs"/>
              </a:defRPr>
            </a:lvl1pPr>
          </a:lstStyle>
          <a:p>
            <a:pPr rtl="0"/>
            <a:r>
              <a:rPr lang="fr-FR" noProof="0"/>
              <a:t>MeRCI</a:t>
            </a:r>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ôture-Merci 3">
    <p:bg>
      <p:bgPr>
        <a:solidFill>
          <a:schemeClr val="bg1">
            <a:lumMod val="95000"/>
          </a:schemeClr>
        </a:soli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a:lvl1pPr>
          </a:lstStyle>
          <a:p>
            <a:pPr rtl="0"/>
            <a:r>
              <a:rPr lang="fr-FR" noProof="0"/>
              <a:t>Insérer image</a:t>
            </a:r>
          </a:p>
        </p:txBody>
      </p:sp>
      <p:sp>
        <p:nvSpPr>
          <p:cNvPr id="7" name="Espace réservé du texte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2" name="Espace réservé du texte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10" name="Espace réservé du texte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rtlCol="0"/>
          <a:lstStyle>
            <a:lvl1pPr marL="0" indent="0" algn="ctr">
              <a:buNone/>
              <a:defRPr>
                <a:solidFill>
                  <a:schemeClr val="tx1">
                    <a:alpha val="0"/>
                  </a:schemeClr>
                </a:solidFill>
              </a:defRPr>
            </a:lvl1pPr>
          </a:lstStyle>
          <a:p>
            <a:pPr lvl="0" rtl="0"/>
            <a:r>
              <a:rPr lang="fr-FR" noProof="0"/>
              <a:t>I</a:t>
            </a:r>
          </a:p>
        </p:txBody>
      </p:sp>
      <p:sp>
        <p:nvSpPr>
          <p:cNvPr id="2" name="Titre 1"/>
          <p:cNvSpPr>
            <a:spLocks noGrp="1"/>
          </p:cNvSpPr>
          <p:nvPr>
            <p:ph type="ctrTitle" hasCustomPrompt="1"/>
          </p:nvPr>
        </p:nvSpPr>
        <p:spPr>
          <a:xfrm>
            <a:off x="3163809" y="1905000"/>
            <a:ext cx="5864382" cy="2275238"/>
          </a:xfrm>
        </p:spPr>
        <p:txBody>
          <a:bodyPr rtlCol="0" anchor="ctr">
            <a:normAutofit/>
          </a:bodyPr>
          <a:lstStyle>
            <a:lvl1pPr algn="ctr">
              <a:defRPr lang="en-US" sz="5000" kern="1200" cap="all" spc="100" baseline="0" dirty="0">
                <a:solidFill>
                  <a:schemeClr val="bg1"/>
                </a:solidFill>
                <a:latin typeface="+mj-lt"/>
                <a:ea typeface="+mj-ea"/>
                <a:cs typeface="+mj-cs"/>
              </a:defRPr>
            </a:lvl1pPr>
          </a:lstStyle>
          <a:p>
            <a:pPr rtl="0"/>
            <a:r>
              <a:rPr lang="fr-FR" noProof="0"/>
              <a:t>MeRCI</a:t>
            </a:r>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ôture-Merci 4">
    <p:bg>
      <p:bgPr>
        <a:solidFill>
          <a:schemeClr val="bg1">
            <a:lumMod val="95000"/>
          </a:schemeClr>
        </a:solidFill>
        <a:effectLst/>
      </p:bgPr>
    </p:bg>
    <p:spTree>
      <p:nvGrpSpPr>
        <p:cNvPr id="1" name=""/>
        <p:cNvGrpSpPr/>
        <p:nvPr/>
      </p:nvGrpSpPr>
      <p:grpSpPr>
        <a:xfrm>
          <a:off x="0" y="0"/>
          <a:ext cx="0" cy="0"/>
          <a:chOff x="0" y="0"/>
          <a:chExt cx="0" cy="0"/>
        </a:xfrm>
      </p:grpSpPr>
      <p:sp>
        <p:nvSpPr>
          <p:cNvPr id="22" name="Espace réservé du texte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15" name="Espace réservé d’image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a:lvl1pPr>
          </a:lstStyle>
          <a:p>
            <a:pPr rtl="0"/>
            <a:r>
              <a:rPr lang="fr-FR" noProof="0"/>
              <a:t>Insérer image</a:t>
            </a:r>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hasCustomPrompt="1"/>
          </p:nvPr>
        </p:nvSpPr>
        <p:spPr>
          <a:xfrm>
            <a:off x="933450" y="762000"/>
            <a:ext cx="4381500" cy="3429000"/>
          </a:xfrm>
        </p:spPr>
        <p:txBody>
          <a:bodyPr rtlCol="0" anchor="ctr">
            <a:normAutofit/>
          </a:bodyPr>
          <a:lstStyle>
            <a:lvl1pPr algn="ctr">
              <a:defRPr sz="5000" spc="200" baseline="0"/>
            </a:lvl1pPr>
          </a:lstStyle>
          <a:p>
            <a:pPr rtl="0"/>
            <a:r>
              <a:rPr lang="fr-FR" noProof="0"/>
              <a:t>MeRCI</a:t>
            </a:r>
          </a:p>
        </p:txBody>
      </p:sp>
      <p:sp>
        <p:nvSpPr>
          <p:cNvPr id="7" name="Espace réservé du texte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ôture-Merci 5">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fr-FR" noProof="0"/>
              <a:t>Insérer image</a:t>
            </a:r>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hasCustomPrompt="1"/>
          </p:nvPr>
        </p:nvSpPr>
        <p:spPr>
          <a:xfrm>
            <a:off x="1257300" y="1447800"/>
            <a:ext cx="4114800" cy="3962400"/>
          </a:xfrm>
        </p:spPr>
        <p:txBody>
          <a:bodyPr rtlCol="0" anchor="ctr">
            <a:normAutofit/>
          </a:bodyPr>
          <a:lstStyle>
            <a:lvl1pPr algn="ctr">
              <a:defRPr sz="5000" spc="200" baseline="0"/>
            </a:lvl1pPr>
          </a:lstStyle>
          <a:p>
            <a:pPr rtl="0"/>
            <a:r>
              <a:rPr lang="fr-FR" noProof="0"/>
              <a:t>MeRCI</a:t>
            </a:r>
          </a:p>
        </p:txBody>
      </p:sp>
      <p:sp>
        <p:nvSpPr>
          <p:cNvPr id="7" name="Espace réservé du texte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8" name="Espace réservé du texte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22" name="Espace réservé du texte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a:solidFill>
                  <a:schemeClr val="tx1">
                    <a:alpha val="0"/>
                  </a:schemeClr>
                </a:solidFill>
              </a:defRPr>
            </a:lvl1pPr>
          </a:lstStyle>
          <a:p>
            <a:pPr lvl="0" rtl="0"/>
            <a:r>
              <a:rPr lang="fr-FR" noProof="0"/>
              <a:t>I</a:t>
            </a:r>
          </a:p>
        </p:txBody>
      </p:sp>
      <p:sp>
        <p:nvSpPr>
          <p:cNvPr id="15" name="Espace réservé d’image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a:lvl1pPr>
          </a:lstStyle>
          <a:p>
            <a:pPr rtl="0"/>
            <a:r>
              <a:rPr lang="fr-FR" noProof="0"/>
              <a:t>Insérer image</a:t>
            </a:r>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933450" y="762000"/>
            <a:ext cx="4381500" cy="3429000"/>
          </a:xfrm>
        </p:spPr>
        <p:txBody>
          <a:bodyPr rtlCol="0" anchor="ctr">
            <a:normAutofit/>
          </a:bodyPr>
          <a:lstStyle>
            <a:lvl1pPr algn="ctr">
              <a:defRPr sz="5000" spc="200" baseline="0"/>
            </a:lvl1pPr>
          </a:lstStyle>
          <a:p>
            <a:pPr rtl="0"/>
            <a:r>
              <a:rPr lang="fr-FR" noProof="0"/>
              <a:t>Modifiez le style du titre</a:t>
            </a:r>
          </a:p>
        </p:txBody>
      </p:sp>
      <p:sp>
        <p:nvSpPr>
          <p:cNvPr id="3" name="Sous-titre 2"/>
          <p:cNvSpPr>
            <a:spLocks noGrp="1"/>
          </p:cNvSpPr>
          <p:nvPr>
            <p:ph type="subTitle" idx="1"/>
          </p:nvPr>
        </p:nvSpPr>
        <p:spPr>
          <a:xfrm>
            <a:off x="933450" y="4343400"/>
            <a:ext cx="4381500" cy="1355732"/>
          </a:xfrm>
        </p:spPr>
        <p:txBody>
          <a:bodyPr lIns="91440" rIns="91440" rtlCol="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7" name="Espace réservé du texte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fr-FR" noProof="0"/>
              <a:t>Insérer image</a:t>
            </a:r>
          </a:p>
        </p:txBody>
      </p:sp>
      <p:sp>
        <p:nvSpPr>
          <p:cNvPr id="17" name="Espace réservé du texte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2" name="Titre 1"/>
          <p:cNvSpPr>
            <a:spLocks noGrp="1"/>
          </p:cNvSpPr>
          <p:nvPr>
            <p:ph type="ctrTitle"/>
          </p:nvPr>
        </p:nvSpPr>
        <p:spPr>
          <a:xfrm>
            <a:off x="1257300" y="1447800"/>
            <a:ext cx="4114800" cy="3962400"/>
          </a:xfrm>
        </p:spPr>
        <p:txBody>
          <a:bodyPr rtlCol="0" anchor="ctr">
            <a:normAutofit/>
          </a:bodyPr>
          <a:lstStyle>
            <a:lvl1pPr algn="ctr">
              <a:defRPr sz="5000" spc="200" baseline="0"/>
            </a:lvl1pPr>
          </a:lstStyle>
          <a:p>
            <a:pPr rtl="0"/>
            <a:r>
              <a:rPr lang="fr-FR" noProof="0"/>
              <a:t>Modifiez le style du titre</a:t>
            </a:r>
          </a:p>
        </p:txBody>
      </p:sp>
      <p:sp>
        <p:nvSpPr>
          <p:cNvPr id="3" name="Sous-titre 2"/>
          <p:cNvSpPr>
            <a:spLocks noGrp="1"/>
          </p:cNvSpPr>
          <p:nvPr>
            <p:ph type="subTitle" idx="1"/>
          </p:nvPr>
        </p:nvSpPr>
        <p:spPr>
          <a:xfrm>
            <a:off x="6057900" y="4495801"/>
            <a:ext cx="4876800" cy="609600"/>
          </a:xfrm>
        </p:spPr>
        <p:txBody>
          <a:bodyPr lIns="91440" rIns="91440" rtlCol="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Modifiez le style des sous-titres du masque</a:t>
            </a:r>
          </a:p>
        </p:txBody>
      </p:sp>
      <p:sp>
        <p:nvSpPr>
          <p:cNvPr id="7" name="Espace réservé du texte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
        <p:nvSpPr>
          <p:cNvPr id="8" name="Espace réservé du texte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fr-FR" noProof="0"/>
              <a:t>I</a:t>
            </a:r>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re et conten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2667000"/>
            <a:ext cx="10288693" cy="3660648"/>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image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fr-FR" noProof="0"/>
              <a:t>Insérer image</a:t>
            </a:r>
          </a:p>
        </p:txBody>
      </p:sp>
      <p:sp>
        <p:nvSpPr>
          <p:cNvPr id="14" name="Espace réservé du numéro de diapositive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ise en évidence Titre-sous-titre et conten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rtlCol="0" anchor="t">
            <a:normAutofit/>
          </a:bodyPr>
          <a:lstStyle>
            <a:lvl1pPr>
              <a:lnSpc>
                <a:spcPct val="100000"/>
              </a:lnSpc>
              <a:defRPr sz="4000" b="0">
                <a:latin typeface="+mj-lt"/>
              </a:defRPr>
            </a:lvl1pPr>
          </a:lstStyle>
          <a:p>
            <a:pPr rtl="0"/>
            <a:r>
              <a:rPr lang="fr-FR" noProof="0"/>
              <a:t>Modifiez le style du titre</a:t>
            </a:r>
          </a:p>
        </p:txBody>
      </p:sp>
      <p:sp>
        <p:nvSpPr>
          <p:cNvPr id="7" name="Espace réservé du conten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2667000"/>
            <a:ext cx="10288693" cy="3660648"/>
          </a:xfrm>
        </p:spPr>
        <p:txBody>
          <a:bodyPr lIns="91440" rIns="9144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image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fr-FR" noProof="0"/>
              <a:t>Insérer image</a:t>
            </a:r>
          </a:p>
        </p:txBody>
      </p:sp>
      <p:sp>
        <p:nvSpPr>
          <p:cNvPr id="8" name="Espace réservé du texte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rtlCol="0">
            <a:spAutoFit/>
          </a:bodyPr>
          <a:lstStyle>
            <a:lvl1pPr marL="0" indent="0">
              <a:buNone/>
              <a:defRPr sz="2400" b="0">
                <a:solidFill>
                  <a:schemeClr val="bg1"/>
                </a:solidFill>
              </a:defRPr>
            </a:lvl1pPr>
          </a:lstStyle>
          <a:p>
            <a:pPr lvl="0" rtl="0"/>
            <a:r>
              <a:rPr lang="fr-FR" noProof="0"/>
              <a:t>Ajouter texte supplémentaire </a:t>
            </a:r>
          </a:p>
        </p:txBody>
      </p:sp>
      <p:sp>
        <p:nvSpPr>
          <p:cNvPr id="13" name="Espace réservé du numéro de diapositive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omposer"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packagist.org/"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image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Espace réservé du texte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rtlCol="0"/>
          <a:lstStyle/>
          <a:p>
            <a:pPr rtl="0"/>
            <a:endParaRPr lang="fr-FR"/>
          </a:p>
        </p:txBody>
      </p:sp>
      <p:sp>
        <p:nvSpPr>
          <p:cNvPr id="286" name="Espace réservé du texte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rtlCol="0"/>
          <a:lstStyle/>
          <a:p>
            <a:pPr rtl="0"/>
            <a:endParaRPr lang="fr-FR" dirty="0"/>
          </a:p>
        </p:txBody>
      </p:sp>
      <p:sp>
        <p:nvSpPr>
          <p:cNvPr id="6" name="Titre 5">
            <a:extLst>
              <a:ext uri="{FF2B5EF4-FFF2-40B4-BE49-F238E27FC236}">
                <a16:creationId xmlns:a16="http://schemas.microsoft.com/office/drawing/2014/main" id="{3933031D-018B-489E-B613-2113C1CD2360}"/>
              </a:ext>
            </a:extLst>
          </p:cNvPr>
          <p:cNvSpPr>
            <a:spLocks noGrp="1"/>
          </p:cNvSpPr>
          <p:nvPr>
            <p:ph type="ctrTitle"/>
          </p:nvPr>
        </p:nvSpPr>
        <p:spPr>
          <a:xfrm>
            <a:off x="3163809" y="1484784"/>
            <a:ext cx="5864382" cy="1029816"/>
          </a:xfrm>
        </p:spPr>
        <p:txBody>
          <a:bodyPr rtlCol="0">
            <a:normAutofit fontScale="90000"/>
          </a:bodyPr>
          <a:lstStyle/>
          <a:p>
            <a:pPr rtl="0"/>
            <a:r>
              <a:rPr lang="fr-FR" dirty="0"/>
              <a:t>COMPOSER</a:t>
            </a:r>
            <a:br>
              <a:rPr lang="fr-FR" dirty="0"/>
            </a:br>
            <a:endParaRPr lang="fr-FR" dirty="0"/>
          </a:p>
        </p:txBody>
      </p:sp>
      <p:sp>
        <p:nvSpPr>
          <p:cNvPr id="7" name="Sous-titre 6">
            <a:extLst>
              <a:ext uri="{FF2B5EF4-FFF2-40B4-BE49-F238E27FC236}">
                <a16:creationId xmlns:a16="http://schemas.microsoft.com/office/drawing/2014/main" id="{606F8B2E-A7F5-4413-BEED-BFF7C3D9FF78}"/>
              </a:ext>
            </a:extLst>
          </p:cNvPr>
          <p:cNvSpPr>
            <a:spLocks noGrp="1"/>
          </p:cNvSpPr>
          <p:nvPr>
            <p:ph type="subTitle" idx="1"/>
          </p:nvPr>
        </p:nvSpPr>
        <p:spPr/>
        <p:txBody>
          <a:bodyPr rtlCol="0"/>
          <a:lstStyle/>
          <a:p>
            <a:pPr rtl="0"/>
            <a:r>
              <a:rPr lang="fr-FR"/>
              <a:t>Ajouter un sous-titre</a:t>
            </a:r>
          </a:p>
          <a:p>
            <a:pPr rtl="0"/>
            <a:endParaRPr lang="fr-FR"/>
          </a:p>
        </p:txBody>
      </p:sp>
      <p:pic>
        <p:nvPicPr>
          <p:cNvPr id="3" name="Image 2">
            <a:extLst>
              <a:ext uri="{FF2B5EF4-FFF2-40B4-BE49-F238E27FC236}">
                <a16:creationId xmlns:a16="http://schemas.microsoft.com/office/drawing/2014/main" id="{6BEE5120-ADC1-4D26-91E1-0631FEEC8C3D}"/>
              </a:ext>
            </a:extLst>
          </p:cNvPr>
          <p:cNvPicPr>
            <a:picLocks noChangeAspect="1"/>
          </p:cNvPicPr>
          <p:nvPr/>
        </p:nvPicPr>
        <p:blipFill>
          <a:blip r:embed="rId4"/>
          <a:stretch>
            <a:fillRect/>
          </a:stretch>
        </p:blipFill>
        <p:spPr>
          <a:xfrm>
            <a:off x="4730507" y="2369819"/>
            <a:ext cx="2857500" cy="3390900"/>
          </a:xfrm>
          <a:prstGeom prst="rect">
            <a:avLst/>
          </a:prstGeom>
        </p:spPr>
      </p:pic>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94C582A2-A406-4C9B-A3DA-BA4EECAB37AC}"/>
              </a:ext>
            </a:extLst>
          </p:cNvPr>
          <p:cNvSpPr>
            <a:spLocks noGrp="1"/>
          </p:cNvSpPr>
          <p:nvPr>
            <p:ph type="title"/>
          </p:nvPr>
        </p:nvSpPr>
        <p:spPr/>
        <p:txBody>
          <a:bodyPr rtlCol="0"/>
          <a:lstStyle/>
          <a:p>
            <a:pPr algn="ctr" rtl="0"/>
            <a:r>
              <a:rPr lang="fr-FR" dirty="0"/>
              <a:t>Définitions &amp; histoire</a:t>
            </a:r>
          </a:p>
        </p:txBody>
      </p:sp>
      <p:sp>
        <p:nvSpPr>
          <p:cNvPr id="13" name="Espace réservé du contenu 12">
            <a:extLst>
              <a:ext uri="{FF2B5EF4-FFF2-40B4-BE49-F238E27FC236}">
                <a16:creationId xmlns:a16="http://schemas.microsoft.com/office/drawing/2014/main" id="{556610ED-3E2D-4E6A-ABD0-150F203E6B46}"/>
              </a:ext>
            </a:extLst>
          </p:cNvPr>
          <p:cNvSpPr>
            <a:spLocks noGrp="1"/>
          </p:cNvSpPr>
          <p:nvPr>
            <p:ph sz="quarter" idx="13"/>
          </p:nvPr>
        </p:nvSpPr>
        <p:spPr/>
        <p:txBody>
          <a:bodyPr rtlCol="0"/>
          <a:lstStyle/>
          <a:p>
            <a:pPr rtl="0"/>
            <a:r>
              <a:rPr lang="fr-FR" dirty="0"/>
              <a:t>Est un logiciel gestionnaire de paquets* ou dépendances</a:t>
            </a:r>
          </a:p>
          <a:p>
            <a:pPr rtl="0"/>
            <a:r>
              <a:rPr lang="fr-FR" dirty="0"/>
              <a:t>A été développé en </a:t>
            </a:r>
            <a:r>
              <a:rPr lang="fr-FR" dirty="0" err="1"/>
              <a:t>php</a:t>
            </a:r>
            <a:r>
              <a:rPr lang="fr-FR" dirty="0"/>
              <a:t> par Nils </a:t>
            </a:r>
            <a:r>
              <a:rPr lang="fr-FR" dirty="0" err="1"/>
              <a:t>Adermann</a:t>
            </a:r>
            <a:r>
              <a:rPr lang="fr-FR" dirty="0"/>
              <a:t> et Jordi </a:t>
            </a:r>
            <a:r>
              <a:rPr lang="fr-FR" dirty="0" err="1"/>
              <a:t>Boggiano</a:t>
            </a:r>
            <a:r>
              <a:rPr lang="fr-FR" dirty="0"/>
              <a:t> en 2011 (sortie v1 en 2012)</a:t>
            </a:r>
          </a:p>
          <a:p>
            <a:pPr rtl="0"/>
            <a:r>
              <a:rPr lang="fr-FR" dirty="0"/>
              <a:t>Est libre et donc open source, accessible sur </a:t>
            </a:r>
            <a:r>
              <a:rPr lang="fr-FR" dirty="0" err="1"/>
              <a:t>github</a:t>
            </a:r>
            <a:r>
              <a:rPr lang="fr-FR" dirty="0"/>
              <a:t> </a:t>
            </a:r>
            <a:r>
              <a:rPr lang="fr-FR" i="1" u="sng" dirty="0">
                <a:hlinkClick r:id="rId3"/>
              </a:rPr>
              <a:t>https://github.com/composer</a:t>
            </a:r>
            <a:endParaRPr lang="fr-FR" i="1" u="sng" dirty="0"/>
          </a:p>
        </p:txBody>
      </p:sp>
      <p:sp>
        <p:nvSpPr>
          <p:cNvPr id="2" name="Espace réservé du texte 1">
            <a:extLst>
              <a:ext uri="{FF2B5EF4-FFF2-40B4-BE49-F238E27FC236}">
                <a16:creationId xmlns:a16="http://schemas.microsoft.com/office/drawing/2014/main" id="{E4C965B6-7E38-4D37-8DC4-198F7E2181D5}"/>
              </a:ext>
            </a:extLst>
          </p:cNvPr>
          <p:cNvSpPr>
            <a:spLocks noGrp="1"/>
          </p:cNvSpPr>
          <p:nvPr>
            <p:ph type="body" sz="quarter" idx="16"/>
          </p:nvPr>
        </p:nvSpPr>
        <p:spPr/>
        <p:txBody>
          <a:bodyPr rtlCol="0"/>
          <a:lstStyle/>
          <a:p>
            <a:pPr rtl="0"/>
            <a:r>
              <a:rPr lang="fr-FR" dirty="0"/>
              <a:t>Composer …</a:t>
            </a:r>
          </a:p>
        </p:txBody>
      </p:sp>
      <p:sp>
        <p:nvSpPr>
          <p:cNvPr id="3" name="Espace réservé du numéro de diapositive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rtlCol="0"/>
          <a:lstStyle/>
          <a:p>
            <a:pPr rtl="0"/>
            <a:fld id="{4FAB73BC-B049-4115-A692-8D63A059BFB8}" type="slidenum">
              <a:rPr lang="fr-FR" smtClean="0"/>
              <a:pPr/>
              <a:t>2</a:t>
            </a:fld>
            <a:endParaRPr lang="fr-FR"/>
          </a:p>
        </p:txBody>
      </p:sp>
      <p:sp>
        <p:nvSpPr>
          <p:cNvPr id="18" name="Espace réservé du texte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fr-FR"/>
          </a:p>
        </p:txBody>
      </p:sp>
      <p:pic>
        <p:nvPicPr>
          <p:cNvPr id="10" name="Espace réservé d’image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94C582A2-A406-4C9B-A3DA-BA4EECAB37AC}"/>
              </a:ext>
            </a:extLst>
          </p:cNvPr>
          <p:cNvSpPr>
            <a:spLocks noGrp="1"/>
          </p:cNvSpPr>
          <p:nvPr>
            <p:ph type="title"/>
          </p:nvPr>
        </p:nvSpPr>
        <p:spPr/>
        <p:txBody>
          <a:bodyPr rtlCol="0"/>
          <a:lstStyle/>
          <a:p>
            <a:pPr algn="ctr" rtl="0"/>
            <a:r>
              <a:rPr lang="fr-FR" dirty="0"/>
              <a:t>Définitions</a:t>
            </a:r>
          </a:p>
        </p:txBody>
      </p:sp>
      <p:sp>
        <p:nvSpPr>
          <p:cNvPr id="13" name="Espace réservé du contenu 12">
            <a:extLst>
              <a:ext uri="{FF2B5EF4-FFF2-40B4-BE49-F238E27FC236}">
                <a16:creationId xmlns:a16="http://schemas.microsoft.com/office/drawing/2014/main" id="{556610ED-3E2D-4E6A-ABD0-150F203E6B46}"/>
              </a:ext>
            </a:extLst>
          </p:cNvPr>
          <p:cNvSpPr>
            <a:spLocks noGrp="1"/>
          </p:cNvSpPr>
          <p:nvPr>
            <p:ph sz="quarter" idx="13"/>
          </p:nvPr>
        </p:nvSpPr>
        <p:spPr>
          <a:xfrm>
            <a:off x="548640" y="2667000"/>
            <a:ext cx="10288693" cy="1482080"/>
          </a:xfrm>
        </p:spPr>
        <p:txBody>
          <a:bodyPr rtlCol="0"/>
          <a:lstStyle/>
          <a:p>
            <a:pPr marL="0" indent="0" rtl="0">
              <a:buNone/>
            </a:pPr>
            <a:r>
              <a:rPr lang="fr-FR" dirty="0"/>
              <a:t>Un paquet est un bout de logiciel prêt à être installé, et dont on peut établir les besoins, les compatibilités et les incompatibilités.</a:t>
            </a:r>
          </a:p>
        </p:txBody>
      </p:sp>
      <p:sp>
        <p:nvSpPr>
          <p:cNvPr id="2" name="Espace réservé du texte 1">
            <a:extLst>
              <a:ext uri="{FF2B5EF4-FFF2-40B4-BE49-F238E27FC236}">
                <a16:creationId xmlns:a16="http://schemas.microsoft.com/office/drawing/2014/main" id="{E4C965B6-7E38-4D37-8DC4-198F7E2181D5}"/>
              </a:ext>
            </a:extLst>
          </p:cNvPr>
          <p:cNvSpPr>
            <a:spLocks noGrp="1"/>
          </p:cNvSpPr>
          <p:nvPr>
            <p:ph type="body" sz="quarter" idx="16"/>
          </p:nvPr>
        </p:nvSpPr>
        <p:spPr/>
        <p:txBody>
          <a:bodyPr rtlCol="0"/>
          <a:lstStyle/>
          <a:p>
            <a:pPr rtl="0"/>
            <a:r>
              <a:rPr lang="fr-FR" dirty="0"/>
              <a:t>PAQUET</a:t>
            </a:r>
          </a:p>
        </p:txBody>
      </p:sp>
      <p:sp>
        <p:nvSpPr>
          <p:cNvPr id="3" name="Espace réservé du numéro de diapositive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rtlCol="0"/>
          <a:lstStyle/>
          <a:p>
            <a:pPr rtl="0"/>
            <a:fld id="{4FAB73BC-B049-4115-A692-8D63A059BFB8}" type="slidenum">
              <a:rPr lang="fr-FR" smtClean="0"/>
              <a:pPr rtl="0"/>
              <a:t>3</a:t>
            </a:fld>
            <a:endParaRPr lang="fr-FR"/>
          </a:p>
        </p:txBody>
      </p:sp>
      <p:sp>
        <p:nvSpPr>
          <p:cNvPr id="18" name="Espace réservé du texte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fr-FR"/>
          </a:p>
        </p:txBody>
      </p:sp>
      <p:pic>
        <p:nvPicPr>
          <p:cNvPr id="10" name="Espace réservé d’image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Image 4">
            <a:extLst>
              <a:ext uri="{FF2B5EF4-FFF2-40B4-BE49-F238E27FC236}">
                <a16:creationId xmlns:a16="http://schemas.microsoft.com/office/drawing/2014/main" id="{A03EBADB-DF32-4E67-8FAF-076C16095FCA}"/>
              </a:ext>
            </a:extLst>
          </p:cNvPr>
          <p:cNvPicPr>
            <a:picLocks noChangeAspect="1"/>
          </p:cNvPicPr>
          <p:nvPr/>
        </p:nvPicPr>
        <p:blipFill>
          <a:blip r:embed="rId4"/>
          <a:stretch>
            <a:fillRect/>
          </a:stretch>
        </p:blipFill>
        <p:spPr>
          <a:xfrm>
            <a:off x="-6813" y="3834706"/>
            <a:ext cx="10839627" cy="646232"/>
          </a:xfrm>
          <a:prstGeom prst="rect">
            <a:avLst/>
          </a:prstGeom>
        </p:spPr>
      </p:pic>
      <p:sp>
        <p:nvSpPr>
          <p:cNvPr id="6" name="ZoneTexte 5">
            <a:extLst>
              <a:ext uri="{FF2B5EF4-FFF2-40B4-BE49-F238E27FC236}">
                <a16:creationId xmlns:a16="http://schemas.microsoft.com/office/drawing/2014/main" id="{360893F2-C119-4ECA-839A-2A7F400161D0}"/>
              </a:ext>
            </a:extLst>
          </p:cNvPr>
          <p:cNvSpPr txBox="1"/>
          <p:nvPr/>
        </p:nvSpPr>
        <p:spPr>
          <a:xfrm>
            <a:off x="548640" y="4813558"/>
            <a:ext cx="10155871" cy="923330"/>
          </a:xfrm>
          <a:prstGeom prst="rect">
            <a:avLst/>
          </a:prstGeom>
          <a:noFill/>
        </p:spPr>
        <p:txBody>
          <a:bodyPr wrap="square" rtlCol="0">
            <a:spAutoFit/>
          </a:bodyPr>
          <a:lstStyle/>
          <a:p>
            <a:r>
              <a:rPr lang="fr-FR" dirty="0"/>
              <a:t>Le gestionnaire de paquets (COMPOSER) est un système qui permet d’installer des logiciels, de les maintenir à jour et de les désinstaller.</a:t>
            </a:r>
          </a:p>
          <a:p>
            <a:endParaRPr lang="fr-FR" dirty="0"/>
          </a:p>
        </p:txBody>
      </p:sp>
    </p:spTree>
    <p:extLst>
      <p:ext uri="{BB962C8B-B14F-4D97-AF65-F5344CB8AC3E}">
        <p14:creationId xmlns:p14="http://schemas.microsoft.com/office/powerpoint/2010/main" val="128312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circle(in)">
                                      <p:cBhvr>
                                        <p:cTn id="12" dur="2000"/>
                                        <p:tgtEl>
                                          <p:spTgt spid="2">
                                            <p:bg/>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additive="base">
                                        <p:cTn id="1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uiExpand="1" build="p"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94C582A2-A406-4C9B-A3DA-BA4EECAB37AC}"/>
              </a:ext>
            </a:extLst>
          </p:cNvPr>
          <p:cNvSpPr>
            <a:spLocks noGrp="1"/>
          </p:cNvSpPr>
          <p:nvPr>
            <p:ph type="title"/>
          </p:nvPr>
        </p:nvSpPr>
        <p:spPr/>
        <p:txBody>
          <a:bodyPr rtlCol="0"/>
          <a:lstStyle/>
          <a:p>
            <a:pPr algn="ctr" rtl="0"/>
            <a:r>
              <a:rPr lang="fr-FR" dirty="0"/>
              <a:t>Définitions</a:t>
            </a:r>
          </a:p>
        </p:txBody>
      </p:sp>
      <p:sp>
        <p:nvSpPr>
          <p:cNvPr id="13" name="Espace réservé du contenu 12">
            <a:extLst>
              <a:ext uri="{FF2B5EF4-FFF2-40B4-BE49-F238E27FC236}">
                <a16:creationId xmlns:a16="http://schemas.microsoft.com/office/drawing/2014/main" id="{556610ED-3E2D-4E6A-ABD0-150F203E6B46}"/>
              </a:ext>
            </a:extLst>
          </p:cNvPr>
          <p:cNvSpPr>
            <a:spLocks noGrp="1"/>
          </p:cNvSpPr>
          <p:nvPr>
            <p:ph sz="quarter" idx="13"/>
          </p:nvPr>
        </p:nvSpPr>
        <p:spPr>
          <a:xfrm>
            <a:off x="548640" y="2667000"/>
            <a:ext cx="10288693" cy="2994248"/>
          </a:xfrm>
        </p:spPr>
        <p:txBody>
          <a:bodyPr rtlCol="0"/>
          <a:lstStyle/>
          <a:p>
            <a:pPr marL="0" indent="0">
              <a:buNone/>
            </a:pPr>
            <a:r>
              <a:rPr lang="fr-FR" dirty="0"/>
              <a:t>Composer est un gestionnaire de dépendance PHP, très utilisé par les </a:t>
            </a:r>
            <a:r>
              <a:rPr lang="fr-FR" dirty="0" err="1"/>
              <a:t>frameworks</a:t>
            </a:r>
            <a:r>
              <a:rPr lang="fr-FR" dirty="0"/>
              <a:t> modernes (</a:t>
            </a:r>
            <a:r>
              <a:rPr lang="fr-FR" dirty="0" err="1"/>
              <a:t>symfony</a:t>
            </a:r>
            <a:r>
              <a:rPr lang="fr-FR" dirty="0"/>
              <a:t>), pour gérer et définir les différentes dépendances. Il est tout aussi utile pour les projets n'utilisant pas de </a:t>
            </a:r>
            <a:r>
              <a:rPr lang="fr-FR" dirty="0" err="1"/>
              <a:t>framework</a:t>
            </a:r>
            <a:r>
              <a:rPr lang="fr-FR" dirty="0"/>
              <a:t>. Son utilisation est très simple et permet via un fichier </a:t>
            </a:r>
            <a:r>
              <a:rPr lang="fr-FR" dirty="0" err="1"/>
              <a:t>composer.json</a:t>
            </a:r>
            <a:r>
              <a:rPr lang="fr-FR" dirty="0"/>
              <a:t> de lister les librairies dont votre projet à besoin.</a:t>
            </a:r>
          </a:p>
          <a:p>
            <a:pPr marL="0" indent="0">
              <a:buNone/>
            </a:pPr>
            <a:r>
              <a:rPr lang="fr-FR" dirty="0"/>
              <a:t>Composer fonctionne en pair avec </a:t>
            </a:r>
            <a:r>
              <a:rPr lang="fr-FR" dirty="0" err="1">
                <a:hlinkClick r:id="rId3"/>
              </a:rPr>
              <a:t>Packagist</a:t>
            </a:r>
            <a:r>
              <a:rPr lang="fr-FR" dirty="0"/>
              <a:t> qui est son répertoire de dépendances. C’est le dépôt des librairies PHP, c'est ici que vous allez trouver les librairies que vous voulez utilisez, nous allons donc utiliser composer pour aller chercher ces librairies depuis </a:t>
            </a:r>
            <a:r>
              <a:rPr lang="fr-FR" dirty="0" err="1"/>
              <a:t>Packagist</a:t>
            </a:r>
            <a:r>
              <a:rPr lang="fr-FR" dirty="0"/>
              <a:t>.</a:t>
            </a:r>
          </a:p>
          <a:p>
            <a:pPr marL="0" indent="0">
              <a:buNone/>
            </a:pPr>
            <a:endParaRPr lang="fr-FR" dirty="0"/>
          </a:p>
          <a:p>
            <a:pPr marL="0" indent="0">
              <a:buNone/>
            </a:pPr>
            <a:endParaRPr lang="fr-FR" dirty="0"/>
          </a:p>
        </p:txBody>
      </p:sp>
      <p:sp>
        <p:nvSpPr>
          <p:cNvPr id="2" name="Espace réservé du texte 1">
            <a:extLst>
              <a:ext uri="{FF2B5EF4-FFF2-40B4-BE49-F238E27FC236}">
                <a16:creationId xmlns:a16="http://schemas.microsoft.com/office/drawing/2014/main" id="{E4C965B6-7E38-4D37-8DC4-198F7E2181D5}"/>
              </a:ext>
            </a:extLst>
          </p:cNvPr>
          <p:cNvSpPr>
            <a:spLocks noGrp="1"/>
          </p:cNvSpPr>
          <p:nvPr>
            <p:ph type="body" sz="quarter" idx="16"/>
          </p:nvPr>
        </p:nvSpPr>
        <p:spPr/>
        <p:txBody>
          <a:bodyPr rtlCol="0"/>
          <a:lstStyle/>
          <a:p>
            <a:pPr rtl="0"/>
            <a:r>
              <a:rPr lang="fr-FR" dirty="0"/>
              <a:t>DETAILS </a:t>
            </a:r>
          </a:p>
        </p:txBody>
      </p:sp>
      <p:sp>
        <p:nvSpPr>
          <p:cNvPr id="3" name="Espace réservé du numéro de diapositive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rtlCol="0"/>
          <a:lstStyle/>
          <a:p>
            <a:pPr rtl="0"/>
            <a:fld id="{4FAB73BC-B049-4115-A692-8D63A059BFB8}" type="slidenum">
              <a:rPr lang="fr-FR" smtClean="0"/>
              <a:pPr rtl="0"/>
              <a:t>4</a:t>
            </a:fld>
            <a:endParaRPr lang="fr-FR"/>
          </a:p>
        </p:txBody>
      </p:sp>
      <p:sp>
        <p:nvSpPr>
          <p:cNvPr id="18" name="Espace réservé du texte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fr-FR"/>
          </a:p>
        </p:txBody>
      </p:sp>
      <p:pic>
        <p:nvPicPr>
          <p:cNvPr id="10" name="Espace réservé d’image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19094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circle(in)">
                                      <p:cBhvr>
                                        <p:cTn id="12" dur="2000"/>
                                        <p:tgtEl>
                                          <p:spTgt spid="2">
                                            <p:bg/>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additive="base">
                                        <p:cTn id="1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 calcmode="lin" valueType="num">
                                      <p:cBhvr additive="base">
                                        <p:cTn id="2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rtlCol="0"/>
          <a:lstStyle/>
          <a:p>
            <a:pPr rtl="0"/>
            <a:endParaRPr lang="fr-FR"/>
          </a:p>
        </p:txBody>
      </p:sp>
      <p:sp>
        <p:nvSpPr>
          <p:cNvPr id="15" name="Espace réservé du texte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rtlCol="0"/>
          <a:lstStyle/>
          <a:p>
            <a:pPr rtl="0"/>
            <a:endParaRPr lang="fr-FR" dirty="0"/>
          </a:p>
        </p:txBody>
      </p:sp>
      <p:sp>
        <p:nvSpPr>
          <p:cNvPr id="13" name="Titre 12">
            <a:extLst>
              <a:ext uri="{FF2B5EF4-FFF2-40B4-BE49-F238E27FC236}">
                <a16:creationId xmlns:a16="http://schemas.microsoft.com/office/drawing/2014/main" id="{D7199992-58FE-4335-A811-6AFA96B5595D}"/>
              </a:ext>
            </a:extLst>
          </p:cNvPr>
          <p:cNvSpPr>
            <a:spLocks noGrp="1"/>
          </p:cNvSpPr>
          <p:nvPr>
            <p:ph type="title"/>
          </p:nvPr>
        </p:nvSpPr>
        <p:spPr/>
        <p:txBody>
          <a:bodyPr rtlCol="0"/>
          <a:lstStyle/>
          <a:p>
            <a:pPr rtl="0"/>
            <a:r>
              <a:rPr lang="fr-FR" dirty="0"/>
              <a:t>INSTALLATION sur WINDOWS ET Démo</a:t>
            </a:r>
          </a:p>
        </p:txBody>
      </p:sp>
      <p:sp>
        <p:nvSpPr>
          <p:cNvPr id="16" name="Espace réservé du texte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rtlCol="0"/>
          <a:lstStyle/>
          <a:p>
            <a:pPr rtl="0"/>
            <a:endParaRPr lang="fr-FR"/>
          </a:p>
        </p:txBody>
      </p:sp>
    </p:spTree>
    <p:extLst>
      <p:ext uri="{BB962C8B-B14F-4D97-AF65-F5344CB8AC3E}">
        <p14:creationId xmlns:p14="http://schemas.microsoft.com/office/powerpoint/2010/main" val="30690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rtlCol="0"/>
          <a:lstStyle/>
          <a:p>
            <a:pPr rtl="0"/>
            <a:endParaRPr lang="fr-FR"/>
          </a:p>
        </p:txBody>
      </p:sp>
      <p:sp>
        <p:nvSpPr>
          <p:cNvPr id="15" name="Espace réservé du texte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rtlCol="0"/>
          <a:lstStyle/>
          <a:p>
            <a:pPr rtl="0"/>
            <a:endParaRPr lang="fr-FR" dirty="0"/>
          </a:p>
        </p:txBody>
      </p:sp>
      <p:sp>
        <p:nvSpPr>
          <p:cNvPr id="13" name="Titre 12">
            <a:extLst>
              <a:ext uri="{FF2B5EF4-FFF2-40B4-BE49-F238E27FC236}">
                <a16:creationId xmlns:a16="http://schemas.microsoft.com/office/drawing/2014/main" id="{D7199992-58FE-4335-A811-6AFA96B5595D}"/>
              </a:ext>
            </a:extLst>
          </p:cNvPr>
          <p:cNvSpPr>
            <a:spLocks noGrp="1"/>
          </p:cNvSpPr>
          <p:nvPr>
            <p:ph type="title"/>
          </p:nvPr>
        </p:nvSpPr>
        <p:spPr>
          <a:xfrm>
            <a:off x="1085850" y="836712"/>
            <a:ext cx="9963150" cy="4320480"/>
          </a:xfrm>
        </p:spPr>
        <p:txBody>
          <a:bodyPr rtlCol="0">
            <a:normAutofit/>
          </a:bodyPr>
          <a:lstStyle/>
          <a:p>
            <a:pPr algn="ctr" rtl="0"/>
            <a:r>
              <a:rPr lang="fr-FR" dirty="0"/>
              <a:t>Merci de votre attention </a:t>
            </a:r>
            <a:br>
              <a:rPr lang="fr-FR" dirty="0"/>
            </a:br>
            <a:r>
              <a:rPr lang="fr-FR" dirty="0"/>
              <a:t>a bientôt pour une nouvelle présentation</a:t>
            </a:r>
            <a:br>
              <a:rPr lang="fr-FR" dirty="0"/>
            </a:br>
            <a:r>
              <a:rPr lang="fr-FR" dirty="0"/>
              <a:t>JI’</a:t>
            </a:r>
          </a:p>
        </p:txBody>
      </p:sp>
      <p:sp>
        <p:nvSpPr>
          <p:cNvPr id="16" name="Espace réservé du texte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rtlCol="0"/>
          <a:lstStyle/>
          <a:p>
            <a:pPr rtl="0"/>
            <a:endParaRPr lang="fr-FR"/>
          </a:p>
        </p:txBody>
      </p:sp>
    </p:spTree>
    <p:extLst>
      <p:ext uri="{BB962C8B-B14F-4D97-AF65-F5344CB8AC3E}">
        <p14:creationId xmlns:p14="http://schemas.microsoft.com/office/powerpoint/2010/main" val="271164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xit" presetSubtype="0" fill="hold" grpId="1" nodeType="clickEffect">
                                  <p:stCondLst>
                                    <p:cond delay="0"/>
                                  </p:stCondLst>
                                  <p:childTnLst>
                                    <p:animEffect transition="out" filter="wipe(down)">
                                      <p:cBhvr>
                                        <p:cTn id="24" dur="180" accel="50000">
                                          <p:stCondLst>
                                            <p:cond delay="1820"/>
                                          </p:stCondLst>
                                        </p:cTn>
                                        <p:tgtEl>
                                          <p:spTgt spid="13"/>
                                        </p:tgtEl>
                                      </p:cBhvr>
                                    </p:animEffect>
                                    <p:anim calcmode="lin" valueType="num">
                                      <p:cBhvr>
                                        <p:cTn id="25" dur="1822" tmFilter="0,0; 0.14,0.31; 0.43,0.73; 0.71,0.91; 1.0,1.0">
                                          <p:stCondLst>
                                            <p:cond delay="0"/>
                                          </p:stCondLst>
                                        </p:cTn>
                                        <p:tgtEl>
                                          <p:spTgt spid="13"/>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13"/>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1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1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1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1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13"/>
                                        </p:tgtEl>
                                        <p:attrNameLst>
                                          <p:attrName>ppt_y</p:attrName>
                                        </p:attrNameLst>
                                      </p:cBhvr>
                                      <p:tavLst>
                                        <p:tav tm="0">
                                          <p:val>
                                            <p:strVal val="ppt_y"/>
                                          </p:val>
                                        </p:tav>
                                        <p:tav tm="100000">
                                          <p:val>
                                            <p:strVal val="ppt_y+ppt_h"/>
                                          </p:val>
                                        </p:tav>
                                      </p:tavLst>
                                    </p:anim>
                                    <p:animScale>
                                      <p:cBhvr>
                                        <p:cTn id="32" dur="26">
                                          <p:stCondLst>
                                            <p:cond delay="620"/>
                                          </p:stCondLst>
                                        </p:cTn>
                                        <p:tgtEl>
                                          <p:spTgt spid="13"/>
                                        </p:tgtEl>
                                      </p:cBhvr>
                                      <p:to x="100000" y="60000"/>
                                    </p:animScale>
                                    <p:animScale>
                                      <p:cBhvr>
                                        <p:cTn id="33" dur="166" decel="50000">
                                          <p:stCondLst>
                                            <p:cond delay="646"/>
                                          </p:stCondLst>
                                        </p:cTn>
                                        <p:tgtEl>
                                          <p:spTgt spid="13"/>
                                        </p:tgtEl>
                                      </p:cBhvr>
                                      <p:to x="100000" y="100000"/>
                                    </p:animScale>
                                    <p:animScale>
                                      <p:cBhvr>
                                        <p:cTn id="34" dur="26">
                                          <p:stCondLst>
                                            <p:cond delay="1312"/>
                                          </p:stCondLst>
                                        </p:cTn>
                                        <p:tgtEl>
                                          <p:spTgt spid="13"/>
                                        </p:tgtEl>
                                      </p:cBhvr>
                                      <p:to x="100000" y="80000"/>
                                    </p:animScale>
                                    <p:animScale>
                                      <p:cBhvr>
                                        <p:cTn id="35" dur="166" decel="50000">
                                          <p:stCondLst>
                                            <p:cond delay="1338"/>
                                          </p:stCondLst>
                                        </p:cTn>
                                        <p:tgtEl>
                                          <p:spTgt spid="13"/>
                                        </p:tgtEl>
                                      </p:cBhvr>
                                      <p:to x="100000" y="100000"/>
                                    </p:animScale>
                                    <p:animScale>
                                      <p:cBhvr>
                                        <p:cTn id="36" dur="26">
                                          <p:stCondLst>
                                            <p:cond delay="1642"/>
                                          </p:stCondLst>
                                        </p:cTn>
                                        <p:tgtEl>
                                          <p:spTgt spid="13"/>
                                        </p:tgtEl>
                                      </p:cBhvr>
                                      <p:to x="100000" y="90000"/>
                                    </p:animScale>
                                    <p:animScale>
                                      <p:cBhvr>
                                        <p:cTn id="37" dur="166" decel="50000">
                                          <p:stCondLst>
                                            <p:cond delay="1668"/>
                                          </p:stCondLst>
                                        </p:cTn>
                                        <p:tgtEl>
                                          <p:spTgt spid="13"/>
                                        </p:tgtEl>
                                      </p:cBhvr>
                                      <p:to x="100000" y="100000"/>
                                    </p:animScale>
                                    <p:animScale>
                                      <p:cBhvr>
                                        <p:cTn id="38" dur="26">
                                          <p:stCondLst>
                                            <p:cond delay="1808"/>
                                          </p:stCondLst>
                                        </p:cTn>
                                        <p:tgtEl>
                                          <p:spTgt spid="13"/>
                                        </p:tgtEl>
                                      </p:cBhvr>
                                      <p:to x="100000" y="95000"/>
                                    </p:animScale>
                                    <p:animScale>
                                      <p:cBhvr>
                                        <p:cTn id="39" dur="166" decel="50000">
                                          <p:stCondLst>
                                            <p:cond delay="1834"/>
                                          </p:stCondLst>
                                        </p:cTn>
                                        <p:tgtEl>
                                          <p:spTgt spid="13"/>
                                        </p:tgtEl>
                                      </p:cBhvr>
                                      <p:to x="100000" y="100000"/>
                                    </p:animScale>
                                    <p:set>
                                      <p:cBhvr>
                                        <p:cTn id="40"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42569951_TF89082059.potx" id="{487112FC-571E-4B6D-9271-7DA22953CFA9}" vid="{A9D1E965-6D2D-4991-8531-A5ABCF8E25F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classique et moderne à la fois</Template>
  <TotalTime>734</TotalTime>
  <Words>246</Words>
  <Application>Microsoft Office PowerPoint</Application>
  <PresentationFormat>Grand écran</PresentationFormat>
  <Paragraphs>26</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Tw Cen MT</vt:lpstr>
      <vt:lpstr>Tw Cen MT Condensed</vt:lpstr>
      <vt:lpstr>Wingdings 3</vt:lpstr>
      <vt:lpstr>ModernClassicBlock-3</vt:lpstr>
      <vt:lpstr>COMPOSER </vt:lpstr>
      <vt:lpstr>Définitions &amp; histoire</vt:lpstr>
      <vt:lpstr>Définitions</vt:lpstr>
      <vt:lpstr>Définitions</vt:lpstr>
      <vt:lpstr>INSTALLATION sur WINDOWS ET Démo</vt:lpstr>
      <vt:lpstr>Merci de votre attention  a bientôt pour une nouvelle présentation 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COMPOSER</dc:title>
  <dc:creator>acs</dc:creator>
  <cp:lastModifiedBy>acs</cp:lastModifiedBy>
  <cp:revision>10</cp:revision>
  <dcterms:created xsi:type="dcterms:W3CDTF">2020-12-02T09:31:28Z</dcterms:created>
  <dcterms:modified xsi:type="dcterms:W3CDTF">2020-12-02T21:45:34Z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