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D2E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7B186-4771-4D20-8B57-2717AB312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86185E-6613-43A6-B101-3E4EC6EB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CF09-B87E-45DE-AAE8-E4F1A2E8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36239-DFE1-49D6-AAE3-A73D26D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665D0-7BC1-43C9-ADBC-617209F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5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FB6B9-3DC2-4AE2-AC00-7579A140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D61E89-FA2F-41D2-8A7A-A1AAF1A4A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A5A9A-7885-49A4-9BB7-8C58A35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623E2-FD09-4305-AF7E-3652850D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983C6-5B81-49CA-8F07-CC884F42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E5BD56-13EF-495E-9291-FBCFAA192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E9F5E5-CBD8-42E6-B29A-F6466FC2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2B4CC-65AD-4EF9-9015-A9B34D26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FBE81-E3FB-4736-B6C7-E7D369EF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5F137-23EC-40E4-A8FE-ED09AEBF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5E0DF-9CD4-48E4-9FB1-DEF2CAC0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063DC-6E2C-4779-9551-D2F983D0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1E4D77-ABCF-44C4-A470-3090E18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67C3D-9569-485C-BEA6-FE788E12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3AEC2-40C3-4EEE-B45F-EA47148F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8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F4E6A-5996-4D98-A406-63D33127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F92A8-5499-4427-AD11-FA7F292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04111-176D-4C83-A21A-899F7B45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1640C-90B1-46AE-8F4B-D9A62DEC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4E0FC-F445-4D93-8177-E19459C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D8EAA-F2BD-42C0-88BD-DA604CFA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6AA13-D956-4D39-980E-8816AF6C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BC88A0-25A3-45D3-AE14-B63391E9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9D40D-16A7-47B1-955D-DFCA88D0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05E4F8-8887-465D-89F5-3E4B388A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F68AA-8F5D-40A3-BDC0-A64084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22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86AAB-2F33-4482-AB97-E66A8064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0EC535-258D-4D9C-A080-005A7D31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F42D8-1476-4772-88E2-7763F10A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5C23DB-AAB7-4667-9CA9-A4479A71E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AC7C7D-E55D-4448-8EB4-22E84D627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9BC978-43D5-4399-AA86-9A3A0374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0FBE79-BD93-481A-AFB1-75D4418C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50961B-ACC0-425C-82CB-B48E6631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52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581E5-B9E0-40A6-9500-19B096D6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9CB56D-B473-43C6-BF99-E30EF6C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9F2C06-85FE-4EE5-A88C-9536FB2D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FD2E4-59B8-47FA-AC4C-47B1EAB6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8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710F2A-B2EF-40C2-8D51-222D94BD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2D00A2-19A7-4000-A29F-40E70D1B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E8DF1-9C7F-4EE0-AEF6-C3A259E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2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9E577-E0B5-4DF1-AE30-EAAFD745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3B854-2C6B-4846-8416-E560ADB4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DE045-A7FB-4BA4-8FF5-927B2802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3A7B59-EC40-4399-AA74-D3B3195F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A598D4-AA5A-4603-A56C-1F8007F8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67D88-3064-4ECD-A6F9-0BC63D6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45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95A0B-A65A-4989-B79A-54EFEB76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D63516-ED28-40CC-977E-DF837CDBA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620ADA-8E0E-4117-8BD3-144413313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F616EB-5208-4798-8B27-65AA5882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A94CB-7A23-4A4C-80DD-88923A0F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11834-7938-4D17-9BCC-47B4C504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3859EE-8BEF-4496-B4FC-DA066810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095C4-ABD0-48EF-A9F7-501F1309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1E560-F33B-4D27-9D7E-5E92F73BA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E6A2-9244-4164-90DC-E336B7A03CB0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8BA69-F408-4801-84A6-AC3EC9C4E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7CEE4-56A8-47E1-8074-A16CEC1D3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5CF0-75E4-4A02-BCFF-184C9BD7D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5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D2DBA5-567C-4FE6-9E16-06102E13B43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DF1E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782" y="808038"/>
            <a:ext cx="9144000" cy="2387600"/>
          </a:xfrm>
        </p:spPr>
        <p:txBody>
          <a:bodyPr>
            <a:normAutofit/>
          </a:bodyPr>
          <a:lstStyle/>
          <a:p>
            <a:r>
              <a:rPr lang="fr-FR" sz="11000" i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9D3B5E-337C-4D12-9D0F-349108FB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4716"/>
            <a:ext cx="9144000" cy="1655762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By Célia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744DC3-6CCC-47C6-B244-F0B4B33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93" y="2119131"/>
            <a:ext cx="2153014" cy="21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1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192485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4494" y="0"/>
            <a:ext cx="8827808" cy="1589314"/>
          </a:xfrm>
        </p:spPr>
        <p:txBody>
          <a:bodyPr>
            <a:normAutofit fontScale="90000"/>
          </a:bodyPr>
          <a:lstStyle/>
          <a:p>
            <a:r>
              <a:rPr lang="fr-FR" sz="11000" i="1" u="sng" dirty="0">
                <a:solidFill>
                  <a:schemeClr val="bg1"/>
                </a:solidFill>
              </a:rPr>
              <a:t>Histoire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C6C21A-4C84-448A-A117-6EE1EB42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796142"/>
            <a:ext cx="3820886" cy="38208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39BA3B2-97B3-47F2-8F2E-471C0E8EA734}"/>
              </a:ext>
            </a:extLst>
          </p:cNvPr>
          <p:cNvSpPr txBox="1"/>
          <p:nvPr/>
        </p:nvSpPr>
        <p:spPr>
          <a:xfrm>
            <a:off x="587828" y="5867400"/>
            <a:ext cx="382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Brendan Eich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DB17A0-2E6D-444C-A082-6E3B8A8F44B3}"/>
              </a:ext>
            </a:extLst>
          </p:cNvPr>
          <p:cNvSpPr txBox="1"/>
          <p:nvPr/>
        </p:nvSpPr>
        <p:spPr>
          <a:xfrm>
            <a:off x="5192485" y="326571"/>
            <a:ext cx="664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rgbClr val="F7DF1E"/>
                </a:solidFill>
              </a:rPr>
              <a:t>1995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B4035C8-2AA1-4BAD-BBFA-17326AC2E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97" y="1796142"/>
            <a:ext cx="4422261" cy="120032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1CEA2AF-A483-4554-B544-EE2D445B0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26" y="3543300"/>
            <a:ext cx="1247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8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192485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0101" y="-1317172"/>
            <a:ext cx="6792685" cy="2438400"/>
          </a:xfrm>
        </p:spPr>
        <p:txBody>
          <a:bodyPr>
            <a:normAutofit/>
          </a:bodyPr>
          <a:lstStyle/>
          <a:p>
            <a:r>
              <a:rPr lang="fr-FR" sz="5400" i="1" u="sng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574ED5-2BD4-4B26-B060-BC158936E962}"/>
              </a:ext>
            </a:extLst>
          </p:cNvPr>
          <p:cNvSpPr txBox="1"/>
          <p:nvPr/>
        </p:nvSpPr>
        <p:spPr>
          <a:xfrm>
            <a:off x="5440296" y="1228397"/>
            <a:ext cx="69351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Langage de programmation </a:t>
            </a:r>
            <a:br>
              <a:rPr lang="fr-FR" sz="2800" dirty="0"/>
            </a:br>
            <a:r>
              <a:rPr lang="fr-FR" sz="2800" dirty="0"/>
              <a:t>de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Employé dans des pages web interactives </a:t>
            </a:r>
            <a:br>
              <a:rPr lang="fr-FR" sz="2800" dirty="0"/>
            </a:br>
            <a:r>
              <a:rPr lang="fr-FR" sz="2800" dirty="0"/>
              <a:t>et une partie essentiel des application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Exécution des tâches par le navigateur.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CCEEE4-20C1-468C-B2D8-45355A71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" y="1615126"/>
            <a:ext cx="3888254" cy="18941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8E4395-9F4C-444B-BF45-602675B1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" y="3914317"/>
            <a:ext cx="4830018" cy="219775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3E5D71AE-DE53-4F84-9633-700940FF5C44}"/>
              </a:ext>
            </a:extLst>
          </p:cNvPr>
          <p:cNvSpPr/>
          <p:nvPr/>
        </p:nvSpPr>
        <p:spPr>
          <a:xfrm>
            <a:off x="851933" y="3742660"/>
            <a:ext cx="861238" cy="446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5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192485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4779" y="-1219200"/>
            <a:ext cx="6792685" cy="2438400"/>
          </a:xfrm>
        </p:spPr>
        <p:txBody>
          <a:bodyPr>
            <a:normAutofit/>
          </a:bodyPr>
          <a:lstStyle/>
          <a:p>
            <a:r>
              <a:rPr lang="fr-FR" sz="5400" i="1" u="sng" dirty="0">
                <a:solidFill>
                  <a:schemeClr val="bg1"/>
                </a:solidFill>
              </a:rPr>
              <a:t>A quoi sert il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4C3866-896C-43CB-BF17-E567CBDF67AB}"/>
              </a:ext>
            </a:extLst>
          </p:cNvPr>
          <p:cNvSpPr txBox="1"/>
          <p:nvPr/>
        </p:nvSpPr>
        <p:spPr>
          <a:xfrm>
            <a:off x="5847906" y="1089330"/>
            <a:ext cx="5996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Sert à contrôler les données saisies dans les formulaires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Interagir avec le document HTML via l’interface Document Object Model (DOM)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Réalisation des applications dynamiques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Animations ou manipuler des données réactives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Fin ergonomiques et cosmétiques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Peut servir aussi à manipuler des documents SVG </a:t>
            </a:r>
            <a:r>
              <a:rPr lang="fr-FR" sz="2000" dirty="0" err="1"/>
              <a:t>ect</a:t>
            </a:r>
            <a:r>
              <a:rPr lang="fr-FR" sz="2000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2EFA2D-119F-435D-BFFC-38CCA1EE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1" y="2494834"/>
            <a:ext cx="4416294" cy="23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7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192485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4779" y="-1219200"/>
            <a:ext cx="6792685" cy="2438400"/>
          </a:xfrm>
        </p:spPr>
        <p:txBody>
          <a:bodyPr>
            <a:normAutofit/>
          </a:bodyPr>
          <a:lstStyle/>
          <a:p>
            <a:r>
              <a:rPr lang="fr-FR" sz="5400" i="1" u="sng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4C3866-896C-43CB-BF17-E567CBDF67AB}"/>
              </a:ext>
            </a:extLst>
          </p:cNvPr>
          <p:cNvSpPr txBox="1"/>
          <p:nvPr/>
        </p:nvSpPr>
        <p:spPr>
          <a:xfrm>
            <a:off x="5847906" y="566678"/>
            <a:ext cx="5996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Interfac</a:t>
            </a:r>
            <a:r>
              <a:rPr lang="fr-FR" sz="2000" dirty="0">
                <a:solidFill>
                  <a:srgbClr val="202122"/>
                </a:solidFill>
                <a:latin typeface="Arial" panose="020B0604020202020204" pitchFamily="34" charset="0"/>
              </a:rPr>
              <a:t>e de programmation normalisée par le W3C.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Permet à des scripts d’examiner et de modifier du contenu du navigateur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02122"/>
                </a:solidFill>
                <a:latin typeface="Arial" panose="020B0604020202020204" pitchFamily="34" charset="0"/>
              </a:rPr>
              <a:t>Composition d’un document HTML est représentée sous forme d’un jeu d’objet.</a:t>
            </a:r>
            <a:endParaRPr lang="fr-F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sz="2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B8E88-522B-40BF-ACC5-62521EA0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1" y="1838580"/>
            <a:ext cx="3894291" cy="40305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EAC48D-F6C1-46C7-8A74-7FA2937B0FF9}"/>
              </a:ext>
            </a:extLst>
          </p:cNvPr>
          <p:cNvSpPr txBox="1"/>
          <p:nvPr/>
        </p:nvSpPr>
        <p:spPr>
          <a:xfrm>
            <a:off x="5675013" y="3560847"/>
            <a:ext cx="5996763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pPr algn="ctr"/>
            <a:r>
              <a:rPr lang="fr-FR" dirty="0"/>
              <a:t>Document : Une page Web affichée par le navigateur.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Objet : Représenter une fenêtre, un document, une phrase, un style.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Modèle : Sert à représenter quelque choses.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989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823857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8715" y="-1317172"/>
            <a:ext cx="6792685" cy="2438400"/>
          </a:xfrm>
        </p:spPr>
        <p:txBody>
          <a:bodyPr>
            <a:normAutofit/>
          </a:bodyPr>
          <a:lstStyle/>
          <a:p>
            <a:r>
              <a:rPr lang="fr-FR" sz="5400" i="1" u="sng" dirty="0">
                <a:solidFill>
                  <a:schemeClr val="bg1"/>
                </a:solidFill>
              </a:rPr>
              <a:t>Quelque site en 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1E113A-5047-425F-BEBF-2D4D7845A7A8}"/>
              </a:ext>
            </a:extLst>
          </p:cNvPr>
          <p:cNvSpPr txBox="1"/>
          <p:nvPr/>
        </p:nvSpPr>
        <p:spPr>
          <a:xfrm>
            <a:off x="6583200" y="1974890"/>
            <a:ext cx="64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https://go.pioneer.com/cornrevolution#science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B145D9-B326-4A51-863C-A445A39EF3C9}"/>
              </a:ext>
            </a:extLst>
          </p:cNvPr>
          <p:cNvSpPr txBox="1"/>
          <p:nvPr/>
        </p:nvSpPr>
        <p:spPr>
          <a:xfrm>
            <a:off x="6583200" y="2633476"/>
            <a:ext cx="64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https://houseof.maserati.com/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4BADA0-1D41-4B40-B5F8-1FCFEAD41F22}"/>
              </a:ext>
            </a:extLst>
          </p:cNvPr>
          <p:cNvSpPr txBox="1"/>
          <p:nvPr/>
        </p:nvSpPr>
        <p:spPr>
          <a:xfrm>
            <a:off x="6583200" y="3313442"/>
            <a:ext cx="64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http://www.ostralo.net/javascript/pages/pageC2.htm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20397-7836-437D-AD37-3AC64350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1" y="1305894"/>
            <a:ext cx="4854433" cy="23952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86D489-1B92-4799-91A9-D2534D59E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1" y="3913330"/>
            <a:ext cx="4854433" cy="24838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3F83E55-8041-41CC-99DC-4A1785EFC699}"/>
              </a:ext>
            </a:extLst>
          </p:cNvPr>
          <p:cNvSpPr txBox="1"/>
          <p:nvPr/>
        </p:nvSpPr>
        <p:spPr>
          <a:xfrm>
            <a:off x="6583200" y="3913330"/>
            <a:ext cx="676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https://www.legworkstudio.com/</a:t>
            </a:r>
          </a:p>
        </p:txBody>
      </p:sp>
    </p:spTree>
    <p:extLst>
      <p:ext uri="{BB962C8B-B14F-4D97-AF65-F5344CB8AC3E}">
        <p14:creationId xmlns:p14="http://schemas.microsoft.com/office/powerpoint/2010/main" val="4167162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823857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0101" y="-1317172"/>
            <a:ext cx="6792685" cy="2438400"/>
          </a:xfrm>
        </p:spPr>
        <p:txBody>
          <a:bodyPr>
            <a:normAutofit/>
          </a:bodyPr>
          <a:lstStyle/>
          <a:p>
            <a:r>
              <a:rPr lang="fr-FR" sz="5400" i="1" u="sng" dirty="0">
                <a:solidFill>
                  <a:schemeClr val="bg1"/>
                </a:solidFill>
              </a:rPr>
              <a:t>Framework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E56488-8E34-4EAF-A516-1A87A2E6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83" y="2182937"/>
            <a:ext cx="3927283" cy="1725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FC8B2C-DE2D-4B08-9B4B-827343CF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1" y="1703614"/>
            <a:ext cx="4572000" cy="2286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15E796-24C8-4203-B4D3-05F79BF24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4459061"/>
            <a:ext cx="4819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5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823857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67077-AB93-4E76-8152-8263B19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0101" y="-1317172"/>
            <a:ext cx="6792685" cy="2438400"/>
          </a:xfrm>
        </p:spPr>
        <p:txBody>
          <a:bodyPr>
            <a:normAutofit/>
          </a:bodyPr>
          <a:lstStyle/>
          <a:p>
            <a:r>
              <a:rPr lang="fr-FR" sz="5400" i="1" u="sng" dirty="0">
                <a:solidFill>
                  <a:schemeClr val="bg1"/>
                </a:solidFill>
              </a:rPr>
              <a:t>Ressources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9AC906-FA90-45C8-8033-35A77E5F6271}"/>
              </a:ext>
            </a:extLst>
          </p:cNvPr>
          <p:cNvSpPr txBox="1"/>
          <p:nvPr/>
        </p:nvSpPr>
        <p:spPr>
          <a:xfrm>
            <a:off x="695199" y="2994829"/>
            <a:ext cx="649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https://fr.wikipedia.org/wiki/JavaScript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B53049-7D57-403D-8E15-F834D0BB73FD}"/>
              </a:ext>
            </a:extLst>
          </p:cNvPr>
          <p:cNvSpPr txBox="1"/>
          <p:nvPr/>
        </p:nvSpPr>
        <p:spPr>
          <a:xfrm>
            <a:off x="695199" y="4001910"/>
            <a:ext cx="649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https://fr.wikipedia.org/wiki/Langage_de_script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AC18C6-EDA2-400F-9FDB-88E872244870}"/>
              </a:ext>
            </a:extLst>
          </p:cNvPr>
          <p:cNvSpPr txBox="1"/>
          <p:nvPr/>
        </p:nvSpPr>
        <p:spPr>
          <a:xfrm>
            <a:off x="653333" y="1932602"/>
            <a:ext cx="649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https://fr.wikipedia.org/wiki/Brendan_Eich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2A7F4-7F3C-4EFA-BB07-82029116E5D0}"/>
              </a:ext>
            </a:extLst>
          </p:cNvPr>
          <p:cNvSpPr txBox="1"/>
          <p:nvPr/>
        </p:nvSpPr>
        <p:spPr>
          <a:xfrm>
            <a:off x="473372" y="5225263"/>
            <a:ext cx="649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https://fr.wikipedia.org/wiki/Document_Object_Model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D5F377-294B-4DDC-9282-9B4338EB9A7A}"/>
              </a:ext>
            </a:extLst>
          </p:cNvPr>
          <p:cNvSpPr txBox="1"/>
          <p:nvPr/>
        </p:nvSpPr>
        <p:spPr>
          <a:xfrm>
            <a:off x="6486366" y="2177341"/>
            <a:ext cx="693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https://fr.wikipedia.org/wiki/React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C65220-3DA6-4FB5-97B0-7E3B2BDEC8E2}"/>
              </a:ext>
            </a:extLst>
          </p:cNvPr>
          <p:cNvSpPr txBox="1"/>
          <p:nvPr/>
        </p:nvSpPr>
        <p:spPr>
          <a:xfrm>
            <a:off x="6486366" y="4206191"/>
            <a:ext cx="64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https://go.pioneer.com/cornrevolution#science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F26AE5-6E17-4314-BF58-44DD88E56AA2}"/>
              </a:ext>
            </a:extLst>
          </p:cNvPr>
          <p:cNvSpPr txBox="1"/>
          <p:nvPr/>
        </p:nvSpPr>
        <p:spPr>
          <a:xfrm>
            <a:off x="6486366" y="4864777"/>
            <a:ext cx="64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https://houseof.maserati.com/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1141315-4130-426B-B559-45341B0F96B5}"/>
              </a:ext>
            </a:extLst>
          </p:cNvPr>
          <p:cNvSpPr txBox="1"/>
          <p:nvPr/>
        </p:nvSpPr>
        <p:spPr>
          <a:xfrm>
            <a:off x="6486366" y="5544743"/>
            <a:ext cx="64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http://www.ostralo.net/javascript/pages/pageC2.htm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8FAC3A-B261-4C47-9AA4-6169CCA1C9BE}"/>
              </a:ext>
            </a:extLst>
          </p:cNvPr>
          <p:cNvSpPr txBox="1"/>
          <p:nvPr/>
        </p:nvSpPr>
        <p:spPr>
          <a:xfrm>
            <a:off x="6486366" y="6144631"/>
            <a:ext cx="676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https://www.legworkstudio.com/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4D97274-7C72-4F70-9359-B77C1CC136E3}"/>
              </a:ext>
            </a:extLst>
          </p:cNvPr>
          <p:cNvSpPr txBox="1"/>
          <p:nvPr/>
        </p:nvSpPr>
        <p:spPr>
          <a:xfrm>
            <a:off x="2130976" y="2594130"/>
            <a:ext cx="12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JavaScript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E0A702C-79EB-4735-985F-507B1AF11E6C}"/>
              </a:ext>
            </a:extLst>
          </p:cNvPr>
          <p:cNvSpPr txBox="1"/>
          <p:nvPr/>
        </p:nvSpPr>
        <p:spPr>
          <a:xfrm>
            <a:off x="2326918" y="3594717"/>
            <a:ext cx="12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Script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1F4686B-5806-4397-964B-EC29F361A2AF}"/>
              </a:ext>
            </a:extLst>
          </p:cNvPr>
          <p:cNvSpPr txBox="1"/>
          <p:nvPr/>
        </p:nvSpPr>
        <p:spPr>
          <a:xfrm>
            <a:off x="6486366" y="1390392"/>
            <a:ext cx="788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https://fr.wikipedia.org/wiki/Vue.js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FD2229D-169F-4C10-A55E-A756F56D3BD0}"/>
              </a:ext>
            </a:extLst>
          </p:cNvPr>
          <p:cNvSpPr txBox="1"/>
          <p:nvPr/>
        </p:nvSpPr>
        <p:spPr>
          <a:xfrm>
            <a:off x="6519056" y="2981227"/>
            <a:ext cx="826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https://fr.wikipedia.org/wiki/Angular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9B9B542-A4D3-468C-810D-D90463E2D53F}"/>
              </a:ext>
            </a:extLst>
          </p:cNvPr>
          <p:cNvSpPr txBox="1"/>
          <p:nvPr/>
        </p:nvSpPr>
        <p:spPr>
          <a:xfrm>
            <a:off x="2089109" y="1448071"/>
            <a:ext cx="18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Brendan Eich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C3592E-FD8B-4559-AE63-4AFD0FB29153}"/>
              </a:ext>
            </a:extLst>
          </p:cNvPr>
          <p:cNvSpPr txBox="1"/>
          <p:nvPr/>
        </p:nvSpPr>
        <p:spPr>
          <a:xfrm>
            <a:off x="2326918" y="4681333"/>
            <a:ext cx="12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1C8EC-F887-4CEC-AC16-86F79C2C2D24}"/>
              </a:ext>
            </a:extLst>
          </p:cNvPr>
          <p:cNvSpPr/>
          <p:nvPr/>
        </p:nvSpPr>
        <p:spPr>
          <a:xfrm>
            <a:off x="6096000" y="232626"/>
            <a:ext cx="5660571" cy="3368746"/>
          </a:xfrm>
          <a:prstGeom prst="rect">
            <a:avLst/>
          </a:prstGeom>
          <a:noFill/>
          <a:ln>
            <a:solidFill>
              <a:srgbClr val="F7DF1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BBDE15-DE89-4C6D-BE77-7F5F8AC2B705}"/>
              </a:ext>
            </a:extLst>
          </p:cNvPr>
          <p:cNvSpPr txBox="1"/>
          <p:nvPr/>
        </p:nvSpPr>
        <p:spPr>
          <a:xfrm>
            <a:off x="8006188" y="390638"/>
            <a:ext cx="17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FRAMEWORK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AADE82B-0FC8-499B-8DFE-ABEA8623352D}"/>
              </a:ext>
            </a:extLst>
          </p:cNvPr>
          <p:cNvSpPr txBox="1"/>
          <p:nvPr/>
        </p:nvSpPr>
        <p:spPr>
          <a:xfrm>
            <a:off x="6510290" y="923343"/>
            <a:ext cx="12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Vue.js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1F3011-B847-44A8-B979-C6FEF7AD1F02}"/>
              </a:ext>
            </a:extLst>
          </p:cNvPr>
          <p:cNvSpPr txBox="1"/>
          <p:nvPr/>
        </p:nvSpPr>
        <p:spPr>
          <a:xfrm>
            <a:off x="6477190" y="1765227"/>
            <a:ext cx="12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React</a:t>
            </a:r>
            <a:endParaRPr lang="fr-FR" b="1" u="sng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49ADCDA-AF72-44D2-9BA1-2AECB3CF9CFB}"/>
              </a:ext>
            </a:extLst>
          </p:cNvPr>
          <p:cNvSpPr txBox="1"/>
          <p:nvPr/>
        </p:nvSpPr>
        <p:spPr>
          <a:xfrm>
            <a:off x="6486366" y="2612820"/>
            <a:ext cx="124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Angular</a:t>
            </a:r>
            <a:endParaRPr lang="fr-FR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634E12-DDC7-494A-8EFB-CDA9E2C3D00D}"/>
              </a:ext>
            </a:extLst>
          </p:cNvPr>
          <p:cNvSpPr/>
          <p:nvPr/>
        </p:nvSpPr>
        <p:spPr>
          <a:xfrm>
            <a:off x="6096000" y="3725870"/>
            <a:ext cx="5660571" cy="2990616"/>
          </a:xfrm>
          <a:prstGeom prst="rect">
            <a:avLst/>
          </a:prstGeom>
          <a:noFill/>
          <a:ln>
            <a:solidFill>
              <a:srgbClr val="F7DF1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2917616-EE1E-4E07-93FA-91E642065E1A}"/>
              </a:ext>
            </a:extLst>
          </p:cNvPr>
          <p:cNvSpPr txBox="1"/>
          <p:nvPr/>
        </p:nvSpPr>
        <p:spPr>
          <a:xfrm>
            <a:off x="8006187" y="3776251"/>
            <a:ext cx="17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SITE EN JS</a:t>
            </a:r>
          </a:p>
        </p:txBody>
      </p:sp>
    </p:spTree>
    <p:extLst>
      <p:ext uri="{BB962C8B-B14F-4D97-AF65-F5344CB8AC3E}">
        <p14:creationId xmlns:p14="http://schemas.microsoft.com/office/powerpoint/2010/main" val="1181898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D5EB38-95F4-414A-8F89-87DC3DAE5541}"/>
              </a:ext>
            </a:extLst>
          </p:cNvPr>
          <p:cNvSpPr/>
          <p:nvPr/>
        </p:nvSpPr>
        <p:spPr>
          <a:xfrm>
            <a:off x="0" y="0"/>
            <a:ext cx="5823857" cy="68580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CD1435D-E25A-497C-BBC2-8D2A40A30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60072" y="24089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150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B29629-E4E6-4112-8941-6F3DAD1F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26" y="553440"/>
            <a:ext cx="5610447" cy="54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73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353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JAVASCRIPT</vt:lpstr>
      <vt:lpstr>Histoire</vt:lpstr>
      <vt:lpstr>JAVASCRIPT</vt:lpstr>
      <vt:lpstr>A quoi sert il ?</vt:lpstr>
      <vt:lpstr>DOM</vt:lpstr>
      <vt:lpstr>Quelque site en JS</vt:lpstr>
      <vt:lpstr>Framework</vt:lpstr>
      <vt:lpstr>Ressources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acs</dc:creator>
  <cp:lastModifiedBy>acs</cp:lastModifiedBy>
  <cp:revision>16</cp:revision>
  <dcterms:created xsi:type="dcterms:W3CDTF">2021-02-03T17:38:12Z</dcterms:created>
  <dcterms:modified xsi:type="dcterms:W3CDTF">2021-02-04T20:57:00Z</dcterms:modified>
</cp:coreProperties>
</file>