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vh.com/fr/hosting/htaccess-reecriture-url-mod-rewrite/" TargetMode="External"/><Relationship Id="rId2" Type="http://schemas.openxmlformats.org/officeDocument/2006/relationships/hyperlink" Target="https://apprendre-php.com/tutoriels/tutoriel-23-url-rewriting-ou-rcriture-d-url-avec-apache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optimiz.me/url-rewriting-la-reecriture-durl-dynamiqu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A6E5FC-D774-4EAD-9C90-34E0AFF7A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3971" y="2485387"/>
            <a:ext cx="7143191" cy="943613"/>
          </a:xfrm>
        </p:spPr>
        <p:txBody>
          <a:bodyPr/>
          <a:lstStyle/>
          <a:p>
            <a:r>
              <a:rPr lang="fr-FR" sz="6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RÉÉCRITURE D’URL</a:t>
            </a:r>
            <a:endParaRPr lang="fr-FR" sz="6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7E42D4-66A5-41AB-AF07-FB8847EAF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4838" y="3429000"/>
            <a:ext cx="7248770" cy="592199"/>
          </a:xfrm>
        </p:spPr>
        <p:txBody>
          <a:bodyPr>
            <a:normAutofit fontScale="92500"/>
          </a:bodyPr>
          <a:lstStyle/>
          <a:p>
            <a:r>
              <a:rPr lang="fr-FR" sz="32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fr-FR" sz="32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 « URL Rewriting en anglais »</a:t>
            </a:r>
            <a:endParaRPr lang="fr-F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28D85E-DC33-4371-A172-6998E10AAA40}"/>
              </a:ext>
            </a:extLst>
          </p:cNvPr>
          <p:cNvSpPr txBox="1"/>
          <p:nvPr/>
        </p:nvSpPr>
        <p:spPr>
          <a:xfrm>
            <a:off x="9974850" y="6404778"/>
            <a:ext cx="221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Par Yoann Génique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680F0A3-0673-485A-9F0B-6B70338AA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833" y="518927"/>
            <a:ext cx="563592" cy="54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10BB2-B0A4-479F-A063-182044C7A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05343"/>
            <a:ext cx="4750895" cy="1077836"/>
          </a:xfrm>
        </p:spPr>
        <p:txBody>
          <a:bodyPr/>
          <a:lstStyle/>
          <a:p>
            <a:r>
              <a:rPr lang="fr-FR" sz="6600" dirty="0">
                <a:latin typeface="Arial" panose="020B0604020202020204" pitchFamily="34" charset="0"/>
                <a:cs typeface="Arial" panose="020B0604020202020204" pitchFamily="34" charset="0"/>
              </a:rPr>
              <a:t>C’est quoi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D48686-457C-404D-BC5B-836479297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709643"/>
            <a:ext cx="8825658" cy="1077836"/>
          </a:xfrm>
        </p:spPr>
        <p:txBody>
          <a:bodyPr>
            <a:normAutofit/>
          </a:bodyPr>
          <a:lstStyle/>
          <a:p>
            <a:r>
              <a:rPr lang="fr-FR" sz="320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C’est une technique permettant de modifier l'adresse d'une page web.</a:t>
            </a:r>
            <a:endParaRPr lang="fr-FR" sz="3200" cap="none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29B249-6380-401B-9B54-8FC4721C0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877" y="549540"/>
            <a:ext cx="527168" cy="51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0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29EEF-705F-4427-9F84-E8075E45F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530" y="730890"/>
            <a:ext cx="8889535" cy="2045865"/>
          </a:xfrm>
        </p:spPr>
        <p:txBody>
          <a:bodyPr/>
          <a:lstStyle/>
          <a:p>
            <a:r>
              <a:rPr lang="fr-FR" sz="6600" dirty="0">
                <a:latin typeface="Arial" panose="020B0604020202020204" pitchFamily="34" charset="0"/>
                <a:cs typeface="Arial" panose="020B0604020202020204" pitchFamily="34" charset="0"/>
              </a:rPr>
              <a:t>À quoi ça sert pour un utilisateur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58B139-FDD2-4482-8BCC-31C4F7235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530" y="3303165"/>
            <a:ext cx="8825658" cy="2510405"/>
          </a:xfrm>
        </p:spPr>
        <p:txBody>
          <a:bodyPr>
            <a:normAutofit/>
          </a:bodyPr>
          <a:lstStyle/>
          <a:p>
            <a:r>
              <a:rPr lang="fr-FR" sz="2800" cap="none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réécriture d’url pour </a:t>
            </a:r>
            <a:r>
              <a:rPr lang="fr-FR" sz="280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utilisateur servira à :</a:t>
            </a:r>
          </a:p>
          <a:p>
            <a:endParaRPr lang="fr-FR" sz="1800" cap="none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1800" cap="none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rendre l’url plus lisible.</a:t>
            </a:r>
          </a:p>
          <a:p>
            <a:pPr marL="285750" indent="-285750">
              <a:buFontTx/>
              <a:buChar char="-"/>
            </a:pPr>
            <a:r>
              <a:rPr lang="fr-FR" sz="1800" cap="none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rendre l’url plus simple à comprendre.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1BB11D-DF86-4320-8086-EBCB09C50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045" y="503341"/>
            <a:ext cx="538424" cy="5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0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AFC17-CDA1-49E9-B50B-328CFE597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50847"/>
            <a:ext cx="8825658" cy="2176244"/>
          </a:xfrm>
        </p:spPr>
        <p:txBody>
          <a:bodyPr/>
          <a:lstStyle/>
          <a:p>
            <a:r>
              <a:rPr lang="fr-FR" sz="7200" dirty="0">
                <a:latin typeface="Arial" panose="020B0604020202020204" pitchFamily="34" charset="0"/>
                <a:cs typeface="Arial" panose="020B0604020202020204" pitchFamily="34" charset="0"/>
              </a:rPr>
              <a:t>À quoi ça sert pour un professionnel ?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9B7DAB-D7C7-49EC-922F-86BF0BB52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281417"/>
            <a:ext cx="8825658" cy="2606953"/>
          </a:xfrm>
        </p:spPr>
        <p:txBody>
          <a:bodyPr/>
          <a:lstStyle/>
          <a:p>
            <a:r>
              <a:rPr lang="fr-FR" sz="2800" cap="none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réécriture d’url pour </a:t>
            </a:r>
            <a:r>
              <a:rPr lang="fr-FR" sz="280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professionnel servira à :</a:t>
            </a:r>
          </a:p>
          <a:p>
            <a:endParaRPr lang="fr-FR" sz="2000" cap="none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fr-FR" sz="180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Améliorer son référencement auprès des moteur de recherches.</a:t>
            </a:r>
          </a:p>
          <a:p>
            <a:pPr marL="342900" indent="-342900">
              <a:buFontTx/>
              <a:buChar char="-"/>
            </a:pPr>
            <a:r>
              <a:rPr lang="fr-FR" sz="180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Simplifier la vie de ses utilisateurs.</a:t>
            </a:r>
          </a:p>
          <a:p>
            <a:endParaRPr lang="fr-FR" sz="2000" cap="none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789F09-84EF-4F4B-B671-2B018E511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743" y="528506"/>
            <a:ext cx="563626" cy="5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E2A98-EEC0-491F-8929-27B2EE83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143" y="1012160"/>
            <a:ext cx="6227779" cy="551576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Exemple de réécriture d’url :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97EF7C-7646-4FA7-B094-8FBFEFF78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95432" y="2232189"/>
            <a:ext cx="5084979" cy="685800"/>
          </a:xfrm>
        </p:spPr>
        <p:txBody>
          <a:bodyPr>
            <a:normAutofit lnSpcReduction="10000"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La dans l’exemple nous avons une URL avant de pratiquer une réécriture d’URL. Nous voyons que l’esthétique est à revoir !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EF03822-CE99-4379-917A-F9EA7B07C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655" y="540611"/>
            <a:ext cx="555202" cy="53881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CC3B9C7-2E19-4E74-8B3F-D2E0C249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143" y="2465552"/>
            <a:ext cx="3095625" cy="2190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7C950D9-F5DD-4A1D-9391-B6347853F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82" y="3283418"/>
            <a:ext cx="3448050" cy="238125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9A5F02DD-2B00-48BD-A4DC-656153E40B79}"/>
              </a:ext>
            </a:extLst>
          </p:cNvPr>
          <p:cNvSpPr txBox="1"/>
          <p:nvPr/>
        </p:nvSpPr>
        <p:spPr>
          <a:xfrm>
            <a:off x="4795432" y="3248591"/>
            <a:ext cx="4390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Ici l’URL est plus claire et plus lisible !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C641FF9-7420-41EF-BC4C-0C7343AA9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32" y="4736143"/>
            <a:ext cx="3581400" cy="25717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A0B0CCA-FCEF-428A-A91F-F90B850D4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32" y="5607715"/>
            <a:ext cx="4876800" cy="238125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1332876E-45DF-49AA-BF48-5AB92A7A83EE}"/>
              </a:ext>
            </a:extLst>
          </p:cNvPr>
          <p:cNvSpPr txBox="1"/>
          <p:nvPr/>
        </p:nvSpPr>
        <p:spPr>
          <a:xfrm>
            <a:off x="4795432" y="4623986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Ici la différence est plus flagrante, niveau référencement nous n’avons rien.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2294F81-AAC0-4B84-97BE-5CD590D8401C}"/>
              </a:ext>
            </a:extLst>
          </p:cNvPr>
          <p:cNvSpPr txBox="1"/>
          <p:nvPr/>
        </p:nvSpPr>
        <p:spPr>
          <a:xfrm>
            <a:off x="5785608" y="5542111"/>
            <a:ext cx="4516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Ici l’URL à été réécrite elle est plus lisible, plus compréhensive et elle contient des mots clés qui aideront les utilisateur à savoir où ils sont et aideront les moteur de recherche </a:t>
            </a:r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pour référencer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cette page.</a:t>
            </a:r>
          </a:p>
        </p:txBody>
      </p:sp>
    </p:spTree>
    <p:extLst>
      <p:ext uri="{BB962C8B-B14F-4D97-AF65-F5344CB8AC3E}">
        <p14:creationId xmlns:p14="http://schemas.microsoft.com/office/powerpoint/2010/main" val="56252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C9D8B-DBC4-42DB-9B3F-F448E115D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0" y="1682692"/>
            <a:ext cx="9188961" cy="2201411"/>
          </a:xfrm>
        </p:spPr>
        <p:txBody>
          <a:bodyPr/>
          <a:lstStyle/>
          <a:p>
            <a:r>
              <a:rPr lang="fr-FR" sz="6000" dirty="0">
                <a:latin typeface="Arial" panose="020B0604020202020204" pitchFamily="34" charset="0"/>
                <a:cs typeface="Arial" panose="020B0604020202020204" pitchFamily="34" charset="0"/>
              </a:rPr>
              <a:t>QUELQUES DÉFINITIONS EN VRAC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87E01D-9230-445B-9995-418C98488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080882"/>
            <a:ext cx="8825658" cy="499507"/>
          </a:xfrm>
        </p:spPr>
        <p:txBody>
          <a:bodyPr/>
          <a:lstStyle/>
          <a:p>
            <a:r>
              <a:rPr lang="fr-FR" dirty="0"/>
              <a:t>Référencement, SEO et mots clés.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3B94F4-4E2F-4339-95C2-D0F02D180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10511405" y="478652"/>
            <a:ext cx="594089" cy="57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1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6CAA7-C25A-4654-8D76-8DF3B21B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303" y="660385"/>
            <a:ext cx="3944400" cy="925134"/>
          </a:xfrm>
        </p:spPr>
        <p:txBody>
          <a:bodyPr/>
          <a:lstStyle/>
          <a:p>
            <a:r>
              <a:rPr lang="fr-FR" sz="6000" dirty="0">
                <a:latin typeface="Arial" panose="020B0604020202020204" pitchFamily="34" charset="0"/>
                <a:cs typeface="Arial" panose="020B0604020202020204" pitchFamily="34" charset="0"/>
              </a:rPr>
              <a:t>Définitions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92873C-5546-4763-B1A3-42E496CB9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Référencement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C537AF-05E8-4538-A02B-24BBFA241229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38025" cy="3708633"/>
          </a:xfrm>
        </p:spPr>
        <p:txBody>
          <a:bodyPr>
            <a:normAutofit fontScale="70000" lnSpcReduction="20000"/>
          </a:bodyPr>
          <a:lstStyle/>
          <a:p>
            <a:pPr algn="l" fontAlgn="base"/>
            <a:r>
              <a:rPr lang="fr-FR" sz="2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 « référencement » lorsque l'on parle d'un site internet, possède plusieurs définitions:</a:t>
            </a:r>
          </a:p>
          <a:p>
            <a:pPr marL="342900" indent="-342900" algn="l" fontAlgn="base">
              <a:buFontTx/>
              <a:buChar char="-"/>
            </a:pPr>
            <a:r>
              <a:rPr lang="fr-FR" sz="19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9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 peut s'agir de l'inscription du site web dans les moteurs de recherche et les annuaires, qui vont donc le «référencer» dans leur pages de résultats.</a:t>
            </a:r>
          </a:p>
          <a:p>
            <a:pPr marL="285750" indent="-285750" algn="l" fontAlgn="base">
              <a:buFontTx/>
              <a:buChar char="-"/>
            </a:pPr>
            <a:r>
              <a:rPr lang="fr-FR" sz="19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 référencement correspond aussi à l'ensemble des actions et techniques visant à améliorer la position du site internet dans ces résultats de recherche et à en optimiser la visibilité.</a:t>
            </a:r>
          </a:p>
          <a:p>
            <a:pPr algn="l" fontAlgn="base"/>
            <a:r>
              <a:rPr lang="fr-FR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 référencement est un enjeu important puisqu'il va générer du trafic sur le site internet et influer sur le nombre de visiteurs.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2E0EE75-8E5C-4366-8E1E-EB6CB742A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SEO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8E8818A-AA13-4684-AA22-9B73E50638E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 </a:t>
            </a:r>
            <a:r>
              <a:rPr lang="fr-F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SEO,</a:t>
            </a:r>
          </a:p>
          <a:p>
            <a:r>
              <a:rPr lang="fr-F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fr-F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Engine </a:t>
            </a:r>
            <a:r>
              <a:rPr lang="fr-FR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fr-F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fr-F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 référencement naturel, consiste à optimiser un site web afin qu'il obtienne la meilleure visibilité possible dans les résultats naturels des moteurs de recherche tels que Google ou Bing. 3 points doivent être pris en compte : la technique, le rédactionnel et les liens.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B809EDA-0AAA-45AF-B3AD-BA1C7FC662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Mots Clés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7795436-78A2-4D47-8BC0-8CAAC8FF0743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fr-FR" sz="1600" b="0" i="0" dirty="0">
                <a:effectLst/>
                <a:latin typeface="Arial" panose="020B0604020202020204" pitchFamily="34" charset="0"/>
              </a:rPr>
              <a:t>Un mot clé,</a:t>
            </a:r>
          </a:p>
          <a:p>
            <a:r>
              <a:rPr lang="fr-FR" b="0" i="0" dirty="0">
                <a:effectLst/>
                <a:latin typeface="Arial" panose="020B0604020202020204" pitchFamily="34" charset="0"/>
              </a:rPr>
              <a:t>est un mot ou un groupe de mots utilisé pour caractériser le contenu d’un document et permettre une recherche d'informations. Une liste de mots-clés permet ainsi de préciser les thématiques d’un document.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603B8C0-4293-4DED-A195-9D036C751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320" y="476520"/>
            <a:ext cx="632727" cy="61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9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176AE4-E51F-4F64-B9BA-79178DF6A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18533"/>
            <a:ext cx="8825658" cy="2752838"/>
          </a:xfrm>
        </p:spPr>
        <p:txBody>
          <a:bodyPr/>
          <a:lstStyle/>
          <a:p>
            <a:r>
              <a:rPr lang="fr-FR" sz="6000" dirty="0">
                <a:latin typeface="Arial" panose="020B0604020202020204" pitchFamily="34" charset="0"/>
                <a:cs typeface="Arial" panose="020B0604020202020204" pitchFamily="34" charset="0"/>
              </a:rPr>
              <a:t>Quelques lien vers des Tuto pour votre Réécriture d’URL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D56798-9511-4E07-B80C-3C08EC05D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475376"/>
            <a:ext cx="8825658" cy="549630"/>
          </a:xfrm>
        </p:spPr>
        <p:txBody>
          <a:bodyPr/>
          <a:lstStyle/>
          <a:p>
            <a:r>
              <a:rPr lang="fr-FR" cap="none" dirty="0">
                <a:latin typeface="Arial" panose="020B0604020202020204" pitchFamily="34" charset="0"/>
                <a:cs typeface="Arial" panose="020B0604020202020204" pitchFamily="34" charset="0"/>
              </a:rPr>
              <a:t>apprendre-php.com / docs.ovh.com / optimiz.me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B75991-D73B-4EAB-A43A-E408BD052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829" y="568903"/>
            <a:ext cx="566349" cy="54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9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62A7EB-FCDC-4F67-B95A-1AA64C665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170" y="1618859"/>
            <a:ext cx="2485868" cy="385678"/>
          </a:xfrm>
        </p:spPr>
        <p:txBody>
          <a:bodyPr/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apprendre-php.com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4FE084-4CE7-490D-956B-E4A6F23DC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170" y="2156187"/>
            <a:ext cx="2309698" cy="954106"/>
          </a:xfrm>
        </p:spPr>
        <p:txBody>
          <a:bodyPr>
            <a:noAutofit/>
          </a:bodyPr>
          <a:lstStyle/>
          <a:p>
            <a:r>
              <a:rPr lang="fr-FR" sz="1400" cap="none" dirty="0">
                <a:latin typeface="Arial" panose="020B0604020202020204" pitchFamily="34" charset="0"/>
                <a:cs typeface="Arial" panose="020B0604020202020204" pitchFamily="34" charset="0"/>
              </a:rPr>
              <a:t>https://apprendre-php.com/tutoriels/tutoriel-23-url-rewriting-ou-rcriture-d-url-avec-apache.html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67192F2-A154-4F50-B949-0E3EF102CE99}"/>
              </a:ext>
            </a:extLst>
          </p:cNvPr>
          <p:cNvSpPr txBox="1"/>
          <p:nvPr/>
        </p:nvSpPr>
        <p:spPr>
          <a:xfrm>
            <a:off x="4040697" y="1602189"/>
            <a:ext cx="2055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cap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docs.ovh.com</a:t>
            </a:r>
            <a:endParaRPr lang="fr-FR" sz="2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78EF964-11A5-41F7-846E-44FE5EB80ECB}"/>
              </a:ext>
            </a:extLst>
          </p:cNvPr>
          <p:cNvSpPr txBox="1"/>
          <p:nvPr/>
        </p:nvSpPr>
        <p:spPr>
          <a:xfrm>
            <a:off x="6649119" y="1602189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cap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optimiz.me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55D063C-59E4-49EE-B8D0-2F5B31BB39BA}"/>
              </a:ext>
            </a:extLst>
          </p:cNvPr>
          <p:cNvSpPr txBox="1"/>
          <p:nvPr/>
        </p:nvSpPr>
        <p:spPr>
          <a:xfrm>
            <a:off x="6649119" y="2156187"/>
            <a:ext cx="1723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https://optimiz.me/url-rewriting-la-reecriture-durl-dynamiques/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8CADA91-94C4-4438-972C-277B205204F5}"/>
              </a:ext>
            </a:extLst>
          </p:cNvPr>
          <p:cNvSpPr txBox="1"/>
          <p:nvPr/>
        </p:nvSpPr>
        <p:spPr>
          <a:xfrm>
            <a:off x="4040697" y="2156187"/>
            <a:ext cx="1723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https://docs.ovh.com/fr/hosting/htaccess-reecriture-url-mod-rewrite/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15C2FC1-079C-46EB-BD3C-7B218C03F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3099" y="565777"/>
            <a:ext cx="597147" cy="57951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79DD461-C119-4DDF-8A91-F4FC46267499}"/>
              </a:ext>
            </a:extLst>
          </p:cNvPr>
          <p:cNvSpPr txBox="1"/>
          <p:nvPr/>
        </p:nvSpPr>
        <p:spPr>
          <a:xfrm>
            <a:off x="3679970" y="501593"/>
            <a:ext cx="2292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Les Liens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87F8F9-F6C5-4DB8-ABD6-C1227BFC7669}"/>
              </a:ext>
            </a:extLst>
          </p:cNvPr>
          <p:cNvSpPr txBox="1"/>
          <p:nvPr/>
        </p:nvSpPr>
        <p:spPr>
          <a:xfrm>
            <a:off x="9069767" y="6077282"/>
            <a:ext cx="307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Merci Pour votre écoute ! Génique Yoann</a:t>
            </a:r>
          </a:p>
        </p:txBody>
      </p:sp>
    </p:spTree>
    <p:extLst>
      <p:ext uri="{BB962C8B-B14F-4D97-AF65-F5344CB8AC3E}">
        <p14:creationId xmlns:p14="http://schemas.microsoft.com/office/powerpoint/2010/main" val="656704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463</Words>
  <Application>Microsoft Office PowerPoint</Application>
  <PresentationFormat>Grand écran</PresentationFormat>
  <Paragraphs>45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LA RÉÉCRITURE D’URL</vt:lpstr>
      <vt:lpstr>C’est quoi ?</vt:lpstr>
      <vt:lpstr>À quoi ça sert pour un utilisateur ?</vt:lpstr>
      <vt:lpstr>À quoi ça sert pour un professionnel ?</vt:lpstr>
      <vt:lpstr>Exemple de réécriture d’url :</vt:lpstr>
      <vt:lpstr>QUELQUES DÉFINITIONS EN VRAC</vt:lpstr>
      <vt:lpstr>Définitions</vt:lpstr>
      <vt:lpstr>Quelques lien vers des Tuto pour votre Réécriture d’URL</vt:lpstr>
      <vt:lpstr>apprendre-php.com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RÉÉCRITURE D’URL</dc:title>
  <dc:creator>Yoann Génique</dc:creator>
  <cp:lastModifiedBy>Yoann Génique</cp:lastModifiedBy>
  <cp:revision>17</cp:revision>
  <dcterms:created xsi:type="dcterms:W3CDTF">2020-11-29T22:15:00Z</dcterms:created>
  <dcterms:modified xsi:type="dcterms:W3CDTF">2020-11-30T00:16:12Z</dcterms:modified>
</cp:coreProperties>
</file>