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70" r:id="rId13"/>
    <p:sldId id="272" r:id="rId14"/>
    <p:sldId id="267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BAF"/>
    <a:srgbClr val="AAE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18BEB-5966-4E13-BCCA-14763199F0F1}" v="112" dt="2023-04-19T11:58:25.727"/>
    <p1510:client id="{3999930E-FFD8-4386-92E0-07EAD51C5B35}" v="23" dt="2023-04-20T12:43:10.808"/>
    <p1510:client id="{464B92F7-D6D2-4D81-8107-0FE0CF948A80}" v="253" dt="2023-04-20T12:28:05.918"/>
    <p1510:client id="{487ED258-C7AE-4D41-9563-79EBB3251478}" v="36" dt="2023-04-20T13:20:08.991"/>
    <p1510:client id="{4BD0CBE0-EA0F-40FD-81A5-456C8E4876DC}" v="4" dt="2023-04-21T08:41:20.434"/>
    <p1510:client id="{574F8C5F-D2AC-407F-B07E-CFC091F668DD}" v="238" dt="2023-04-20T22:09:16.500"/>
    <p1510:client id="{5E21BB5D-AF81-4816-8C03-B5D74EBAC62D}" v="31" dt="2023-04-20T14:48:57.541"/>
    <p1510:client id="{888A7807-E5F1-433A-86E5-2288A8190C56}" v="37" dt="2023-04-20T12:34:03.167"/>
    <p1510:client id="{9855FA67-0FA2-4ECB-83EB-6552FFA3CD89}" v="92" dt="2023-04-19T12:37:58.416"/>
    <p1510:client id="{9CEE91D0-E2BE-41BC-B34D-BB6178D6F493}" v="4" dt="2023-04-20T17:57:24.928"/>
    <p1510:client id="{B1E4FCF4-41B6-4D35-8AD5-DA80730273E2}" v="553" dt="2023-04-20T14:56:20.309"/>
    <p1510:client id="{D4A5038D-9CAD-44CD-87F6-5A100E56EA37}" v="20" dt="2023-04-21T07:13:35.916"/>
    <p1510:client id="{DF66DF34-FD88-4079-8958-5CCB75A6CAA1}" v="51" dt="2023-04-20T14:08:52.709"/>
    <p1510:client id="{FD7F4ECB-5315-41AC-A1BE-1F1DA7F2DA9D}" v="25" dt="2023-04-21T07:10:31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6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3C5C4FB7-6E70-9A80-B679-061AFA10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"/>
            <a:ext cx="12230100" cy="68865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8025" y="513978"/>
            <a:ext cx="10442222" cy="3121377"/>
          </a:xfrm>
        </p:spPr>
        <p:txBody>
          <a:bodyPr>
            <a:normAutofit/>
          </a:bodyPr>
          <a:lstStyle/>
          <a:p>
            <a:r>
              <a:rPr lang="fr-FR" sz="8000" b="1">
                <a:solidFill>
                  <a:srgbClr val="AAEB8A"/>
                </a:solidFill>
                <a:cs typeface="Calibri Light"/>
              </a:rPr>
              <a:t>La Piscinette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EFD9BF-7267-8900-14B2-B1E0D8DB09EC}"/>
              </a:ext>
            </a:extLst>
          </p:cNvPr>
          <p:cNvSpPr txBox="1"/>
          <p:nvPr/>
        </p:nvSpPr>
        <p:spPr>
          <a:xfrm>
            <a:off x="8363185" y="6453481"/>
            <a:ext cx="3734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Célia/Antoine/Laurent/Bastien/Rémi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BCB25-036C-B3D1-F924-DD68CE15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60838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1" u="sng">
                <a:solidFill>
                  <a:srgbClr val="8AEBAF"/>
                </a:solidFill>
                <a:cs typeface="Calibri Light"/>
              </a:rPr>
              <a:t>Base de données</a:t>
            </a:r>
          </a:p>
        </p:txBody>
      </p:sp>
      <p:pic>
        <p:nvPicPr>
          <p:cNvPr id="4" name="Image 4" descr="Une image contenant texte, capture d’écran, écran, intérieur&#10;&#10;Description générée automatiquement">
            <a:extLst>
              <a:ext uri="{FF2B5EF4-FFF2-40B4-BE49-F238E27FC236}">
                <a16:creationId xmlns:a16="http://schemas.microsoft.com/office/drawing/2014/main" id="{FC03289C-EB74-9747-33DD-F0CD47D26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19" t="23442" r="29419" b="27877"/>
          <a:stretch/>
        </p:blipFill>
        <p:spPr>
          <a:xfrm>
            <a:off x="1931490" y="967089"/>
            <a:ext cx="8752694" cy="5818121"/>
          </a:xfrm>
        </p:spPr>
      </p:pic>
    </p:spTree>
    <p:extLst>
      <p:ext uri="{BB962C8B-B14F-4D97-AF65-F5344CB8AC3E}">
        <p14:creationId xmlns:p14="http://schemas.microsoft.com/office/powerpoint/2010/main" val="304802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F1EBB1-6378-7331-5FDA-96AFAAA8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04" y="2767620"/>
            <a:ext cx="9268795" cy="3971045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EC22F6D9-9168-DF09-CC02-B51B6D1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60838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1" u="sng">
                <a:solidFill>
                  <a:srgbClr val="8AEBAF"/>
                </a:solidFill>
                <a:cs typeface="Calibri Light"/>
              </a:rPr>
              <a:t>Base de données</a:t>
            </a:r>
          </a:p>
        </p:txBody>
      </p:sp>
      <p:pic>
        <p:nvPicPr>
          <p:cNvPr id="2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4E617D-C1AD-9850-AADD-76AD37614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36" b="46491"/>
          <a:stretch/>
        </p:blipFill>
        <p:spPr>
          <a:xfrm>
            <a:off x="7096259" y="788137"/>
            <a:ext cx="4567723" cy="1964771"/>
          </a:xfrm>
          <a:prstGeom prst="rect">
            <a:avLst/>
          </a:prstGeom>
        </p:spPr>
      </p:pic>
      <p:sp>
        <p:nvSpPr>
          <p:cNvPr id="7" name="Flèche : angle droit 6">
            <a:extLst>
              <a:ext uri="{FF2B5EF4-FFF2-40B4-BE49-F238E27FC236}">
                <a16:creationId xmlns:a16="http://schemas.microsoft.com/office/drawing/2014/main" id="{C4461406-F555-757F-CE12-C6773E501772}"/>
              </a:ext>
            </a:extLst>
          </p:cNvPr>
          <p:cNvSpPr/>
          <p:nvPr/>
        </p:nvSpPr>
        <p:spPr>
          <a:xfrm rot="10800000">
            <a:off x="6321379" y="1599125"/>
            <a:ext cx="708338" cy="2167943"/>
          </a:xfrm>
          <a:prstGeom prst="bentUpArrow">
            <a:avLst/>
          </a:prstGeom>
          <a:solidFill>
            <a:srgbClr val="AAEB8A"/>
          </a:solidFill>
          <a:ln>
            <a:solidFill>
              <a:srgbClr val="8AE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3EDDDA-CD31-48AE-0E44-A2D5292BB888}"/>
              </a:ext>
            </a:extLst>
          </p:cNvPr>
          <p:cNvSpPr txBox="1"/>
          <p:nvPr/>
        </p:nvSpPr>
        <p:spPr>
          <a:xfrm>
            <a:off x="8980330" y="321971"/>
            <a:ext cx="4467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solidFill>
                  <a:srgbClr val="8AEBAF"/>
                </a:solidFill>
                <a:cs typeface="Calibri"/>
              </a:rPr>
              <a:t>JSON </a:t>
            </a:r>
            <a:endParaRPr lang="fr-FR" sz="2400" b="1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91CABB-C7B1-D8AE-9D5B-C9C4B3EE9A8F}"/>
              </a:ext>
            </a:extLst>
          </p:cNvPr>
          <p:cNvSpPr txBox="1"/>
          <p:nvPr/>
        </p:nvSpPr>
        <p:spPr>
          <a:xfrm>
            <a:off x="3088245" y="2371858"/>
            <a:ext cx="4467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err="1">
                <a:solidFill>
                  <a:srgbClr val="8AEBAF"/>
                </a:solidFill>
                <a:cs typeface="Calibri"/>
              </a:rPr>
              <a:t>LocalStorage</a:t>
            </a:r>
            <a:endParaRPr lang="fr-FR" sz="2400" b="1" err="1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689F27F-27CE-3A54-4938-63162369FE61}"/>
              </a:ext>
            </a:extLst>
          </p:cNvPr>
          <p:cNvSpPr txBox="1"/>
          <p:nvPr/>
        </p:nvSpPr>
        <p:spPr>
          <a:xfrm rot="16200000">
            <a:off x="3946837" y="364900"/>
            <a:ext cx="4467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solidFill>
                  <a:srgbClr val="8AEBAF"/>
                </a:solidFill>
                <a:cs typeface="Calibri"/>
              </a:rPr>
              <a:t>Javascript</a:t>
            </a:r>
            <a:endParaRPr lang="fr-FR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85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5811-0442-DC90-8303-73868684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i="1" u="sng">
                <a:solidFill>
                  <a:srgbClr val="8AEBAF"/>
                </a:solidFill>
                <a:cs typeface="Calibri Light"/>
              </a:rPr>
              <a:t>Fonctionnalités</a:t>
            </a:r>
            <a:endParaRPr lang="fr-FR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86577-29FA-28CA-A93A-986F594E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953" y="1825625"/>
            <a:ext cx="73488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>
                <a:cs typeface="Calibri"/>
              </a:rPr>
              <a:t>Ajouter item au panier</a:t>
            </a:r>
          </a:p>
          <a:p>
            <a:pPr>
              <a:lnSpc>
                <a:spcPct val="150000"/>
              </a:lnSpc>
            </a:pPr>
            <a:r>
              <a:rPr lang="fr-FR">
                <a:cs typeface="Calibri"/>
              </a:rPr>
              <a:t>Modifier quantités</a:t>
            </a:r>
          </a:p>
          <a:p>
            <a:pPr>
              <a:lnSpc>
                <a:spcPct val="150000"/>
              </a:lnSpc>
            </a:pPr>
            <a:r>
              <a:rPr lang="fr-FR">
                <a:cs typeface="Calibri"/>
              </a:rPr>
              <a:t>Montrer prix (calcul du total)</a:t>
            </a:r>
          </a:p>
          <a:p>
            <a:pPr>
              <a:lnSpc>
                <a:spcPct val="150000"/>
              </a:lnSpc>
            </a:pPr>
            <a:r>
              <a:rPr lang="fr-FR">
                <a:cs typeface="Calibri"/>
              </a:rPr>
              <a:t>Vider le panier</a:t>
            </a:r>
          </a:p>
        </p:txBody>
      </p:sp>
    </p:spTree>
    <p:extLst>
      <p:ext uri="{BB962C8B-B14F-4D97-AF65-F5344CB8AC3E}">
        <p14:creationId xmlns:p14="http://schemas.microsoft.com/office/powerpoint/2010/main" val="397167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5811-0442-DC90-8303-73868684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i="1" u="sng">
                <a:solidFill>
                  <a:srgbClr val="8AEBAF"/>
                </a:solidFill>
                <a:cs typeface="Calibri Light"/>
              </a:rPr>
              <a:t>Fonctionnalités</a:t>
            </a:r>
            <a:endParaRPr lang="fr-FR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86577-29FA-28CA-A93A-986F594E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023" y="1879287"/>
            <a:ext cx="73488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>
                <a:cs typeface="Calibri"/>
              </a:rPr>
              <a:t>Modifier quantités</a:t>
            </a:r>
            <a:endParaRPr lang="fr-FR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60635E-46EF-2165-DF44-4B6788E02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7" b="39434"/>
          <a:stretch/>
        </p:blipFill>
        <p:spPr>
          <a:xfrm>
            <a:off x="5411272" y="2100967"/>
            <a:ext cx="5705356" cy="41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0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EE65E71C-03A4-A316-4C33-51E5D7E81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6566"/>
            <a:ext cx="10905066" cy="55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9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750D2-24F7-9095-0D6D-AF2BF01B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b="1" i="1" u="sng">
                <a:solidFill>
                  <a:srgbClr val="8AEBAF"/>
                </a:solidFill>
                <a:cs typeface="Calibri Light"/>
              </a:rPr>
              <a:t>Conclusion</a:t>
            </a:r>
            <a:endParaRPr lang="fr-FR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A58EC-D137-7DA5-3EE4-68CEBA13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433" y="27914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cs typeface="Calibri"/>
              </a:rPr>
              <a:t>Difficultés rencontrées</a:t>
            </a:r>
            <a:endParaRPr lang="fr-FR">
              <a:cs typeface="Calibri"/>
            </a:endParaRPr>
          </a:p>
          <a:p>
            <a:r>
              <a:rPr lang="fr-FR" sz="2000">
                <a:cs typeface="Calibri"/>
              </a:rPr>
              <a:t>Améliorations possibles</a:t>
            </a:r>
          </a:p>
          <a:p>
            <a:pPr lvl="1"/>
            <a:endParaRPr lang="fr-FR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B6F94-8AD2-E57D-D921-32C5947B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u="sng">
                <a:solidFill>
                  <a:srgbClr val="8AEBAF"/>
                </a:solidFill>
                <a:cs typeface="Calibri Light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22973-E552-4836-CD1C-FA03C353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fr-FR" sz="3200">
                <a:solidFill>
                  <a:srgbClr val="000000"/>
                </a:solidFill>
                <a:cs typeface="Calibri" panose="020F0502020204030204"/>
              </a:rPr>
              <a:t>Organisation</a:t>
            </a:r>
            <a:endParaRPr lang="fr-FR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fr-FR" sz="3200">
              <a:solidFill>
                <a:srgbClr val="000000"/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fr-FR" sz="3200">
                <a:solidFill>
                  <a:srgbClr val="000000"/>
                </a:solidFill>
                <a:cs typeface="Calibri" panose="020F0502020204030204"/>
              </a:rPr>
              <a:t>Tableau de suivi </a:t>
            </a:r>
          </a:p>
          <a:p>
            <a:pPr marL="514350" indent="-514350">
              <a:buAutoNum type="arabicPeriod"/>
            </a:pPr>
            <a:endParaRPr lang="fr-FR" sz="3200">
              <a:solidFill>
                <a:srgbClr val="000000"/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fr-FR" sz="3200">
                <a:solidFill>
                  <a:srgbClr val="000000"/>
                </a:solidFill>
                <a:cs typeface="Calibri" panose="020F0502020204030204"/>
              </a:rPr>
              <a:t>Présentation du site </a:t>
            </a:r>
          </a:p>
          <a:p>
            <a:pPr marL="514350" indent="-514350">
              <a:buAutoNum type="arabicPeriod"/>
            </a:pPr>
            <a:endParaRPr lang="fr-FR" sz="3200">
              <a:solidFill>
                <a:srgbClr val="000000"/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fr-FR" sz="3200">
                <a:solidFill>
                  <a:srgbClr val="000000"/>
                </a:solidFill>
                <a:cs typeface="Calibri" panose="020F050202020403020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34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D261E-3EA3-9725-D19C-D601E0F2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847097"/>
          </a:xfrm>
        </p:spPr>
        <p:txBody>
          <a:bodyPr/>
          <a:lstStyle/>
          <a:p>
            <a:pPr algn="ctr"/>
            <a:r>
              <a:rPr lang="fr-FR" b="1" i="1" u="sng">
                <a:solidFill>
                  <a:srgbClr val="8AEBAF"/>
                </a:solidFill>
                <a:cs typeface="Calibri Light"/>
              </a:rPr>
              <a:t>Cahier des charges</a:t>
            </a:r>
          </a:p>
        </p:txBody>
      </p:sp>
      <p:pic>
        <p:nvPicPr>
          <p:cNvPr id="7" name="Image 7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A821BE75-B9AC-C60B-F89A-934C448D7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56" r="-171" b="18437"/>
          <a:stretch/>
        </p:blipFill>
        <p:spPr>
          <a:xfrm>
            <a:off x="3123549" y="762043"/>
            <a:ext cx="6208425" cy="6022954"/>
          </a:xfrm>
        </p:spPr>
      </p:pic>
    </p:spTree>
    <p:extLst>
      <p:ext uri="{BB962C8B-B14F-4D97-AF65-F5344CB8AC3E}">
        <p14:creationId xmlns:p14="http://schemas.microsoft.com/office/powerpoint/2010/main" val="297396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D1415-F388-569C-8719-39B29135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95"/>
            <a:ext cx="10515600" cy="881867"/>
          </a:xfrm>
        </p:spPr>
        <p:txBody>
          <a:bodyPr/>
          <a:lstStyle/>
          <a:p>
            <a:pPr algn="ctr"/>
            <a:r>
              <a:rPr lang="fr-FR" b="1" i="1" u="sng">
                <a:solidFill>
                  <a:srgbClr val="8AEBAF"/>
                </a:solidFill>
                <a:cs typeface="Calibri Light"/>
              </a:rPr>
              <a:t>Organisation (planning)</a:t>
            </a:r>
          </a:p>
        </p:txBody>
      </p:sp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99C13ED8-007C-4CDA-8DB2-A53751ED9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14" t="41242" r="54057" b="33259"/>
          <a:stretch/>
        </p:blipFill>
        <p:spPr>
          <a:xfrm>
            <a:off x="2266727" y="2336841"/>
            <a:ext cx="7797164" cy="3019371"/>
          </a:xfrm>
        </p:spPr>
      </p:pic>
    </p:spTree>
    <p:extLst>
      <p:ext uri="{BB962C8B-B14F-4D97-AF65-F5344CB8AC3E}">
        <p14:creationId xmlns:p14="http://schemas.microsoft.com/office/powerpoint/2010/main" val="283839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897BA-BC16-313A-5BAE-120F5A43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935" y="51803"/>
            <a:ext cx="4748860" cy="751822"/>
          </a:xfrm>
        </p:spPr>
        <p:txBody>
          <a:bodyPr>
            <a:normAutofit/>
          </a:bodyPr>
          <a:lstStyle/>
          <a:p>
            <a:pPr algn="ctr"/>
            <a:r>
              <a:rPr lang="fr-FR" b="1" i="1" u="sng">
                <a:solidFill>
                  <a:srgbClr val="8AEBAF"/>
                </a:solidFill>
                <a:cs typeface="Calibri Light"/>
              </a:rPr>
              <a:t>Tableau de suivi</a:t>
            </a: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AD533E-6EBD-A6B5-5310-FBC38A804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6" t="21645" r="68894" b="9740"/>
          <a:stretch/>
        </p:blipFill>
        <p:spPr>
          <a:xfrm>
            <a:off x="3187700" y="790811"/>
            <a:ext cx="5858909" cy="6014847"/>
          </a:xfrm>
        </p:spPr>
      </p:pic>
    </p:spTree>
    <p:extLst>
      <p:ext uri="{BB962C8B-B14F-4D97-AF65-F5344CB8AC3E}">
        <p14:creationId xmlns:p14="http://schemas.microsoft.com/office/powerpoint/2010/main" val="226080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1788F-8EEC-25AD-2846-C6733024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38" y="46821"/>
            <a:ext cx="10515600" cy="901158"/>
          </a:xfrm>
        </p:spPr>
        <p:txBody>
          <a:bodyPr/>
          <a:lstStyle/>
          <a:p>
            <a:pPr algn="ctr"/>
            <a:r>
              <a:rPr lang="fr-FR" b="1" i="1" u="sng">
                <a:solidFill>
                  <a:srgbClr val="8AEBAF"/>
                </a:solidFill>
                <a:cs typeface="Calibri Light"/>
              </a:rPr>
              <a:t>Maquette </a:t>
            </a:r>
          </a:p>
        </p:txBody>
      </p:sp>
      <p:pic>
        <p:nvPicPr>
          <p:cNvPr id="7" name="Image 7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4C8BCBF6-BD72-B719-3123-52178BD85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964" t="18625" r="10612" b="21064"/>
          <a:stretch/>
        </p:blipFill>
        <p:spPr>
          <a:xfrm>
            <a:off x="1051384" y="1005752"/>
            <a:ext cx="10268703" cy="5759123"/>
          </a:xfrm>
        </p:spPr>
      </p:pic>
    </p:spTree>
    <p:extLst>
      <p:ext uri="{BB962C8B-B14F-4D97-AF65-F5344CB8AC3E}">
        <p14:creationId xmlns:p14="http://schemas.microsoft.com/office/powerpoint/2010/main" val="10470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62EBA-515E-EB95-1188-5331C38F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277"/>
            <a:ext cx="10515600" cy="891513"/>
          </a:xfrm>
        </p:spPr>
        <p:txBody>
          <a:bodyPr/>
          <a:lstStyle/>
          <a:p>
            <a:pPr algn="ctr"/>
            <a:r>
              <a:rPr lang="fr-FR" b="1" i="1" u="sng">
                <a:solidFill>
                  <a:srgbClr val="8AEBAF"/>
                </a:solidFill>
                <a:cs typeface="Calibri Light"/>
              </a:rPr>
              <a:t>Résultat</a:t>
            </a:r>
          </a:p>
        </p:txBody>
      </p:sp>
      <p:pic>
        <p:nvPicPr>
          <p:cNvPr id="4" name="Image 4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F8285626-8631-A3B7-824D-56664587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52" r="624" b="3991"/>
          <a:stretch/>
        </p:blipFill>
        <p:spPr>
          <a:xfrm>
            <a:off x="598043" y="1189019"/>
            <a:ext cx="11323804" cy="5730532"/>
          </a:xfrm>
        </p:spPr>
      </p:pic>
    </p:spTree>
    <p:extLst>
      <p:ext uri="{BB962C8B-B14F-4D97-AF65-F5344CB8AC3E}">
        <p14:creationId xmlns:p14="http://schemas.microsoft.com/office/powerpoint/2010/main" val="230550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3BE14-87C8-7C28-0F0D-4E1E03FD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37" y="-1406"/>
            <a:ext cx="10515600" cy="785411"/>
          </a:xfrm>
        </p:spPr>
        <p:txBody>
          <a:bodyPr/>
          <a:lstStyle/>
          <a:p>
            <a:pPr algn="ctr"/>
            <a:r>
              <a:rPr lang="fr-FR" b="1" i="1" u="sng">
                <a:solidFill>
                  <a:srgbClr val="8AEBAF"/>
                </a:solidFill>
                <a:cs typeface="Calibri Light"/>
              </a:rPr>
              <a:t>Maquette</a:t>
            </a:r>
          </a:p>
        </p:txBody>
      </p:sp>
      <p:pic>
        <p:nvPicPr>
          <p:cNvPr id="4" name="Image 4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B3B8593A-FE82-F521-75AC-625A84426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248" y="870714"/>
            <a:ext cx="10385451" cy="5856045"/>
          </a:xfrm>
        </p:spPr>
      </p:pic>
    </p:spTree>
    <p:extLst>
      <p:ext uri="{BB962C8B-B14F-4D97-AF65-F5344CB8AC3E}">
        <p14:creationId xmlns:p14="http://schemas.microsoft.com/office/powerpoint/2010/main" val="351492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6DE29-1BC0-987D-09B2-92C33C3A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37" y="-1407"/>
            <a:ext cx="10515600" cy="717893"/>
          </a:xfrm>
        </p:spPr>
        <p:txBody>
          <a:bodyPr/>
          <a:lstStyle/>
          <a:p>
            <a:pPr algn="ctr"/>
            <a:r>
              <a:rPr lang="fr-FR" b="1" i="1" u="sng">
                <a:solidFill>
                  <a:srgbClr val="8AEBAF"/>
                </a:solidFill>
                <a:cs typeface="Calibri Light"/>
              </a:rPr>
              <a:t>Maquette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F4CD93-01B2-ADFB-85A8-0573B091F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89" t="18403" r="10237" b="20843"/>
          <a:stretch/>
        </p:blipFill>
        <p:spPr>
          <a:xfrm>
            <a:off x="916347" y="716385"/>
            <a:ext cx="10664189" cy="6000271"/>
          </a:xfrm>
        </p:spPr>
      </p:pic>
    </p:spTree>
    <p:extLst>
      <p:ext uri="{BB962C8B-B14F-4D97-AF65-F5344CB8AC3E}">
        <p14:creationId xmlns:p14="http://schemas.microsoft.com/office/powerpoint/2010/main" val="429283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La Piscinette</vt:lpstr>
      <vt:lpstr>Sommaire</vt:lpstr>
      <vt:lpstr>Cahier des charges</vt:lpstr>
      <vt:lpstr>Organisation (planning)</vt:lpstr>
      <vt:lpstr>Tableau de suivi</vt:lpstr>
      <vt:lpstr>Maquette </vt:lpstr>
      <vt:lpstr>Résultat</vt:lpstr>
      <vt:lpstr>Maquette</vt:lpstr>
      <vt:lpstr>Maquette</vt:lpstr>
      <vt:lpstr>Base de données</vt:lpstr>
      <vt:lpstr>Base de données</vt:lpstr>
      <vt:lpstr>Fonctionnalités</vt:lpstr>
      <vt:lpstr>Fonctionnalités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5</cp:revision>
  <dcterms:created xsi:type="dcterms:W3CDTF">2023-04-19T11:54:06Z</dcterms:created>
  <dcterms:modified xsi:type="dcterms:W3CDTF">2023-06-27T12:43:12Z</dcterms:modified>
</cp:coreProperties>
</file>