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46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775E7-620D-7E44-980A-0402BB247F1E}" type="doc">
      <dgm:prSet loTypeId="urn:microsoft.com/office/officeart/2005/8/layout/hProcess10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a-DK"/>
        </a:p>
      </dgm:t>
    </dgm:pt>
    <dgm:pt modelId="{373D7C93-1205-7343-8D89-30D3C74AB074}">
      <dgm:prSet phldrT="[Tekst]" custT="1"/>
      <dgm:spPr/>
      <dgm:t>
        <a:bodyPr lIns="0" tIns="0" rIns="0" bIns="0" anchor="t" anchorCtr="1"/>
        <a:lstStyle/>
        <a:p>
          <a:r>
            <a:rPr lang="en-US" sz="900" dirty="0"/>
            <a:t>Assign instrument-specific </a:t>
          </a:r>
          <a:r>
            <a:rPr lang="en-US" sz="900" u="sng" dirty="0"/>
            <a:t>object</a:t>
          </a:r>
          <a:endParaRPr lang="en-US" sz="900" u="sng" noProof="0" dirty="0"/>
        </a:p>
      </dgm:t>
    </dgm:pt>
    <dgm:pt modelId="{1163A2BE-2AC4-9C49-899F-BDCD612D70C2}" type="parTrans" cxnId="{C59EAFF9-E556-D849-81DA-E74B7A38F55B}">
      <dgm:prSet/>
      <dgm:spPr/>
      <dgm:t>
        <a:bodyPr/>
        <a:lstStyle/>
        <a:p>
          <a:endParaRPr lang="da-DK"/>
        </a:p>
      </dgm:t>
    </dgm:pt>
    <dgm:pt modelId="{89D9FE31-CBA4-4C40-B57E-18BDAA7F5DD8}" type="sibTrans" cxnId="{C59EAFF9-E556-D849-81DA-E74B7A38F55B}">
      <dgm:prSet/>
      <dgm:spPr/>
      <dgm:t>
        <a:bodyPr/>
        <a:lstStyle/>
        <a:p>
          <a:endParaRPr lang="da-DK"/>
        </a:p>
      </dgm:t>
    </dgm:pt>
    <dgm:pt modelId="{1DC01478-600E-2444-8984-9133561430F9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Read data</a:t>
          </a:r>
        </a:p>
      </dgm:t>
    </dgm:pt>
    <dgm:pt modelId="{2C0738F3-DE50-2D42-9C2E-4F4F57F6FEE0}" type="parTrans" cxnId="{ABC46E3C-3F98-3443-B737-C9982DE3B8DB}">
      <dgm:prSet/>
      <dgm:spPr/>
      <dgm:t>
        <a:bodyPr/>
        <a:lstStyle/>
        <a:p>
          <a:endParaRPr lang="da-DK"/>
        </a:p>
      </dgm:t>
    </dgm:pt>
    <dgm:pt modelId="{298D0B33-1253-EA49-9CCC-673A7DCE58B0}" type="sibTrans" cxnId="{ABC46E3C-3F98-3443-B737-C9982DE3B8DB}">
      <dgm:prSet/>
      <dgm:spPr/>
      <dgm:t>
        <a:bodyPr/>
        <a:lstStyle/>
        <a:p>
          <a:endParaRPr lang="da-DK"/>
        </a:p>
      </dgm:t>
    </dgm:pt>
    <dgm:pt modelId="{BFD2F76B-3F51-7F4F-BFE3-9CBD5CBA2A52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Create functions</a:t>
          </a:r>
        </a:p>
      </dgm:t>
    </dgm:pt>
    <dgm:pt modelId="{B936DB83-69E4-9D4D-A980-91E75F60DED9}" type="parTrans" cxnId="{4BD9BB3F-1C55-A345-81C4-296F1CD3FBB3}">
      <dgm:prSet/>
      <dgm:spPr/>
      <dgm:t>
        <a:bodyPr/>
        <a:lstStyle/>
        <a:p>
          <a:endParaRPr lang="da-DK"/>
        </a:p>
      </dgm:t>
    </dgm:pt>
    <dgm:pt modelId="{5E014BAA-78D5-7E4B-B4F7-9B861F3207DF}" type="sibTrans" cxnId="{4BD9BB3F-1C55-A345-81C4-296F1CD3FBB3}">
      <dgm:prSet/>
      <dgm:spPr/>
      <dgm:t>
        <a:bodyPr/>
        <a:lstStyle/>
        <a:p>
          <a:endParaRPr lang="da-DK"/>
        </a:p>
      </dgm:t>
    </dgm:pt>
    <dgm:pt modelId="{C5D0473B-5A1C-0946-B0E1-12B3B810EFD3}">
      <dgm:prSet phldrT="[Tekst]" custT="1"/>
      <dgm:spPr/>
      <dgm:t>
        <a:bodyPr lIns="0" tIns="0" rIns="0" bIns="0" anchor="t" anchorCtr="1"/>
        <a:lstStyle/>
        <a:p>
          <a:r>
            <a:rPr lang="en-US" sz="900" noProof="0" dirty="0"/>
            <a:t>Make custom analysis and visualization using attributes and functions </a:t>
          </a:r>
          <a:r>
            <a:rPr lang="en-US" sz="900" u="none" noProof="0" dirty="0"/>
            <a:t>from instrument-specific object</a:t>
          </a:r>
          <a:endParaRPr lang="en-US" sz="900" u="sng" noProof="0" dirty="0"/>
        </a:p>
      </dgm:t>
    </dgm:pt>
    <dgm:pt modelId="{582F0D19-26A6-B54F-B98F-706DE7E498D9}" type="parTrans" cxnId="{590991CB-F4A8-F544-86BF-F344C78A5634}">
      <dgm:prSet/>
      <dgm:spPr/>
      <dgm:t>
        <a:bodyPr/>
        <a:lstStyle/>
        <a:p>
          <a:endParaRPr lang="da-DK"/>
        </a:p>
      </dgm:t>
    </dgm:pt>
    <dgm:pt modelId="{7E7B40BB-700A-3746-BAB7-BD1F885D079B}" type="sibTrans" cxnId="{590991CB-F4A8-F544-86BF-F344C78A5634}">
      <dgm:prSet/>
      <dgm:spPr/>
      <dgm:t>
        <a:bodyPr/>
        <a:lstStyle/>
        <a:p>
          <a:endParaRPr lang="da-DK"/>
        </a:p>
      </dgm:t>
    </dgm:pt>
    <dgm:pt modelId="{21137FEB-0E33-A84B-A75D-E23AC22ADA5B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Custom modelling of data</a:t>
          </a:r>
        </a:p>
      </dgm:t>
    </dgm:pt>
    <dgm:pt modelId="{CF9C1A6F-186C-AC4D-BEFC-DA333ACE9656}" type="parTrans" cxnId="{187E0B83-3148-334D-91DC-96AEE3E001CA}">
      <dgm:prSet/>
      <dgm:spPr/>
      <dgm:t>
        <a:bodyPr/>
        <a:lstStyle/>
        <a:p>
          <a:endParaRPr lang="da-DK"/>
        </a:p>
      </dgm:t>
    </dgm:pt>
    <dgm:pt modelId="{5A7B9525-2E59-8340-824E-85521B8F16E4}" type="sibTrans" cxnId="{187E0B83-3148-334D-91DC-96AEE3E001CA}">
      <dgm:prSet/>
      <dgm:spPr/>
      <dgm:t>
        <a:bodyPr/>
        <a:lstStyle/>
        <a:p>
          <a:endParaRPr lang="da-DK"/>
        </a:p>
      </dgm:t>
    </dgm:pt>
    <dgm:pt modelId="{ABD0EF28-18FD-4B40-BEE9-3DE1F4A4022C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Customizing and perfecting visualization </a:t>
          </a:r>
        </a:p>
      </dgm:t>
    </dgm:pt>
    <dgm:pt modelId="{98DA0396-EBD8-C645-AF3A-4FDC62DC2A9D}" type="parTrans" cxnId="{4776F07D-0607-2B48-B6D6-EDACC08011F9}">
      <dgm:prSet/>
      <dgm:spPr/>
      <dgm:t>
        <a:bodyPr/>
        <a:lstStyle/>
        <a:p>
          <a:endParaRPr lang="da-DK"/>
        </a:p>
      </dgm:t>
    </dgm:pt>
    <dgm:pt modelId="{1E64D856-AACA-3049-AD7C-973D9FA22668}" type="sibTrans" cxnId="{4776F07D-0607-2B48-B6D6-EDACC08011F9}">
      <dgm:prSet/>
      <dgm:spPr/>
      <dgm:t>
        <a:bodyPr/>
        <a:lstStyle/>
        <a:p>
          <a:endParaRPr lang="da-DK"/>
        </a:p>
      </dgm:t>
    </dgm:pt>
    <dgm:pt modelId="{96F65BAF-8EFE-BB43-8BEF-AAE3A25D74AC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Create attributes</a:t>
          </a:r>
        </a:p>
      </dgm:t>
    </dgm:pt>
    <dgm:pt modelId="{4EB386EC-6482-1542-B925-1E96AE17F04A}" type="parTrans" cxnId="{1578A637-C0D0-7142-B10C-BF8BFEA2E60B}">
      <dgm:prSet/>
      <dgm:spPr/>
      <dgm:t>
        <a:bodyPr/>
        <a:lstStyle/>
        <a:p>
          <a:endParaRPr lang="da-DK"/>
        </a:p>
      </dgm:t>
    </dgm:pt>
    <dgm:pt modelId="{1254BD01-9055-384F-B659-622C25D9A18A}" type="sibTrans" cxnId="{1578A637-C0D0-7142-B10C-BF8BFEA2E60B}">
      <dgm:prSet/>
      <dgm:spPr/>
      <dgm:t>
        <a:bodyPr/>
        <a:lstStyle/>
        <a:p>
          <a:endParaRPr lang="da-DK"/>
        </a:p>
      </dgm:t>
    </dgm:pt>
    <dgm:pt modelId="{8545A513-D29E-704A-9275-1329FBC735FB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meta data</a:t>
          </a:r>
        </a:p>
      </dgm:t>
    </dgm:pt>
    <dgm:pt modelId="{BC017133-6E69-0247-A706-2D77EB430682}" type="parTrans" cxnId="{21DDFF68-DC5E-A54D-BB2C-112B183042CD}">
      <dgm:prSet/>
      <dgm:spPr/>
      <dgm:t>
        <a:bodyPr/>
        <a:lstStyle/>
        <a:p>
          <a:endParaRPr lang="da-DK"/>
        </a:p>
      </dgm:t>
    </dgm:pt>
    <dgm:pt modelId="{DE2D740B-09E4-7543-B4B7-22BFB8D1C625}" type="sibTrans" cxnId="{21DDFF68-DC5E-A54D-BB2C-112B183042CD}">
      <dgm:prSet/>
      <dgm:spPr/>
      <dgm:t>
        <a:bodyPr/>
        <a:lstStyle/>
        <a:p>
          <a:endParaRPr lang="da-DK"/>
        </a:p>
      </dgm:t>
    </dgm:pt>
    <dgm:pt modelId="{222F5BF0-D53F-1A44-85DD-719ACC3E344C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experimental parameters</a:t>
          </a:r>
        </a:p>
      </dgm:t>
    </dgm:pt>
    <dgm:pt modelId="{3EF0A77D-FCBE-2D46-81F1-A0AD91EB3575}" type="parTrans" cxnId="{57259BD8-C50F-CE40-A684-669B5402DEDE}">
      <dgm:prSet/>
      <dgm:spPr/>
      <dgm:t>
        <a:bodyPr/>
        <a:lstStyle/>
        <a:p>
          <a:endParaRPr lang="da-DK"/>
        </a:p>
      </dgm:t>
    </dgm:pt>
    <dgm:pt modelId="{F38FFC57-7A19-5941-98DF-1C46358F515D}" type="sibTrans" cxnId="{57259BD8-C50F-CE40-A684-669B5402DEDE}">
      <dgm:prSet/>
      <dgm:spPr/>
      <dgm:t>
        <a:bodyPr/>
        <a:lstStyle/>
        <a:p>
          <a:endParaRPr lang="da-DK"/>
        </a:p>
      </dgm:t>
    </dgm:pt>
    <dgm:pt modelId="{64E1483A-E17B-C841-9E57-271A3C892C88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convert units</a:t>
          </a:r>
        </a:p>
      </dgm:t>
    </dgm:pt>
    <dgm:pt modelId="{5686B7E2-F6CF-7D42-A788-5A71935011D5}" type="parTrans" cxnId="{37FCFF7B-5C03-0D41-8EB2-095CE5238DD2}">
      <dgm:prSet/>
      <dgm:spPr/>
      <dgm:t>
        <a:bodyPr/>
        <a:lstStyle/>
        <a:p>
          <a:endParaRPr lang="da-DK"/>
        </a:p>
      </dgm:t>
    </dgm:pt>
    <dgm:pt modelId="{F3F53985-FF97-1F4F-B9BE-95F8C5965DA8}" type="sibTrans" cxnId="{37FCFF7B-5C03-0D41-8EB2-095CE5238DD2}">
      <dgm:prSet/>
      <dgm:spPr/>
      <dgm:t>
        <a:bodyPr/>
        <a:lstStyle/>
        <a:p>
          <a:endParaRPr lang="da-DK"/>
        </a:p>
      </dgm:t>
    </dgm:pt>
    <dgm:pt modelId="{792DF058-CE51-F340-A107-1B6627CB9DF3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calculate physical parameters</a:t>
          </a:r>
        </a:p>
      </dgm:t>
    </dgm:pt>
    <dgm:pt modelId="{64B8F4F6-9363-1144-8E09-09362B68D605}" type="parTrans" cxnId="{27980094-3546-7440-8BC9-27568B6D7E8B}">
      <dgm:prSet/>
      <dgm:spPr/>
      <dgm:t>
        <a:bodyPr/>
        <a:lstStyle/>
        <a:p>
          <a:endParaRPr lang="da-DK"/>
        </a:p>
      </dgm:t>
    </dgm:pt>
    <dgm:pt modelId="{5AA98C9F-3D60-E940-8BE9-A2B3BDAE7C2E}" type="sibTrans" cxnId="{27980094-3546-7440-8BC9-27568B6D7E8B}">
      <dgm:prSet/>
      <dgm:spPr/>
      <dgm:t>
        <a:bodyPr/>
        <a:lstStyle/>
        <a:p>
          <a:endParaRPr lang="da-DK"/>
        </a:p>
      </dgm:t>
    </dgm:pt>
    <dgm:pt modelId="{EB448E5D-0DFF-B448-A74A-1B929CA303D2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… by using functions from </a:t>
          </a:r>
          <a:r>
            <a:rPr lang="en-US" sz="700" u="sng" dirty="0"/>
            <a:t>submodules</a:t>
          </a:r>
        </a:p>
      </dgm:t>
    </dgm:pt>
    <dgm:pt modelId="{19AA796F-BCA6-F440-AE29-71F00CA7A31D}" type="parTrans" cxnId="{D6D01742-216D-2F4D-A2A5-8F9DDC369FD0}">
      <dgm:prSet/>
      <dgm:spPr/>
      <dgm:t>
        <a:bodyPr/>
        <a:lstStyle/>
        <a:p>
          <a:endParaRPr lang="da-DK"/>
        </a:p>
      </dgm:t>
    </dgm:pt>
    <dgm:pt modelId="{8C500AFF-8CCA-9840-9AB5-D2403A512043}" type="sibTrans" cxnId="{D6D01742-216D-2F4D-A2A5-8F9DDC369FD0}">
      <dgm:prSet/>
      <dgm:spPr/>
      <dgm:t>
        <a:bodyPr/>
        <a:lstStyle/>
        <a:p>
          <a:endParaRPr lang="da-DK"/>
        </a:p>
      </dgm:t>
    </dgm:pt>
    <dgm:pt modelId="{5AA46894-638F-594A-AECC-6929D7A96C0A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modelling data</a:t>
          </a:r>
        </a:p>
      </dgm:t>
    </dgm:pt>
    <dgm:pt modelId="{C1D07E5B-C18A-8B49-84BB-F28A96B51017}" type="parTrans" cxnId="{71BF57B5-DDA7-614C-9E76-4CBDBDA4DC2C}">
      <dgm:prSet/>
      <dgm:spPr/>
      <dgm:t>
        <a:bodyPr/>
        <a:lstStyle/>
        <a:p>
          <a:endParaRPr lang="da-DK"/>
        </a:p>
      </dgm:t>
    </dgm:pt>
    <dgm:pt modelId="{CB5A2B34-6064-7F47-A48A-E1CBCC7356E6}" type="sibTrans" cxnId="{71BF57B5-DDA7-614C-9E76-4CBDBDA4DC2C}">
      <dgm:prSet/>
      <dgm:spPr/>
      <dgm:t>
        <a:bodyPr/>
        <a:lstStyle/>
        <a:p>
          <a:endParaRPr lang="da-DK"/>
        </a:p>
      </dgm:t>
    </dgm:pt>
    <dgm:pt modelId="{1741C2EC-90A9-C740-82B7-0BCF5BDCFBDD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statistics</a:t>
          </a:r>
        </a:p>
      </dgm:t>
    </dgm:pt>
    <dgm:pt modelId="{D54FA7BA-1335-D447-9C59-BA0C05E256DF}" type="parTrans" cxnId="{0A17F7F8-4824-0642-9503-4E81039B64DE}">
      <dgm:prSet/>
      <dgm:spPr/>
      <dgm:t>
        <a:bodyPr/>
        <a:lstStyle/>
        <a:p>
          <a:endParaRPr lang="da-DK"/>
        </a:p>
      </dgm:t>
    </dgm:pt>
    <dgm:pt modelId="{5BA0B8E3-6268-B346-B04D-D799CF447481}" type="sibTrans" cxnId="{0A17F7F8-4824-0642-9503-4E81039B64DE}">
      <dgm:prSet/>
      <dgm:spPr/>
      <dgm:t>
        <a:bodyPr/>
        <a:lstStyle/>
        <a:p>
          <a:endParaRPr lang="da-DK"/>
        </a:p>
      </dgm:t>
    </dgm:pt>
    <dgm:pt modelId="{4C1C4A29-E6EF-654D-B158-8CD8280DEB34}">
      <dgm:prSet phldrT="[Tekst]" custT="1"/>
      <dgm:spPr/>
      <dgm:t>
        <a:bodyPr lIns="0" tIns="0" rIns="0" bIns="0" anchor="t" anchorCtr="1"/>
        <a:lstStyle/>
        <a:p>
          <a:r>
            <a:rPr lang="en-US" sz="900" noProof="0" dirty="0"/>
            <a:t>Extract </a:t>
          </a:r>
          <a:r>
            <a:rPr lang="en-US" sz="900" u="sng" noProof="0" dirty="0"/>
            <a:t>data</a:t>
          </a:r>
          <a:r>
            <a:rPr lang="en-US" sz="900" noProof="0" dirty="0"/>
            <a:t> from instrument</a:t>
          </a:r>
        </a:p>
      </dgm:t>
    </dgm:pt>
    <dgm:pt modelId="{78870059-C3DE-E845-A827-A2749211C2B8}" type="sibTrans" cxnId="{CDC8D2B6-7550-054E-9AAD-6C9D946C4283}">
      <dgm:prSet/>
      <dgm:spPr/>
      <dgm:t>
        <a:bodyPr/>
        <a:lstStyle/>
        <a:p>
          <a:endParaRPr lang="da-DK"/>
        </a:p>
      </dgm:t>
    </dgm:pt>
    <dgm:pt modelId="{842D56BE-C0CB-6744-A0DB-75FCB9DC177D}" type="parTrans" cxnId="{CDC8D2B6-7550-054E-9AAD-6C9D946C4283}">
      <dgm:prSet/>
      <dgm:spPr/>
      <dgm:t>
        <a:bodyPr/>
        <a:lstStyle/>
        <a:p>
          <a:endParaRPr lang="da-DK"/>
        </a:p>
      </dgm:t>
    </dgm:pt>
    <dgm:pt modelId="{5A3F2412-CD63-6C49-B897-A42B1C7269CF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.csv</a:t>
          </a:r>
        </a:p>
      </dgm:t>
    </dgm:pt>
    <dgm:pt modelId="{6E450F4F-2AC8-E24B-96A5-E54ADFC6D95B}" type="sibTrans" cxnId="{888DDE34-F127-4447-BB36-4519D0631BAB}">
      <dgm:prSet/>
      <dgm:spPr/>
      <dgm:t>
        <a:bodyPr/>
        <a:lstStyle/>
        <a:p>
          <a:endParaRPr lang="da-DK"/>
        </a:p>
      </dgm:t>
    </dgm:pt>
    <dgm:pt modelId="{BE24CC58-D2A5-1646-B92A-F2184607DEDC}" type="parTrans" cxnId="{888DDE34-F127-4447-BB36-4519D0631BAB}">
      <dgm:prSet/>
      <dgm:spPr/>
      <dgm:t>
        <a:bodyPr/>
        <a:lstStyle/>
        <a:p>
          <a:endParaRPr lang="da-DK"/>
        </a:p>
      </dgm:t>
    </dgm:pt>
    <dgm:pt modelId="{2740A74A-0E2B-E847-BD10-0DBFF94E4250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.</a:t>
          </a:r>
          <a:r>
            <a:rPr lang="en-US" sz="700" noProof="0" dirty="0" err="1"/>
            <a:t>xslx</a:t>
          </a:r>
          <a:endParaRPr lang="en-US" sz="700" noProof="0" dirty="0"/>
        </a:p>
      </dgm:t>
    </dgm:pt>
    <dgm:pt modelId="{B2F6BFB1-D06A-E445-BC86-964DBD84F3F9}" type="sibTrans" cxnId="{1DBD647E-09F9-904B-8BCB-A1528E069742}">
      <dgm:prSet/>
      <dgm:spPr/>
      <dgm:t>
        <a:bodyPr/>
        <a:lstStyle/>
        <a:p>
          <a:endParaRPr lang="da-DK"/>
        </a:p>
      </dgm:t>
    </dgm:pt>
    <dgm:pt modelId="{1A67915E-8782-7C43-BE78-A7A584115BA1}" type="parTrans" cxnId="{1DBD647E-09F9-904B-8BCB-A1528E069742}">
      <dgm:prSet/>
      <dgm:spPr/>
      <dgm:t>
        <a:bodyPr/>
        <a:lstStyle/>
        <a:p>
          <a:endParaRPr lang="da-DK"/>
        </a:p>
      </dgm:t>
    </dgm:pt>
    <dgm:pt modelId="{414E89E5-373A-1149-9DB7-75DFEFE65A5C}" type="pres">
      <dgm:prSet presAssocID="{216775E7-620D-7E44-980A-0402BB247F1E}" presName="Name0" presStyleCnt="0">
        <dgm:presLayoutVars>
          <dgm:dir/>
          <dgm:resizeHandles val="exact"/>
        </dgm:presLayoutVars>
      </dgm:prSet>
      <dgm:spPr/>
    </dgm:pt>
    <dgm:pt modelId="{66FEE724-1DB4-F04C-9318-0FA51F7E8BAB}" type="pres">
      <dgm:prSet presAssocID="{4C1C4A29-E6EF-654D-B158-8CD8280DEB34}" presName="composite" presStyleCnt="0"/>
      <dgm:spPr/>
    </dgm:pt>
    <dgm:pt modelId="{6F57E689-A43B-364F-A4DA-DEA11C6279DF}" type="pres">
      <dgm:prSet presAssocID="{4C1C4A29-E6EF-654D-B158-8CD8280DEB34}" presName="imagSh" presStyleLbl="bgImgPlace1" presStyleIdx="0" presStyleCnt="3" custLinFactNeighborX="1558" custLinFactNeighborY="-37447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5D4B372-A463-B04B-8BCF-1082AE0E2B25}" type="pres">
      <dgm:prSet presAssocID="{4C1C4A29-E6EF-654D-B158-8CD8280DEB34}" presName="txNode" presStyleLbl="node1" presStyleIdx="0" presStyleCnt="3" custScaleX="76866" custScaleY="24554" custLinFactNeighborX="-14001" custLinFactNeighborY="-38272">
        <dgm:presLayoutVars>
          <dgm:bulletEnabled val="1"/>
        </dgm:presLayoutVars>
      </dgm:prSet>
      <dgm:spPr/>
    </dgm:pt>
    <dgm:pt modelId="{0C3CA7E7-53CC-EC40-AC1E-9111F30D736B}" type="pres">
      <dgm:prSet presAssocID="{78870059-C3DE-E845-A827-A2749211C2B8}" presName="sibTrans" presStyleLbl="sibTrans2D1" presStyleIdx="0" presStyleCnt="2" custScaleX="238707"/>
      <dgm:spPr/>
    </dgm:pt>
    <dgm:pt modelId="{A0C83146-11A0-6949-866C-93A326074CA3}" type="pres">
      <dgm:prSet presAssocID="{78870059-C3DE-E845-A827-A2749211C2B8}" presName="connTx" presStyleLbl="sibTrans2D1" presStyleIdx="0" presStyleCnt="2"/>
      <dgm:spPr/>
    </dgm:pt>
    <dgm:pt modelId="{BF82BA1E-A05C-014C-B89E-DEA85BD4DC02}" type="pres">
      <dgm:prSet presAssocID="{373D7C93-1205-7343-8D89-30D3C74AB074}" presName="composite" presStyleCnt="0"/>
      <dgm:spPr/>
    </dgm:pt>
    <dgm:pt modelId="{7A4A1CF4-7EA5-7649-955E-068F1F60B295}" type="pres">
      <dgm:prSet presAssocID="{373D7C93-1205-7343-8D89-30D3C74AB074}" presName="imagSh" presStyleLbl="bgImgPlace1" presStyleIdx="1" presStyleCnt="3" custLinFactNeighborX="-7976" custLinFactNeighborY="-2383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0D1804B9-83AF-064D-AADA-6503B570F3D0}" type="pres">
      <dgm:prSet presAssocID="{373D7C93-1205-7343-8D89-30D3C74AB074}" presName="txNode" presStyleLbl="node1" presStyleIdx="1" presStyleCnt="3" custScaleX="93269" custScaleY="73361" custLinFactNeighborX="-23142" custLinFactNeighborY="-1699">
        <dgm:presLayoutVars>
          <dgm:bulletEnabled val="1"/>
        </dgm:presLayoutVars>
      </dgm:prSet>
      <dgm:spPr/>
    </dgm:pt>
    <dgm:pt modelId="{FE8CBC65-61AE-1546-9F7F-7BAAFDEE9BF1}" type="pres">
      <dgm:prSet presAssocID="{89D9FE31-CBA4-4C40-B57E-18BDAA7F5DD8}" presName="sibTrans" presStyleLbl="sibTrans2D1" presStyleIdx="1" presStyleCnt="2" custScaleX="238707"/>
      <dgm:spPr/>
    </dgm:pt>
    <dgm:pt modelId="{A78DF03A-5826-CA4D-AA33-4211D149EB4D}" type="pres">
      <dgm:prSet presAssocID="{89D9FE31-CBA4-4C40-B57E-18BDAA7F5DD8}" presName="connTx" presStyleLbl="sibTrans2D1" presStyleIdx="1" presStyleCnt="2"/>
      <dgm:spPr/>
    </dgm:pt>
    <dgm:pt modelId="{EFA27625-C731-7E46-AC06-BF24390F459B}" type="pres">
      <dgm:prSet presAssocID="{C5D0473B-5A1C-0946-B0E1-12B3B810EFD3}" presName="composite" presStyleCnt="0"/>
      <dgm:spPr/>
    </dgm:pt>
    <dgm:pt modelId="{5EC8853E-CF62-684A-ADB4-226FBCF86981}" type="pres">
      <dgm:prSet presAssocID="{C5D0473B-5A1C-0946-B0E1-12B3B810EFD3}" presName="imagSh" presStyleLbl="bgImgPlace1" presStyleIdx="2" presStyleCnt="3" custLinFactNeighborX="-27476" custLinFactNeighborY="-31789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83019446-F7D3-754C-A97A-536299352AB9}" type="pres">
      <dgm:prSet presAssocID="{C5D0473B-5A1C-0946-B0E1-12B3B810EFD3}" presName="txNode" presStyleLbl="node1" presStyleIdx="2" presStyleCnt="3" custScaleX="93269" custScaleY="42733" custLinFactNeighborX="-43196" custLinFactNeighborY="-24670">
        <dgm:presLayoutVars>
          <dgm:bulletEnabled val="1"/>
        </dgm:presLayoutVars>
      </dgm:prSet>
      <dgm:spPr/>
    </dgm:pt>
  </dgm:ptLst>
  <dgm:cxnLst>
    <dgm:cxn modelId="{0F134C00-4A0F-6E48-A9E4-FE6E412F8275}" type="presOf" srcId="{89D9FE31-CBA4-4C40-B57E-18BDAA7F5DD8}" destId="{FE8CBC65-61AE-1546-9F7F-7BAAFDEE9BF1}" srcOrd="0" destOrd="0" presId="urn:microsoft.com/office/officeart/2005/8/layout/hProcess10"/>
    <dgm:cxn modelId="{7FFCB804-BEE5-3E48-ABDA-EF89E0430737}" type="presOf" srcId="{4C1C4A29-E6EF-654D-B158-8CD8280DEB34}" destId="{75D4B372-A463-B04B-8BCF-1082AE0E2B25}" srcOrd="0" destOrd="0" presId="urn:microsoft.com/office/officeart/2005/8/layout/hProcess10"/>
    <dgm:cxn modelId="{C667A209-0F56-B447-8EF1-C50EFA7F0DAD}" type="presOf" srcId="{5AA46894-638F-594A-AECC-6929D7A96C0A}" destId="{0D1804B9-83AF-064D-AADA-6503B570F3D0}" srcOrd="0" destOrd="9" presId="urn:microsoft.com/office/officeart/2005/8/layout/hProcess10"/>
    <dgm:cxn modelId="{D7C0560C-FF4E-2145-B2D3-28FB607AAEFF}" type="presOf" srcId="{64E1483A-E17B-C841-9E57-271A3C892C88}" destId="{0D1804B9-83AF-064D-AADA-6503B570F3D0}" srcOrd="0" destOrd="6" presId="urn:microsoft.com/office/officeart/2005/8/layout/hProcess10"/>
    <dgm:cxn modelId="{7C95C20C-ABE2-8D4D-95C6-C4313F5EF144}" type="presOf" srcId="{EB448E5D-0DFF-B448-A74A-1B929CA303D2}" destId="{0D1804B9-83AF-064D-AADA-6503B570F3D0}" srcOrd="0" destOrd="10" presId="urn:microsoft.com/office/officeart/2005/8/layout/hProcess10"/>
    <dgm:cxn modelId="{CAC75A10-1CD4-FE4D-A0B0-FB7DC91116AE}" type="presOf" srcId="{96F65BAF-8EFE-BB43-8BEF-AAE3A25D74AC}" destId="{0D1804B9-83AF-064D-AADA-6503B570F3D0}" srcOrd="0" destOrd="2" presId="urn:microsoft.com/office/officeart/2005/8/layout/hProcess10"/>
    <dgm:cxn modelId="{7A2B8118-85B4-8348-BD1C-5191CD5D04FD}" type="presOf" srcId="{BFD2F76B-3F51-7F4F-BFE3-9CBD5CBA2A52}" destId="{0D1804B9-83AF-064D-AADA-6503B570F3D0}" srcOrd="0" destOrd="5" presId="urn:microsoft.com/office/officeart/2005/8/layout/hProcess10"/>
    <dgm:cxn modelId="{E1D89920-DD38-A849-B159-0BE552475979}" type="presOf" srcId="{373D7C93-1205-7343-8D89-30D3C74AB074}" destId="{0D1804B9-83AF-064D-AADA-6503B570F3D0}" srcOrd="0" destOrd="0" presId="urn:microsoft.com/office/officeart/2005/8/layout/hProcess10"/>
    <dgm:cxn modelId="{C45D212D-854E-754E-BAB7-FA6F2F99E891}" type="presOf" srcId="{8545A513-D29E-704A-9275-1329FBC735FB}" destId="{0D1804B9-83AF-064D-AADA-6503B570F3D0}" srcOrd="0" destOrd="3" presId="urn:microsoft.com/office/officeart/2005/8/layout/hProcess10"/>
    <dgm:cxn modelId="{888DDE34-F127-4447-BB36-4519D0631BAB}" srcId="{4C1C4A29-E6EF-654D-B158-8CD8280DEB34}" destId="{5A3F2412-CD63-6C49-B897-A42B1C7269CF}" srcOrd="0" destOrd="0" parTransId="{BE24CC58-D2A5-1646-B92A-F2184607DEDC}" sibTransId="{6E450F4F-2AC8-E24B-96A5-E54ADFC6D95B}"/>
    <dgm:cxn modelId="{1578A637-C0D0-7142-B10C-BF8BFEA2E60B}" srcId="{373D7C93-1205-7343-8D89-30D3C74AB074}" destId="{96F65BAF-8EFE-BB43-8BEF-AAE3A25D74AC}" srcOrd="1" destOrd="0" parTransId="{4EB386EC-6482-1542-B925-1E96AE17F04A}" sibTransId="{1254BD01-9055-384F-B659-622C25D9A18A}"/>
    <dgm:cxn modelId="{ABC46E3C-3F98-3443-B737-C9982DE3B8DB}" srcId="{373D7C93-1205-7343-8D89-30D3C74AB074}" destId="{1DC01478-600E-2444-8984-9133561430F9}" srcOrd="0" destOrd="0" parTransId="{2C0738F3-DE50-2D42-9C2E-4F4F57F6FEE0}" sibTransId="{298D0B33-1253-EA49-9CCC-673A7DCE58B0}"/>
    <dgm:cxn modelId="{4BD9BB3F-1C55-A345-81C4-296F1CD3FBB3}" srcId="{373D7C93-1205-7343-8D89-30D3C74AB074}" destId="{BFD2F76B-3F51-7F4F-BFE3-9CBD5CBA2A52}" srcOrd="2" destOrd="0" parTransId="{B936DB83-69E4-9D4D-A980-91E75F60DED9}" sibTransId="{5E014BAA-78D5-7E4B-B4F7-9B861F3207DF}"/>
    <dgm:cxn modelId="{D6D01742-216D-2F4D-A2A5-8F9DDC369FD0}" srcId="{BFD2F76B-3F51-7F4F-BFE3-9CBD5CBA2A52}" destId="{EB448E5D-0DFF-B448-A74A-1B929CA303D2}" srcOrd="4" destOrd="0" parTransId="{19AA796F-BCA6-F440-AE29-71F00CA7A31D}" sibTransId="{8C500AFF-8CCA-9840-9AB5-D2403A512043}"/>
    <dgm:cxn modelId="{62AD424E-82EF-8A42-B14A-02E1E371ADAB}" type="presOf" srcId="{21137FEB-0E33-A84B-A75D-E23AC22ADA5B}" destId="{83019446-F7D3-754C-A97A-536299352AB9}" srcOrd="0" destOrd="1" presId="urn:microsoft.com/office/officeart/2005/8/layout/hProcess10"/>
    <dgm:cxn modelId="{A78EC14E-5B02-6E45-8F66-9AE7D252995F}" type="presOf" srcId="{78870059-C3DE-E845-A827-A2749211C2B8}" destId="{0C3CA7E7-53CC-EC40-AC1E-9111F30D736B}" srcOrd="0" destOrd="0" presId="urn:microsoft.com/office/officeart/2005/8/layout/hProcess10"/>
    <dgm:cxn modelId="{BE51EF67-5232-8640-A107-A23D087CCB5B}" type="presOf" srcId="{2740A74A-0E2B-E847-BD10-0DBFF94E4250}" destId="{75D4B372-A463-B04B-8BCF-1082AE0E2B25}" srcOrd="0" destOrd="2" presId="urn:microsoft.com/office/officeart/2005/8/layout/hProcess10"/>
    <dgm:cxn modelId="{21DDFF68-DC5E-A54D-BB2C-112B183042CD}" srcId="{96F65BAF-8EFE-BB43-8BEF-AAE3A25D74AC}" destId="{8545A513-D29E-704A-9275-1329FBC735FB}" srcOrd="0" destOrd="0" parTransId="{BC017133-6E69-0247-A706-2D77EB430682}" sibTransId="{DE2D740B-09E4-7543-B4B7-22BFB8D1C625}"/>
    <dgm:cxn modelId="{939D0C6B-3455-DC46-ACEC-C053030692BB}" type="presOf" srcId="{C5D0473B-5A1C-0946-B0E1-12B3B810EFD3}" destId="{83019446-F7D3-754C-A97A-536299352AB9}" srcOrd="0" destOrd="0" presId="urn:microsoft.com/office/officeart/2005/8/layout/hProcess10"/>
    <dgm:cxn modelId="{37FCFF7B-5C03-0D41-8EB2-095CE5238DD2}" srcId="{BFD2F76B-3F51-7F4F-BFE3-9CBD5CBA2A52}" destId="{64E1483A-E17B-C841-9E57-271A3C892C88}" srcOrd="0" destOrd="0" parTransId="{5686B7E2-F6CF-7D42-A788-5A71935011D5}" sibTransId="{F3F53985-FF97-1F4F-B9BE-95F8C5965DA8}"/>
    <dgm:cxn modelId="{4776F07D-0607-2B48-B6D6-EDACC08011F9}" srcId="{C5D0473B-5A1C-0946-B0E1-12B3B810EFD3}" destId="{ABD0EF28-18FD-4B40-BEE9-3DE1F4A4022C}" srcOrd="1" destOrd="0" parTransId="{98DA0396-EBD8-C645-AF3A-4FDC62DC2A9D}" sibTransId="{1E64D856-AACA-3049-AD7C-973D9FA22668}"/>
    <dgm:cxn modelId="{1DBD647E-09F9-904B-8BCB-A1528E069742}" srcId="{4C1C4A29-E6EF-654D-B158-8CD8280DEB34}" destId="{2740A74A-0E2B-E847-BD10-0DBFF94E4250}" srcOrd="1" destOrd="0" parTransId="{1A67915E-8782-7C43-BE78-A7A584115BA1}" sibTransId="{B2F6BFB1-D06A-E445-BC86-964DBD84F3F9}"/>
    <dgm:cxn modelId="{28885E80-76B0-534C-8760-56B72209882F}" type="presOf" srcId="{222F5BF0-D53F-1A44-85DD-719ACC3E344C}" destId="{0D1804B9-83AF-064D-AADA-6503B570F3D0}" srcOrd="0" destOrd="4" presId="urn:microsoft.com/office/officeart/2005/8/layout/hProcess10"/>
    <dgm:cxn modelId="{187E0B83-3148-334D-91DC-96AEE3E001CA}" srcId="{C5D0473B-5A1C-0946-B0E1-12B3B810EFD3}" destId="{21137FEB-0E33-A84B-A75D-E23AC22ADA5B}" srcOrd="0" destOrd="0" parTransId="{CF9C1A6F-186C-AC4D-BEFC-DA333ACE9656}" sibTransId="{5A7B9525-2E59-8340-824E-85521B8F16E4}"/>
    <dgm:cxn modelId="{78AC4A84-6F11-4440-BF96-0DE932464510}" type="presOf" srcId="{ABD0EF28-18FD-4B40-BEE9-3DE1F4A4022C}" destId="{83019446-F7D3-754C-A97A-536299352AB9}" srcOrd="0" destOrd="2" presId="urn:microsoft.com/office/officeart/2005/8/layout/hProcess10"/>
    <dgm:cxn modelId="{7E10578A-5110-4C46-B1CE-5C5AE733CEA1}" type="presOf" srcId="{216775E7-620D-7E44-980A-0402BB247F1E}" destId="{414E89E5-373A-1149-9DB7-75DFEFE65A5C}" srcOrd="0" destOrd="0" presId="urn:microsoft.com/office/officeart/2005/8/layout/hProcess10"/>
    <dgm:cxn modelId="{FEF39392-D6A8-BF44-9DBC-514B5F82A06C}" type="presOf" srcId="{89D9FE31-CBA4-4C40-B57E-18BDAA7F5DD8}" destId="{A78DF03A-5826-CA4D-AA33-4211D149EB4D}" srcOrd="1" destOrd="0" presId="urn:microsoft.com/office/officeart/2005/8/layout/hProcess10"/>
    <dgm:cxn modelId="{27980094-3546-7440-8BC9-27568B6D7E8B}" srcId="{BFD2F76B-3F51-7F4F-BFE3-9CBD5CBA2A52}" destId="{792DF058-CE51-F340-A107-1B6627CB9DF3}" srcOrd="1" destOrd="0" parTransId="{64B8F4F6-9363-1144-8E09-09362B68D605}" sibTransId="{5AA98C9F-3D60-E940-8BE9-A2B3BDAE7C2E}"/>
    <dgm:cxn modelId="{FD4A31A2-ECF9-AF4C-BE75-52A2A70041E5}" type="presOf" srcId="{792DF058-CE51-F340-A107-1B6627CB9DF3}" destId="{0D1804B9-83AF-064D-AADA-6503B570F3D0}" srcOrd="0" destOrd="7" presId="urn:microsoft.com/office/officeart/2005/8/layout/hProcess10"/>
    <dgm:cxn modelId="{DFA891A8-DA4D-7D48-B7F6-903A6DCEEF02}" type="presOf" srcId="{1DC01478-600E-2444-8984-9133561430F9}" destId="{0D1804B9-83AF-064D-AADA-6503B570F3D0}" srcOrd="0" destOrd="1" presId="urn:microsoft.com/office/officeart/2005/8/layout/hProcess10"/>
    <dgm:cxn modelId="{71BF57B5-DDA7-614C-9E76-4CBDBDA4DC2C}" srcId="{BFD2F76B-3F51-7F4F-BFE3-9CBD5CBA2A52}" destId="{5AA46894-638F-594A-AECC-6929D7A96C0A}" srcOrd="3" destOrd="0" parTransId="{C1D07E5B-C18A-8B49-84BB-F28A96B51017}" sibTransId="{CB5A2B34-6064-7F47-A48A-E1CBCC7356E6}"/>
    <dgm:cxn modelId="{CDC8D2B6-7550-054E-9AAD-6C9D946C4283}" srcId="{216775E7-620D-7E44-980A-0402BB247F1E}" destId="{4C1C4A29-E6EF-654D-B158-8CD8280DEB34}" srcOrd="0" destOrd="0" parTransId="{842D56BE-C0CB-6744-A0DB-75FCB9DC177D}" sibTransId="{78870059-C3DE-E845-A827-A2749211C2B8}"/>
    <dgm:cxn modelId="{590991CB-F4A8-F544-86BF-F344C78A5634}" srcId="{216775E7-620D-7E44-980A-0402BB247F1E}" destId="{C5D0473B-5A1C-0946-B0E1-12B3B810EFD3}" srcOrd="2" destOrd="0" parTransId="{582F0D19-26A6-B54F-B98F-706DE7E498D9}" sibTransId="{7E7B40BB-700A-3746-BAB7-BD1F885D079B}"/>
    <dgm:cxn modelId="{2CDEFDD1-4AA0-FC46-9C67-2ABDF837B5A7}" type="presOf" srcId="{5A3F2412-CD63-6C49-B897-A42B1C7269CF}" destId="{75D4B372-A463-B04B-8BCF-1082AE0E2B25}" srcOrd="0" destOrd="1" presId="urn:microsoft.com/office/officeart/2005/8/layout/hProcess10"/>
    <dgm:cxn modelId="{57259BD8-C50F-CE40-A684-669B5402DEDE}" srcId="{96F65BAF-8EFE-BB43-8BEF-AAE3A25D74AC}" destId="{222F5BF0-D53F-1A44-85DD-719ACC3E344C}" srcOrd="1" destOrd="0" parTransId="{3EF0A77D-FCBE-2D46-81F1-A0AD91EB3575}" sibTransId="{F38FFC57-7A19-5941-98DF-1C46358F515D}"/>
    <dgm:cxn modelId="{554D84E9-B2BF-9542-8B83-3B54247448A7}" type="presOf" srcId="{78870059-C3DE-E845-A827-A2749211C2B8}" destId="{A0C83146-11A0-6949-866C-93A326074CA3}" srcOrd="1" destOrd="0" presId="urn:microsoft.com/office/officeart/2005/8/layout/hProcess10"/>
    <dgm:cxn modelId="{453735F1-E11F-FA44-8DEC-A3E95F5E932A}" type="presOf" srcId="{1741C2EC-90A9-C740-82B7-0BCF5BDCFBDD}" destId="{0D1804B9-83AF-064D-AADA-6503B570F3D0}" srcOrd="0" destOrd="8" presId="urn:microsoft.com/office/officeart/2005/8/layout/hProcess10"/>
    <dgm:cxn modelId="{0A17F7F8-4824-0642-9503-4E81039B64DE}" srcId="{BFD2F76B-3F51-7F4F-BFE3-9CBD5CBA2A52}" destId="{1741C2EC-90A9-C740-82B7-0BCF5BDCFBDD}" srcOrd="2" destOrd="0" parTransId="{D54FA7BA-1335-D447-9C59-BA0C05E256DF}" sibTransId="{5BA0B8E3-6268-B346-B04D-D799CF447481}"/>
    <dgm:cxn modelId="{C59EAFF9-E556-D849-81DA-E74B7A38F55B}" srcId="{216775E7-620D-7E44-980A-0402BB247F1E}" destId="{373D7C93-1205-7343-8D89-30D3C74AB074}" srcOrd="1" destOrd="0" parTransId="{1163A2BE-2AC4-9C49-899F-BDCD612D70C2}" sibTransId="{89D9FE31-CBA4-4C40-B57E-18BDAA7F5DD8}"/>
    <dgm:cxn modelId="{F65759CE-AF01-F14E-B2A5-9C608ECB606F}" type="presParOf" srcId="{414E89E5-373A-1149-9DB7-75DFEFE65A5C}" destId="{66FEE724-1DB4-F04C-9318-0FA51F7E8BAB}" srcOrd="0" destOrd="0" presId="urn:microsoft.com/office/officeart/2005/8/layout/hProcess10"/>
    <dgm:cxn modelId="{5AA900E1-DEFF-DC45-BCE3-3C123FED853E}" type="presParOf" srcId="{66FEE724-1DB4-F04C-9318-0FA51F7E8BAB}" destId="{6F57E689-A43B-364F-A4DA-DEA11C6279DF}" srcOrd="0" destOrd="0" presId="urn:microsoft.com/office/officeart/2005/8/layout/hProcess10"/>
    <dgm:cxn modelId="{62548386-1C26-8F4A-A84C-1F467C002DDC}" type="presParOf" srcId="{66FEE724-1DB4-F04C-9318-0FA51F7E8BAB}" destId="{75D4B372-A463-B04B-8BCF-1082AE0E2B25}" srcOrd="1" destOrd="0" presId="urn:microsoft.com/office/officeart/2005/8/layout/hProcess10"/>
    <dgm:cxn modelId="{E7271B9C-9598-E642-BE21-E8A8AA8FE71D}" type="presParOf" srcId="{414E89E5-373A-1149-9DB7-75DFEFE65A5C}" destId="{0C3CA7E7-53CC-EC40-AC1E-9111F30D736B}" srcOrd="1" destOrd="0" presId="urn:microsoft.com/office/officeart/2005/8/layout/hProcess10"/>
    <dgm:cxn modelId="{F7F59ABA-7041-9C41-B39C-85EEC51FE699}" type="presParOf" srcId="{0C3CA7E7-53CC-EC40-AC1E-9111F30D736B}" destId="{A0C83146-11A0-6949-866C-93A326074CA3}" srcOrd="0" destOrd="0" presId="urn:microsoft.com/office/officeart/2005/8/layout/hProcess10"/>
    <dgm:cxn modelId="{AEB64859-F0A5-524F-B8A2-CB452CC707AA}" type="presParOf" srcId="{414E89E5-373A-1149-9DB7-75DFEFE65A5C}" destId="{BF82BA1E-A05C-014C-B89E-DEA85BD4DC02}" srcOrd="2" destOrd="0" presId="urn:microsoft.com/office/officeart/2005/8/layout/hProcess10"/>
    <dgm:cxn modelId="{EAEF5549-3EDF-EF4D-A000-C04B93390793}" type="presParOf" srcId="{BF82BA1E-A05C-014C-B89E-DEA85BD4DC02}" destId="{7A4A1CF4-7EA5-7649-955E-068F1F60B295}" srcOrd="0" destOrd="0" presId="urn:microsoft.com/office/officeart/2005/8/layout/hProcess10"/>
    <dgm:cxn modelId="{53D5EBCD-EF78-8044-B0F7-EF286B0D4634}" type="presParOf" srcId="{BF82BA1E-A05C-014C-B89E-DEA85BD4DC02}" destId="{0D1804B9-83AF-064D-AADA-6503B570F3D0}" srcOrd="1" destOrd="0" presId="urn:microsoft.com/office/officeart/2005/8/layout/hProcess10"/>
    <dgm:cxn modelId="{24D480F2-6DA3-A349-B236-86DAD29E1C56}" type="presParOf" srcId="{414E89E5-373A-1149-9DB7-75DFEFE65A5C}" destId="{FE8CBC65-61AE-1546-9F7F-7BAAFDEE9BF1}" srcOrd="3" destOrd="0" presId="urn:microsoft.com/office/officeart/2005/8/layout/hProcess10"/>
    <dgm:cxn modelId="{D2264F74-3BD0-A548-842F-43C527F29D98}" type="presParOf" srcId="{FE8CBC65-61AE-1546-9F7F-7BAAFDEE9BF1}" destId="{A78DF03A-5826-CA4D-AA33-4211D149EB4D}" srcOrd="0" destOrd="0" presId="urn:microsoft.com/office/officeart/2005/8/layout/hProcess10"/>
    <dgm:cxn modelId="{895712F7-5BC0-4343-AABF-519F68F05B67}" type="presParOf" srcId="{414E89E5-373A-1149-9DB7-75DFEFE65A5C}" destId="{EFA27625-C731-7E46-AC06-BF24390F459B}" srcOrd="4" destOrd="0" presId="urn:microsoft.com/office/officeart/2005/8/layout/hProcess10"/>
    <dgm:cxn modelId="{31474737-F68F-7349-B215-B366D2AB9B21}" type="presParOf" srcId="{EFA27625-C731-7E46-AC06-BF24390F459B}" destId="{5EC8853E-CF62-684A-ADB4-226FBCF86981}" srcOrd="0" destOrd="0" presId="urn:microsoft.com/office/officeart/2005/8/layout/hProcess10"/>
    <dgm:cxn modelId="{763C4885-8681-1F46-AEDF-54C1A3706A52}" type="presParOf" srcId="{EFA27625-C731-7E46-AC06-BF24390F459B}" destId="{83019446-F7D3-754C-A97A-536299352AB9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E689-A43B-364F-A4DA-DEA11C6279DF}">
      <dsp:nvSpPr>
        <dsp:cNvPr id="0" name=""/>
        <dsp:cNvSpPr/>
      </dsp:nvSpPr>
      <dsp:spPr>
        <a:xfrm>
          <a:off x="34794" y="0"/>
          <a:ext cx="1967013" cy="196701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4B372-A463-B04B-8BCF-1082AE0E2B25}">
      <dsp:nvSpPr>
        <dsp:cNvPr id="0" name=""/>
        <dsp:cNvSpPr/>
      </dsp:nvSpPr>
      <dsp:spPr>
        <a:xfrm>
          <a:off x="276482" y="1878210"/>
          <a:ext cx="1511964" cy="482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Extract </a:t>
          </a:r>
          <a:r>
            <a:rPr lang="en-US" sz="900" u="sng" kern="1200" noProof="0" dirty="0"/>
            <a:t>data</a:t>
          </a:r>
          <a:r>
            <a:rPr lang="en-US" sz="900" kern="1200" noProof="0" dirty="0"/>
            <a:t> from instrument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.csv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.</a:t>
          </a:r>
          <a:r>
            <a:rPr lang="en-US" sz="700" kern="1200" noProof="0" dirty="0" err="1"/>
            <a:t>xslx</a:t>
          </a:r>
          <a:endParaRPr lang="en-US" sz="700" kern="1200" noProof="0" dirty="0"/>
        </a:p>
      </dsp:txBody>
      <dsp:txXfrm>
        <a:off x="290628" y="1892356"/>
        <a:ext cx="1483672" cy="454688"/>
      </dsp:txXfrm>
    </dsp:sp>
    <dsp:sp modelId="{0C3CA7E7-53CC-EC40-AC1E-9111F30D736B}">
      <dsp:nvSpPr>
        <dsp:cNvPr id="0" name=""/>
        <dsp:cNvSpPr/>
      </dsp:nvSpPr>
      <dsp:spPr>
        <a:xfrm>
          <a:off x="2073403" y="747183"/>
          <a:ext cx="557665" cy="472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000" kern="1200"/>
        </a:p>
      </dsp:txBody>
      <dsp:txXfrm>
        <a:off x="2073403" y="841712"/>
        <a:ext cx="415872" cy="283587"/>
      </dsp:txXfrm>
    </dsp:sp>
    <dsp:sp modelId="{7A4A1CF4-7EA5-7649-955E-068F1F60B295}">
      <dsp:nvSpPr>
        <dsp:cNvPr id="0" name=""/>
        <dsp:cNvSpPr/>
      </dsp:nvSpPr>
      <dsp:spPr>
        <a:xfrm>
          <a:off x="2669291" y="0"/>
          <a:ext cx="1967013" cy="19670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804B9-83AF-064D-AADA-6503B570F3D0}">
      <dsp:nvSpPr>
        <dsp:cNvPr id="0" name=""/>
        <dsp:cNvSpPr/>
      </dsp:nvSpPr>
      <dsp:spPr>
        <a:xfrm>
          <a:off x="2757385" y="1877576"/>
          <a:ext cx="1834613" cy="1443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Assign instrument-specific </a:t>
          </a:r>
          <a:r>
            <a:rPr lang="en-US" sz="900" u="sng" kern="1200" dirty="0"/>
            <a:t>object</a:t>
          </a:r>
          <a:endParaRPr lang="en-US" sz="900" u="sng" kern="1200" noProof="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Read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Create attributes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meta data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experimental parameters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Create functions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convert units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calculate physical parameters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statistics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modelling data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… by using functions from </a:t>
          </a:r>
          <a:r>
            <a:rPr lang="en-US" sz="700" u="sng" kern="1200" dirty="0"/>
            <a:t>submodules</a:t>
          </a:r>
        </a:p>
      </dsp:txBody>
      <dsp:txXfrm>
        <a:off x="2799650" y="1919841"/>
        <a:ext cx="1750083" cy="1358490"/>
      </dsp:txXfrm>
    </dsp:sp>
    <dsp:sp modelId="{FE8CBC65-61AE-1546-9F7F-7BAAFDEE9BF1}">
      <dsp:nvSpPr>
        <dsp:cNvPr id="0" name=""/>
        <dsp:cNvSpPr/>
      </dsp:nvSpPr>
      <dsp:spPr>
        <a:xfrm>
          <a:off x="4704178" y="747183"/>
          <a:ext cx="528668" cy="472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000" kern="1200"/>
        </a:p>
      </dsp:txBody>
      <dsp:txXfrm>
        <a:off x="4704178" y="841712"/>
        <a:ext cx="386875" cy="283587"/>
      </dsp:txXfrm>
    </dsp:sp>
    <dsp:sp modelId="{5EC8853E-CF62-684A-ADB4-226FBCF86981}">
      <dsp:nvSpPr>
        <dsp:cNvPr id="0" name=""/>
        <dsp:cNvSpPr/>
      </dsp:nvSpPr>
      <dsp:spPr>
        <a:xfrm>
          <a:off x="5269081" y="0"/>
          <a:ext cx="1967013" cy="19670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19446-F7D3-754C-A97A-536299352AB9}">
      <dsp:nvSpPr>
        <dsp:cNvPr id="0" name=""/>
        <dsp:cNvSpPr/>
      </dsp:nvSpPr>
      <dsp:spPr>
        <a:xfrm>
          <a:off x="5346277" y="1877576"/>
          <a:ext cx="1834613" cy="840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Make custom analysis and visualization using attributes and functions </a:t>
          </a:r>
          <a:r>
            <a:rPr lang="en-US" sz="900" u="none" kern="1200" noProof="0" dirty="0"/>
            <a:t>from instrument-specific object</a:t>
          </a:r>
          <a:endParaRPr lang="en-US" sz="900" u="sng" kern="1200" noProof="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Custom modelling of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Customizing and perfecting visualization </a:t>
          </a:r>
        </a:p>
      </dsp:txBody>
      <dsp:txXfrm>
        <a:off x="5370896" y="1902195"/>
        <a:ext cx="1785375" cy="791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E1FFA-7F07-9B4D-80B5-10A6CB3A5BE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5334E-0641-2B45-AE7A-FE681353F8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5334E-0641-2B45-AE7A-FE681353F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DF715-25A8-6544-BE21-B8AF06AB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666605-1839-0145-8AC7-9D171B511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AAE4F7-D278-3C4C-9CB5-86E72863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CF703E-6131-3F43-B40C-8CE09241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A57E31-BCB3-8B47-B2ED-65829BC0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86E0-64C2-C74B-9C29-6589ED1D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EF25A4B-C956-0F44-87E1-58FB3573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67DE50-A6AD-BF45-925D-1A11FAE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1FABDB-39D5-A04A-AB00-54371DCC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90E45A-DE4D-4E47-B451-86E7DCD5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069B1F2-00A6-8347-AC45-4DD3018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C2D081-B85C-7847-871B-86B090612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1354EA-99BE-4D4E-B451-D3099432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8CC382-FF01-C942-B34E-D06EA7F1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0D0806-7987-434D-8650-BAD563B1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ED98-219C-EF48-A7CD-84679C4E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6B85FC-5DAD-6347-A3B9-44609237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DC23CA-22CE-9343-B4EB-93AD683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3163C5-ED7B-F646-890F-C1127585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68D08B-E4C6-854B-AC77-8175C8B2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C548-69E1-084F-A7C9-88D90836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F507FC-2B0B-EB4E-9CBC-409EE467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24F8AC-F809-9A4C-ACF7-FC948670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F80C02-8F16-BF4F-A5A7-DC8486AE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C12FA8-38AD-BB4F-9CF7-AE1C5A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F3C30-F5F4-224E-A6E1-DF06F74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01B447-6DC1-6F46-906E-2ED71265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D2D73DD-192C-DC49-B8FB-61631059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AEE7943-323E-5B47-A7B8-230E6AA5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73D108-CE7F-BD4F-AAE9-6EFD0240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CFAD70E-A542-2549-8610-C885C9B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F44AD-9856-8842-B486-E8C5327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1938CB-0572-7045-BEB3-DCD20C4A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E59DC75-A474-6049-9E87-B41888F66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8DF30E3-BE3F-944F-B9BC-C4AEB405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2A69622-4802-4C46-AF40-97E0D03D5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3340507-7FF1-4341-A80E-401C12CE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CFA3A4D-99DE-2541-AF2F-EF2269EA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5A36866-FF06-124C-844D-685FED2A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687F0-261A-3A45-98C1-68EE9B21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6AC266E-079B-6249-9310-6C7E90C7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C5371D7-5C98-C345-B556-57D78EB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55AC190-17EE-E643-8783-B994A1AD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DEE824D-4A6C-D745-9ADB-72624991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CA811CC-1E99-564B-9305-667BA143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B9F5687-C12B-EE47-A78A-B10B065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DAA13-EAA3-D742-8015-A53386D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D5CF3C-3929-004B-BC00-1B436383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3BA53F-4C14-1F4B-B0DA-B87896504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D491D9-6FA2-9446-A154-093A7974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09CCF1A-8B0B-404C-8562-BD415A59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464352-19ED-5C48-98FC-3605217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CE62D-CFC5-6C40-8F2D-194FA352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89037A1-6326-3A40-8CA6-C74470179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815CE50-E53E-4849-BB28-8008AF6A8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25A5DE-1333-3C4D-84D4-CB38C38D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3CBC5A8-88B9-4247-84FC-C15F7CC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7F3B8D-81F6-BC4B-8CAB-453216A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4CBC94-C48E-FF47-9615-6AFADB33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523A130-892A-9342-BCBC-EAAA96F0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06206C-D56A-8B46-A00E-B1E30734F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764BEF-C3FF-104E-8EA7-D936E7BE0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F0BF10-0CC4-D74D-A5C4-9D5943F50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e 68">
            <a:extLst>
              <a:ext uri="{FF2B5EF4-FFF2-40B4-BE49-F238E27FC236}">
                <a16:creationId xmlns:a16="http://schemas.microsoft.com/office/drawing/2014/main" id="{042957D1-D962-A746-9A18-02E62C644A3C}"/>
              </a:ext>
            </a:extLst>
          </p:cNvPr>
          <p:cNvGrpSpPr/>
          <p:nvPr/>
        </p:nvGrpSpPr>
        <p:grpSpPr>
          <a:xfrm>
            <a:off x="634952" y="2799985"/>
            <a:ext cx="8034711" cy="4113163"/>
            <a:chOff x="634952" y="2799985"/>
            <a:chExt cx="8034711" cy="4113163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73411ED9-002F-AD4D-AFD2-182BB56D2C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0809860"/>
                </p:ext>
              </p:extLst>
            </p:nvPr>
          </p:nvGraphicFramePr>
          <p:xfrm>
            <a:off x="634952" y="3090340"/>
            <a:ext cx="8034711" cy="3822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14031841-7657-A04D-A501-DFDE1F885A9C}"/>
                </a:ext>
              </a:extLst>
            </p:cNvPr>
            <p:cNvSpPr txBox="1"/>
            <p:nvPr/>
          </p:nvSpPr>
          <p:spPr>
            <a:xfrm>
              <a:off x="6447223" y="2799985"/>
              <a:ext cx="850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main.py</a:t>
              </a:r>
            </a:p>
          </p:txBody>
        </p:sp>
      </p:grp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BE281866-C330-AF4E-A463-5572689C6184}"/>
              </a:ext>
            </a:extLst>
          </p:cNvPr>
          <p:cNvGrpSpPr/>
          <p:nvPr/>
        </p:nvGrpSpPr>
        <p:grpSpPr>
          <a:xfrm rot="5400000">
            <a:off x="4025457" y="2556771"/>
            <a:ext cx="488153" cy="486427"/>
            <a:chOff x="4756302" y="771585"/>
            <a:chExt cx="488153" cy="486427"/>
          </a:xfrm>
        </p:grpSpPr>
        <p:sp>
          <p:nvSpPr>
            <p:cNvPr id="42" name="Højrepil 41">
              <a:extLst>
                <a:ext uri="{FF2B5EF4-FFF2-40B4-BE49-F238E27FC236}">
                  <a16:creationId xmlns:a16="http://schemas.microsoft.com/office/drawing/2014/main" id="{FC3E9E99-B0A0-2244-B568-2233D3E72CE7}"/>
                </a:ext>
              </a:extLst>
            </p:cNvPr>
            <p:cNvSpPr/>
            <p:nvPr/>
          </p:nvSpPr>
          <p:spPr>
            <a:xfrm rot="6814">
              <a:off x="4756302" y="771585"/>
              <a:ext cx="488153" cy="48642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Højrepil 4">
              <a:extLst>
                <a:ext uri="{FF2B5EF4-FFF2-40B4-BE49-F238E27FC236}">
                  <a16:creationId xmlns:a16="http://schemas.microsoft.com/office/drawing/2014/main" id="{9431E807-508F-3546-8EF7-50EF3B1622A7}"/>
                </a:ext>
              </a:extLst>
            </p:cNvPr>
            <p:cNvSpPr txBox="1"/>
            <p:nvPr/>
          </p:nvSpPr>
          <p:spPr>
            <a:xfrm rot="6814">
              <a:off x="4756302" y="868725"/>
              <a:ext cx="342225" cy="291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700" kern="1200"/>
            </a:p>
          </p:txBody>
        </p:sp>
      </p:grpSp>
      <p:grpSp>
        <p:nvGrpSpPr>
          <p:cNvPr id="62" name="Gruppe 61">
            <a:extLst>
              <a:ext uri="{FF2B5EF4-FFF2-40B4-BE49-F238E27FC236}">
                <a16:creationId xmlns:a16="http://schemas.microsoft.com/office/drawing/2014/main" id="{6D1E7478-BB73-0049-911F-9F1A1962AA99}"/>
              </a:ext>
            </a:extLst>
          </p:cNvPr>
          <p:cNvGrpSpPr/>
          <p:nvPr/>
        </p:nvGrpSpPr>
        <p:grpSpPr>
          <a:xfrm>
            <a:off x="8976321" y="1250619"/>
            <a:ext cx="2536296" cy="2536296"/>
            <a:chOff x="8476879" y="2269124"/>
            <a:chExt cx="1926000" cy="1926000"/>
          </a:xfrm>
        </p:grpSpPr>
        <p:pic>
          <p:nvPicPr>
            <p:cNvPr id="50" name="Grafik 49" descr="Punktdiagram med massiv udfyldning">
              <a:extLst>
                <a:ext uri="{FF2B5EF4-FFF2-40B4-BE49-F238E27FC236}">
                  <a16:creationId xmlns:a16="http://schemas.microsoft.com/office/drawing/2014/main" id="{BF096E3F-0CD2-3943-AC04-D57DADFDB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60911" y="2374895"/>
              <a:ext cx="914400" cy="914400"/>
            </a:xfrm>
            <a:prstGeom prst="rect">
              <a:avLst/>
            </a:prstGeom>
          </p:spPr>
        </p:pic>
        <p:pic>
          <p:nvPicPr>
            <p:cNvPr id="52" name="Grafik 51" descr="Søjlediagram med massiv udfyldning">
              <a:extLst>
                <a:ext uri="{FF2B5EF4-FFF2-40B4-BE49-F238E27FC236}">
                  <a16:creationId xmlns:a16="http://schemas.microsoft.com/office/drawing/2014/main" id="{F8942438-5BAF-6D41-ACD7-545C6CCC8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8870" y="2374895"/>
              <a:ext cx="914400" cy="914400"/>
            </a:xfrm>
            <a:prstGeom prst="rect">
              <a:avLst/>
            </a:prstGeom>
          </p:spPr>
        </p:pic>
        <p:pic>
          <p:nvPicPr>
            <p:cNvPr id="56" name="Grafik 55" descr="Præsentation med liggende søjlediagram med massiv udfyldning">
              <a:extLst>
                <a:ext uri="{FF2B5EF4-FFF2-40B4-BE49-F238E27FC236}">
                  <a16:creationId xmlns:a16="http://schemas.microsoft.com/office/drawing/2014/main" id="{FE35E044-8E02-E74C-9FC6-FD1D66CF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39879" y="3204203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Søjlediagram med nedadgående tendens med massiv udfyldning">
              <a:extLst>
                <a:ext uri="{FF2B5EF4-FFF2-40B4-BE49-F238E27FC236}">
                  <a16:creationId xmlns:a16="http://schemas.microsoft.com/office/drawing/2014/main" id="{6F468CBE-756F-734E-88C6-8F7B9B5BD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60911" y="3232124"/>
              <a:ext cx="914400" cy="914400"/>
            </a:xfrm>
            <a:prstGeom prst="rect">
              <a:avLst/>
            </a:prstGeom>
          </p:spPr>
        </p:pic>
        <p:sp>
          <p:nvSpPr>
            <p:cNvPr id="66" name="Afrundet rektangel 65">
              <a:extLst>
                <a:ext uri="{FF2B5EF4-FFF2-40B4-BE49-F238E27FC236}">
                  <a16:creationId xmlns:a16="http://schemas.microsoft.com/office/drawing/2014/main" id="{45C3959F-26CE-EB47-8ACF-6DE808667A8E}"/>
                </a:ext>
              </a:extLst>
            </p:cNvPr>
            <p:cNvSpPr/>
            <p:nvPr/>
          </p:nvSpPr>
          <p:spPr>
            <a:xfrm>
              <a:off x="8476879" y="2269124"/>
              <a:ext cx="1926000" cy="1926000"/>
            </a:xfrm>
            <a:prstGeom prst="roundRect">
              <a:avLst>
                <a:gd name="adj" fmla="val 10000"/>
              </a:avLst>
            </a:pr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FE4B14D-8041-E540-A4B1-110BF6678AD6}"/>
              </a:ext>
            </a:extLst>
          </p:cNvPr>
          <p:cNvGrpSpPr/>
          <p:nvPr/>
        </p:nvGrpSpPr>
        <p:grpSpPr>
          <a:xfrm rot="19800000">
            <a:off x="8117058" y="3679377"/>
            <a:ext cx="616836" cy="472645"/>
            <a:chOff x="4609967" y="747183"/>
            <a:chExt cx="616836" cy="472645"/>
          </a:xfrm>
        </p:grpSpPr>
        <p:sp>
          <p:nvSpPr>
            <p:cNvPr id="64" name="Højrepil 63">
              <a:extLst>
                <a:ext uri="{FF2B5EF4-FFF2-40B4-BE49-F238E27FC236}">
                  <a16:creationId xmlns:a16="http://schemas.microsoft.com/office/drawing/2014/main" id="{9D0D7BA0-A345-1543-9B82-378CA82BE13D}"/>
                </a:ext>
              </a:extLst>
            </p:cNvPr>
            <p:cNvSpPr/>
            <p:nvPr/>
          </p:nvSpPr>
          <p:spPr>
            <a:xfrm>
              <a:off x="4609967" y="747183"/>
              <a:ext cx="616836" cy="4726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Højrepil 4">
              <a:extLst>
                <a:ext uri="{FF2B5EF4-FFF2-40B4-BE49-F238E27FC236}">
                  <a16:creationId xmlns:a16="http://schemas.microsoft.com/office/drawing/2014/main" id="{FFBD9FDF-682F-E64D-A6A9-755483B2B576}"/>
                </a:ext>
              </a:extLst>
            </p:cNvPr>
            <p:cNvSpPr txBox="1"/>
            <p:nvPr/>
          </p:nvSpPr>
          <p:spPr>
            <a:xfrm>
              <a:off x="4609967" y="841712"/>
              <a:ext cx="475043" cy="283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2000" kern="1200"/>
            </a:p>
          </p:txBody>
        </p:sp>
      </p:grpSp>
      <p:grpSp>
        <p:nvGrpSpPr>
          <p:cNvPr id="74" name="Gruppe 73">
            <a:extLst>
              <a:ext uri="{FF2B5EF4-FFF2-40B4-BE49-F238E27FC236}">
                <a16:creationId xmlns:a16="http://schemas.microsoft.com/office/drawing/2014/main" id="{F5C43EB6-1505-524B-8E49-A3EE786A8282}"/>
              </a:ext>
            </a:extLst>
          </p:cNvPr>
          <p:cNvGrpSpPr/>
          <p:nvPr/>
        </p:nvGrpSpPr>
        <p:grpSpPr>
          <a:xfrm>
            <a:off x="3371847" y="610271"/>
            <a:ext cx="3013383" cy="1871728"/>
            <a:chOff x="3417392" y="501862"/>
            <a:chExt cx="3013383" cy="1871728"/>
          </a:xfrm>
        </p:grpSpPr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7BCE1874-6C88-3842-96AB-D68A10C9AA7A}"/>
                </a:ext>
              </a:extLst>
            </p:cNvPr>
            <p:cNvGrpSpPr/>
            <p:nvPr/>
          </p:nvGrpSpPr>
          <p:grpSpPr>
            <a:xfrm>
              <a:off x="3417392" y="501862"/>
              <a:ext cx="1800000" cy="1871728"/>
              <a:chOff x="3287688" y="20479"/>
              <a:chExt cx="2023200" cy="2407385"/>
            </a:xfrm>
          </p:grpSpPr>
          <p:sp>
            <p:nvSpPr>
              <p:cNvPr id="40" name="Afrundet rektangel 39">
                <a:extLst>
                  <a:ext uri="{FF2B5EF4-FFF2-40B4-BE49-F238E27FC236}">
                    <a16:creationId xmlns:a16="http://schemas.microsoft.com/office/drawing/2014/main" id="{9F768835-8F0D-324E-AB6C-FEEC86C1BE19}"/>
                  </a:ext>
                </a:extLst>
              </p:cNvPr>
              <p:cNvSpPr/>
              <p:nvPr/>
            </p:nvSpPr>
            <p:spPr>
              <a:xfrm>
                <a:off x="3287688" y="404664"/>
                <a:ext cx="2023200" cy="2023200"/>
              </a:xfrm>
              <a:prstGeom prst="roundRect">
                <a:avLst>
                  <a:gd name="adj" fmla="val 10000"/>
                </a:avLst>
              </a:prstGeom>
              <a:blipFill rotWithShape="1"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Tekstfelt 66">
                <a:extLst>
                  <a:ext uri="{FF2B5EF4-FFF2-40B4-BE49-F238E27FC236}">
                    <a16:creationId xmlns:a16="http://schemas.microsoft.com/office/drawing/2014/main" id="{DCBC09F9-122A-1342-8277-8A1B10C4E1A0}"/>
                  </a:ext>
                </a:extLst>
              </p:cNvPr>
              <p:cNvSpPr txBox="1"/>
              <p:nvPr/>
            </p:nvSpPr>
            <p:spPr>
              <a:xfrm>
                <a:off x="3698608" y="20479"/>
                <a:ext cx="1196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submodules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710B6E95-FAF7-9341-A24B-F4C285EEC79D}"/>
                </a:ext>
              </a:extLst>
            </p:cNvPr>
            <p:cNvGrpSpPr/>
            <p:nvPr/>
          </p:nvGrpSpPr>
          <p:grpSpPr>
            <a:xfrm>
              <a:off x="5098613" y="948095"/>
              <a:ext cx="1332162" cy="1277964"/>
              <a:chOff x="3562277" y="1196760"/>
              <a:chExt cx="1506642" cy="2748081"/>
            </a:xfrm>
          </p:grpSpPr>
          <p:sp>
            <p:nvSpPr>
              <p:cNvPr id="71" name="Afrundet rektangel 70">
                <a:extLst>
                  <a:ext uri="{FF2B5EF4-FFF2-40B4-BE49-F238E27FC236}">
                    <a16:creationId xmlns:a16="http://schemas.microsoft.com/office/drawing/2014/main" id="{6AEE8EDE-B7CB-4C4A-8472-9BBFC4464689}"/>
                  </a:ext>
                </a:extLst>
              </p:cNvPr>
              <p:cNvSpPr/>
              <p:nvPr/>
            </p:nvSpPr>
            <p:spPr>
              <a:xfrm>
                <a:off x="3562277" y="1196760"/>
                <a:ext cx="1506642" cy="274808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" name="Afrundet rektangel 4">
                <a:extLst>
                  <a:ext uri="{FF2B5EF4-FFF2-40B4-BE49-F238E27FC236}">
                    <a16:creationId xmlns:a16="http://schemas.microsoft.com/office/drawing/2014/main" id="{BC2063CC-93DF-4C48-A9DE-2DFC01AD057A}"/>
                  </a:ext>
                </a:extLst>
              </p:cNvPr>
              <p:cNvSpPr txBox="1"/>
              <p:nvPr/>
            </p:nvSpPr>
            <p:spPr>
              <a:xfrm>
                <a:off x="3606405" y="1240888"/>
                <a:ext cx="1418386" cy="26598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t" anchorCtr="1">
                <a:noAutofit/>
              </a:bodyPr>
              <a:lstStyle/>
              <a:p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Library of custom-made modules containing a variety of functions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kern="1200" dirty="0"/>
                  <a:t> 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e.g.,</a:t>
                </a:r>
                <a:r>
                  <a:rPr lang="da-DK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p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lotting</a:t>
                </a:r>
                <a:endParaRPr lang="en-US" sz="700" kern="1200" dirty="0"/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kern="1200" dirty="0"/>
                  <a:t> 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e.g., file handling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e.g., APIs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e.g., mathematical modelling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endParaRPr lang="en-US" sz="7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endParaRPr>
              </a:p>
            </p:txBody>
          </p:sp>
        </p:grpSp>
      </p:grpSp>
      <p:sp>
        <p:nvSpPr>
          <p:cNvPr id="73" name="Tekstfelt 72">
            <a:extLst>
              <a:ext uri="{FF2B5EF4-FFF2-40B4-BE49-F238E27FC236}">
                <a16:creationId xmlns:a16="http://schemas.microsoft.com/office/drawing/2014/main" id="{C9A83958-257D-224E-ABB5-015F2F669F90}"/>
              </a:ext>
            </a:extLst>
          </p:cNvPr>
          <p:cNvSpPr txBox="1"/>
          <p:nvPr/>
        </p:nvSpPr>
        <p:spPr>
          <a:xfrm>
            <a:off x="447174" y="71298"/>
            <a:ext cx="453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Automating data analysis workflow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4E0A1F8F-E4D7-CA4D-A2FE-7B754781A7D5}"/>
              </a:ext>
            </a:extLst>
          </p:cNvPr>
          <p:cNvGrpSpPr/>
          <p:nvPr/>
        </p:nvGrpSpPr>
        <p:grpSpPr>
          <a:xfrm>
            <a:off x="5853813" y="2380265"/>
            <a:ext cx="2057828" cy="3813220"/>
            <a:chOff x="5850222" y="2386149"/>
            <a:chExt cx="2057828" cy="3813220"/>
          </a:xfrm>
        </p:grpSpPr>
        <p:sp>
          <p:nvSpPr>
            <p:cNvPr id="3" name="Afrundet rektangel 2">
              <a:extLst>
                <a:ext uri="{FF2B5EF4-FFF2-40B4-BE49-F238E27FC236}">
                  <a16:creationId xmlns:a16="http://schemas.microsoft.com/office/drawing/2014/main" id="{17556988-CDBE-BA41-BB7B-430D965335E4}"/>
                </a:ext>
              </a:extLst>
            </p:cNvPr>
            <p:cNvSpPr/>
            <p:nvPr/>
          </p:nvSpPr>
          <p:spPr>
            <a:xfrm>
              <a:off x="5850222" y="2682594"/>
              <a:ext cx="2057828" cy="3516775"/>
            </a:xfrm>
            <a:prstGeom prst="round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4059F182-BDC1-744C-B574-8272825408CD}"/>
                </a:ext>
              </a:extLst>
            </p:cNvPr>
            <p:cNvSpPr txBox="1"/>
            <p:nvPr/>
          </p:nvSpPr>
          <p:spPr>
            <a:xfrm>
              <a:off x="6583766" y="2386149"/>
              <a:ext cx="577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09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139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Celia Sullca Huaman Cailloux</dc:creator>
  <cp:lastModifiedBy>Celia Sullca Huaman Cailloux</cp:lastModifiedBy>
  <cp:revision>17</cp:revision>
  <cp:lastPrinted>2021-01-26T19:54:28Z</cp:lastPrinted>
  <dcterms:created xsi:type="dcterms:W3CDTF">2021-01-26T15:12:05Z</dcterms:created>
  <dcterms:modified xsi:type="dcterms:W3CDTF">2021-01-26T21:02:42Z</dcterms:modified>
</cp:coreProperties>
</file>