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58" r:id="rId4"/>
    <p:sldId id="265" r:id="rId5"/>
    <p:sldId id="297" r:id="rId6"/>
    <p:sldId id="300" r:id="rId7"/>
    <p:sldId id="301" r:id="rId8"/>
    <p:sldId id="271" r:id="rId9"/>
    <p:sldId id="302" r:id="rId10"/>
    <p:sldId id="305" r:id="rId11"/>
    <p:sldId id="262" r:id="rId12"/>
    <p:sldId id="306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Fjalla One" panose="02000506040000020004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D3800-AF88-4E44-84A9-58CDC9672810}">
  <a:tblStyle styleId="{DB0D3800-AF88-4E44-84A9-58CDC9672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a30fcb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a30fcb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da4af27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da4af27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50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eliacnavarro/twitter_analysi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229533" y="1116649"/>
            <a:ext cx="4557391" cy="166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Monitorización de redes sociales:</a:t>
            </a:r>
            <a:endParaRPr sz="4800"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256171" y="4273892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Celia Cabello Navarro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Science</a:t>
            </a:r>
            <a:endParaRPr sz="2000"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C51442FD-B12F-9C89-FE22-00F4CC80D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97" y="2940526"/>
            <a:ext cx="3155239" cy="391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18" y="512348"/>
            <a:ext cx="6856862" cy="707612"/>
          </a:xfrm>
        </p:spPr>
        <p:txBody>
          <a:bodyPr/>
          <a:lstStyle/>
          <a:p>
            <a:r>
              <a:rPr lang="es-ES" dirty="0"/>
              <a:t>ANÁLISIS DE SENTIMIENTO (NLP)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325765" y="70526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7EB4922F-BE61-297A-19FD-C8126FF9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" y="1499182"/>
            <a:ext cx="5815008" cy="3156518"/>
          </a:xfrm>
          <a:prstGeom prst="rect">
            <a:avLst/>
          </a:prstGeom>
        </p:spPr>
      </p:pic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DAFE0919-276F-46A3-01A5-7A93A5B8BBCF}"/>
              </a:ext>
            </a:extLst>
          </p:cNvPr>
          <p:cNvSpPr txBox="1">
            <a:spLocks/>
          </p:cNvSpPr>
          <p:nvPr/>
        </p:nvSpPr>
        <p:spPr>
          <a:xfrm>
            <a:off x="6454958" y="2407895"/>
            <a:ext cx="2453315" cy="99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b="1" dirty="0" err="1">
                <a:latin typeface="Abel" panose="02000506030000020004" pitchFamily="2" charset="0"/>
              </a:rPr>
              <a:t>Problema</a:t>
            </a:r>
            <a:r>
              <a:rPr lang="en-US" b="1" dirty="0">
                <a:latin typeface="Abel" panose="02000506030000020004" pitchFamily="2" charset="0"/>
              </a:rPr>
              <a:t>: </a:t>
            </a:r>
          </a:p>
          <a:p>
            <a:pPr marL="0" indent="0" algn="ctr"/>
            <a:r>
              <a:rPr lang="en-US" dirty="0">
                <a:latin typeface="Abel" panose="02000506030000020004" pitchFamily="2" charset="0"/>
              </a:rPr>
              <a:t>¿Palabras </a:t>
            </a:r>
            <a:r>
              <a:rPr lang="en-US" dirty="0" err="1">
                <a:latin typeface="Abel" panose="02000506030000020004" pitchFamily="2" charset="0"/>
              </a:rPr>
              <a:t>demasiado</a:t>
            </a:r>
            <a:r>
              <a:rPr lang="en-US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neutras</a:t>
            </a:r>
            <a:r>
              <a:rPr lang="en-US" b="1" dirty="0">
                <a:latin typeface="Abel" panose="02000506030000020004" pitchFamily="2" charset="0"/>
              </a:rPr>
              <a:t>, </a:t>
            </a:r>
            <a:r>
              <a:rPr lang="en-US" b="1" dirty="0" err="1">
                <a:latin typeface="Abel" panose="02000506030000020004" pitchFamily="2" charset="0"/>
              </a:rPr>
              <a:t>técnicas</a:t>
            </a:r>
            <a:r>
              <a:rPr lang="en-US" b="1" dirty="0">
                <a:latin typeface="Abel" panose="02000506030000020004" pitchFamily="2" charset="0"/>
              </a:rPr>
              <a:t>, poco </a:t>
            </a:r>
            <a:r>
              <a:rPr lang="en-US" b="1" dirty="0" err="1">
                <a:latin typeface="Abel" panose="02000506030000020004" pitchFamily="2" charset="0"/>
              </a:rPr>
              <a:t>emocionales</a:t>
            </a:r>
            <a:r>
              <a:rPr lang="en-US" dirty="0">
                <a:latin typeface="Abel" panose="0200050603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276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>
            <a:spLocks noGrp="1"/>
          </p:cNvSpPr>
          <p:nvPr>
            <p:ph type="title" idx="2"/>
          </p:nvPr>
        </p:nvSpPr>
        <p:spPr>
          <a:xfrm>
            <a:off x="1390957" y="527730"/>
            <a:ext cx="6291033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E IDEAS DE MEJORA</a:t>
            </a:r>
            <a:endParaRPr dirty="0"/>
          </a:p>
        </p:txBody>
      </p:sp>
      <p:sp>
        <p:nvSpPr>
          <p:cNvPr id="838" name="Google Shape;838;p36"/>
          <p:cNvSpPr/>
          <p:nvPr/>
        </p:nvSpPr>
        <p:spPr>
          <a:xfrm>
            <a:off x="163145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4028700" y="1860650"/>
            <a:ext cx="1086600" cy="104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36"/>
          <p:cNvSpPr/>
          <p:nvPr/>
        </p:nvSpPr>
        <p:spPr>
          <a:xfrm>
            <a:off x="6425366" y="1860649"/>
            <a:ext cx="1086600" cy="10449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más exhaustivo (otras redes, intervalo más extenso, grafos…)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/>
              <a:t>MACHINE LEARNING</a:t>
            </a:r>
            <a:endParaRPr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el modelo predictivo (parámetros, </a:t>
            </a:r>
            <a:r>
              <a:rPr lang="es-ES" dirty="0" err="1"/>
              <a:t>train</a:t>
            </a:r>
            <a:r>
              <a:rPr lang="es-ES" dirty="0"/>
              <a:t> data, aprendizaje no supervisado…)</a:t>
            </a:r>
          </a:p>
        </p:txBody>
      </p:sp>
      <p:sp>
        <p:nvSpPr>
          <p:cNvPr id="845" name="Google Shape;845;p36"/>
          <p:cNvSpPr txBox="1">
            <a:spLocks noGrp="1"/>
          </p:cNvSpPr>
          <p:nvPr>
            <p:ph type="title" idx="5"/>
          </p:nvPr>
        </p:nvSpPr>
        <p:spPr>
          <a:xfrm>
            <a:off x="6090176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subTitle" idx="6"/>
          </p:nvPr>
        </p:nvSpPr>
        <p:spPr>
          <a:xfrm>
            <a:off x="6073884" y="3556687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Automatizar la obtención y análisis de datos para futuros clientes</a:t>
            </a:r>
          </a:p>
        </p:txBody>
      </p:sp>
      <p:grpSp>
        <p:nvGrpSpPr>
          <p:cNvPr id="847" name="Google Shape;847;p36"/>
          <p:cNvGrpSpPr/>
          <p:nvPr/>
        </p:nvGrpSpPr>
        <p:grpSpPr>
          <a:xfrm>
            <a:off x="6798077" y="2102844"/>
            <a:ext cx="346115" cy="587135"/>
            <a:chOff x="6823051" y="3458967"/>
            <a:chExt cx="269288" cy="456808"/>
          </a:xfrm>
        </p:grpSpPr>
        <p:sp>
          <p:nvSpPr>
            <p:cNvPr id="848" name="Google Shape;848;p36"/>
            <p:cNvSpPr/>
            <p:nvPr/>
          </p:nvSpPr>
          <p:spPr>
            <a:xfrm>
              <a:off x="6823051" y="3458967"/>
              <a:ext cx="269288" cy="456808"/>
            </a:xfrm>
            <a:custGeom>
              <a:avLst/>
              <a:gdLst/>
              <a:ahLst/>
              <a:cxnLst/>
              <a:rect l="l" t="t" r="r" b="b"/>
              <a:pathLst>
                <a:path w="12900" h="21883" extrusionOk="0">
                  <a:moveTo>
                    <a:pt x="11319" y="1582"/>
                  </a:moveTo>
                  <a:lnTo>
                    <a:pt x="11319" y="3178"/>
                  </a:lnTo>
                  <a:lnTo>
                    <a:pt x="1582" y="3178"/>
                  </a:lnTo>
                  <a:lnTo>
                    <a:pt x="1582" y="1582"/>
                  </a:lnTo>
                  <a:close/>
                  <a:moveTo>
                    <a:pt x="11319" y="4760"/>
                  </a:moveTo>
                  <a:lnTo>
                    <a:pt x="11319" y="15541"/>
                  </a:lnTo>
                  <a:lnTo>
                    <a:pt x="1582" y="15541"/>
                  </a:lnTo>
                  <a:lnTo>
                    <a:pt x="1582" y="4760"/>
                  </a:lnTo>
                  <a:close/>
                  <a:moveTo>
                    <a:pt x="11319" y="17121"/>
                  </a:moveTo>
                  <a:lnTo>
                    <a:pt x="11319" y="20300"/>
                  </a:lnTo>
                  <a:lnTo>
                    <a:pt x="1582" y="20300"/>
                  </a:lnTo>
                  <a:lnTo>
                    <a:pt x="1582" y="17121"/>
                  </a:lnTo>
                  <a:close/>
                  <a:moveTo>
                    <a:pt x="791" y="1"/>
                  </a:moveTo>
                  <a:cubicBezTo>
                    <a:pt x="355" y="1"/>
                    <a:pt x="0" y="354"/>
                    <a:pt x="0" y="791"/>
                  </a:cubicBezTo>
                  <a:lnTo>
                    <a:pt x="0" y="21092"/>
                  </a:lnTo>
                  <a:cubicBezTo>
                    <a:pt x="0" y="21528"/>
                    <a:pt x="355" y="21882"/>
                    <a:pt x="791" y="21882"/>
                  </a:cubicBezTo>
                  <a:lnTo>
                    <a:pt x="12109" y="21882"/>
                  </a:lnTo>
                  <a:cubicBezTo>
                    <a:pt x="12546" y="21882"/>
                    <a:pt x="12899" y="21528"/>
                    <a:pt x="12899" y="21092"/>
                  </a:cubicBezTo>
                  <a:lnTo>
                    <a:pt x="12899" y="791"/>
                  </a:lnTo>
                  <a:cubicBezTo>
                    <a:pt x="12899" y="354"/>
                    <a:pt x="12546" y="1"/>
                    <a:pt x="12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6"/>
            <p:cNvSpPr/>
            <p:nvPr/>
          </p:nvSpPr>
          <p:spPr>
            <a:xfrm flipH="1">
              <a:off x="6957695" y="3836572"/>
              <a:ext cx="35571" cy="35571"/>
            </a:xfrm>
            <a:custGeom>
              <a:avLst/>
              <a:gdLst/>
              <a:ahLst/>
              <a:cxnLst/>
              <a:rect l="l" t="t" r="r" b="b"/>
              <a:pathLst>
                <a:path w="2649" h="2413" extrusionOk="0">
                  <a:moveTo>
                    <a:pt x="1324" y="0"/>
                  </a:moveTo>
                  <a:cubicBezTo>
                    <a:pt x="1015" y="0"/>
                    <a:pt x="707" y="118"/>
                    <a:pt x="472" y="353"/>
                  </a:cubicBezTo>
                  <a:cubicBezTo>
                    <a:pt x="1" y="824"/>
                    <a:pt x="1" y="1588"/>
                    <a:pt x="472" y="2059"/>
                  </a:cubicBezTo>
                  <a:cubicBezTo>
                    <a:pt x="707" y="2295"/>
                    <a:pt x="1015" y="2412"/>
                    <a:pt x="1324" y="2412"/>
                  </a:cubicBezTo>
                  <a:cubicBezTo>
                    <a:pt x="1632" y="2412"/>
                    <a:pt x="1941" y="2295"/>
                    <a:pt x="2176" y="2059"/>
                  </a:cubicBezTo>
                  <a:cubicBezTo>
                    <a:pt x="2648" y="1588"/>
                    <a:pt x="2648" y="824"/>
                    <a:pt x="2176" y="353"/>
                  </a:cubicBezTo>
                  <a:cubicBezTo>
                    <a:pt x="1941" y="118"/>
                    <a:pt x="1632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1902385" y="2171633"/>
            <a:ext cx="587135" cy="472514"/>
            <a:chOff x="4370697" y="3488934"/>
            <a:chExt cx="456808" cy="367630"/>
          </a:xfrm>
        </p:grpSpPr>
        <p:sp>
          <p:nvSpPr>
            <p:cNvPr id="851" name="Google Shape;851;p36"/>
            <p:cNvSpPr/>
            <p:nvPr/>
          </p:nvSpPr>
          <p:spPr>
            <a:xfrm>
              <a:off x="4390800" y="3488934"/>
              <a:ext cx="417103" cy="319450"/>
            </a:xfrm>
            <a:custGeom>
              <a:avLst/>
              <a:gdLst/>
              <a:ahLst/>
              <a:cxnLst/>
              <a:rect l="l" t="t" r="r" b="b"/>
              <a:pathLst>
                <a:path w="19981" h="15303" extrusionOk="0">
                  <a:moveTo>
                    <a:pt x="18518" y="1462"/>
                  </a:moveTo>
                  <a:lnTo>
                    <a:pt x="18518" y="13839"/>
                  </a:lnTo>
                  <a:lnTo>
                    <a:pt x="1463" y="13839"/>
                  </a:lnTo>
                  <a:lnTo>
                    <a:pt x="1463" y="1462"/>
                  </a:lnTo>
                  <a:close/>
                  <a:moveTo>
                    <a:pt x="731" y="0"/>
                  </a:moveTo>
                  <a:cubicBezTo>
                    <a:pt x="327" y="0"/>
                    <a:pt x="0" y="327"/>
                    <a:pt x="0" y="731"/>
                  </a:cubicBezTo>
                  <a:lnTo>
                    <a:pt x="0" y="14570"/>
                  </a:lnTo>
                  <a:cubicBezTo>
                    <a:pt x="0" y="14975"/>
                    <a:pt x="327" y="15302"/>
                    <a:pt x="731" y="15302"/>
                  </a:cubicBezTo>
                  <a:lnTo>
                    <a:pt x="19250" y="15302"/>
                  </a:lnTo>
                  <a:cubicBezTo>
                    <a:pt x="19654" y="15302"/>
                    <a:pt x="19981" y="14973"/>
                    <a:pt x="19981" y="14570"/>
                  </a:cubicBezTo>
                  <a:lnTo>
                    <a:pt x="19981" y="731"/>
                  </a:lnTo>
                  <a:cubicBezTo>
                    <a:pt x="19981" y="327"/>
                    <a:pt x="19654" y="0"/>
                    <a:pt x="19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370697" y="3826024"/>
              <a:ext cx="456808" cy="30540"/>
            </a:xfrm>
            <a:custGeom>
              <a:avLst/>
              <a:gdLst/>
              <a:ahLst/>
              <a:cxnLst/>
              <a:rect l="l" t="t" r="r" b="b"/>
              <a:pathLst>
                <a:path w="21883" h="1463" extrusionOk="0">
                  <a:moveTo>
                    <a:pt x="729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6"/>
                    <a:pt x="329" y="1462"/>
                    <a:pt x="732" y="1462"/>
                  </a:cubicBezTo>
                  <a:cubicBezTo>
                    <a:pt x="736" y="1462"/>
                    <a:pt x="739" y="1462"/>
                    <a:pt x="743" y="1462"/>
                  </a:cubicBezTo>
                  <a:lnTo>
                    <a:pt x="21164" y="1462"/>
                  </a:lnTo>
                  <a:cubicBezTo>
                    <a:pt x="21563" y="1456"/>
                    <a:pt x="21882" y="1130"/>
                    <a:pt x="21882" y="731"/>
                  </a:cubicBezTo>
                  <a:cubicBezTo>
                    <a:pt x="21882" y="333"/>
                    <a:pt x="21563" y="7"/>
                    <a:pt x="21164" y="1"/>
                  </a:cubicBezTo>
                  <a:lnTo>
                    <a:pt x="743" y="1"/>
                  </a:lnTo>
                  <a:cubicBezTo>
                    <a:pt x="738" y="1"/>
                    <a:pt x="734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583059" y="3561162"/>
              <a:ext cx="175016" cy="174974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4192" y="1462"/>
                  </a:moveTo>
                  <a:cubicBezTo>
                    <a:pt x="4265" y="1462"/>
                    <a:pt x="4337" y="1467"/>
                    <a:pt x="4411" y="1471"/>
                  </a:cubicBezTo>
                  <a:lnTo>
                    <a:pt x="3682" y="3460"/>
                  </a:lnTo>
                  <a:lnTo>
                    <a:pt x="1563" y="3460"/>
                  </a:lnTo>
                  <a:cubicBezTo>
                    <a:pt x="1882" y="2309"/>
                    <a:pt x="2940" y="1462"/>
                    <a:pt x="4192" y="1462"/>
                  </a:cubicBezTo>
                  <a:close/>
                  <a:moveTo>
                    <a:pt x="5782" y="1976"/>
                  </a:moveTo>
                  <a:cubicBezTo>
                    <a:pt x="6497" y="2488"/>
                    <a:pt x="6920" y="3313"/>
                    <a:pt x="6920" y="4190"/>
                  </a:cubicBezTo>
                  <a:cubicBezTo>
                    <a:pt x="6920" y="5696"/>
                    <a:pt x="5696" y="6920"/>
                    <a:pt x="4192" y="6920"/>
                  </a:cubicBezTo>
                  <a:cubicBezTo>
                    <a:pt x="2940" y="6920"/>
                    <a:pt x="1882" y="6074"/>
                    <a:pt x="1563" y="4923"/>
                  </a:cubicBezTo>
                  <a:lnTo>
                    <a:pt x="4192" y="4923"/>
                  </a:lnTo>
                  <a:cubicBezTo>
                    <a:pt x="4498" y="4923"/>
                    <a:pt x="4773" y="4730"/>
                    <a:pt x="4878" y="4443"/>
                  </a:cubicBezTo>
                  <a:lnTo>
                    <a:pt x="5782" y="1976"/>
                  </a:lnTo>
                  <a:close/>
                  <a:moveTo>
                    <a:pt x="4192" y="1"/>
                  </a:moveTo>
                  <a:cubicBezTo>
                    <a:pt x="1881" y="1"/>
                    <a:pt x="1" y="1881"/>
                    <a:pt x="1" y="4190"/>
                  </a:cubicBezTo>
                  <a:cubicBezTo>
                    <a:pt x="1" y="6502"/>
                    <a:pt x="1881" y="8382"/>
                    <a:pt x="4192" y="8382"/>
                  </a:cubicBezTo>
                  <a:cubicBezTo>
                    <a:pt x="6502" y="8382"/>
                    <a:pt x="8383" y="6502"/>
                    <a:pt x="8383" y="4190"/>
                  </a:cubicBezTo>
                  <a:cubicBezTo>
                    <a:pt x="8383" y="1881"/>
                    <a:pt x="6503" y="1"/>
                    <a:pt x="4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446495" y="3588967"/>
              <a:ext cx="123601" cy="30519"/>
            </a:xfrm>
            <a:custGeom>
              <a:avLst/>
              <a:gdLst/>
              <a:ahLst/>
              <a:cxnLst/>
              <a:rect l="l" t="t" r="r" b="b"/>
              <a:pathLst>
                <a:path w="5921" h="1462" extrusionOk="0">
                  <a:moveTo>
                    <a:pt x="730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5"/>
                    <a:pt x="330" y="1462"/>
                    <a:pt x="733" y="1462"/>
                  </a:cubicBezTo>
                  <a:cubicBezTo>
                    <a:pt x="736" y="1462"/>
                    <a:pt x="740" y="1461"/>
                    <a:pt x="744" y="1461"/>
                  </a:cubicBezTo>
                  <a:lnTo>
                    <a:pt x="5178" y="1461"/>
                  </a:lnTo>
                  <a:cubicBezTo>
                    <a:pt x="5182" y="1461"/>
                    <a:pt x="5185" y="1462"/>
                    <a:pt x="5189" y="1462"/>
                  </a:cubicBezTo>
                  <a:cubicBezTo>
                    <a:pt x="5592" y="1462"/>
                    <a:pt x="5921" y="1135"/>
                    <a:pt x="5921" y="731"/>
                  </a:cubicBezTo>
                  <a:cubicBezTo>
                    <a:pt x="5921" y="327"/>
                    <a:pt x="5594" y="0"/>
                    <a:pt x="5192" y="0"/>
                  </a:cubicBezTo>
                  <a:cubicBezTo>
                    <a:pt x="5187" y="0"/>
                    <a:pt x="5183" y="0"/>
                    <a:pt x="5178" y="0"/>
                  </a:cubicBezTo>
                  <a:lnTo>
                    <a:pt x="744" y="0"/>
                  </a:lnTo>
                  <a:cubicBezTo>
                    <a:pt x="739" y="0"/>
                    <a:pt x="73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446495" y="3633368"/>
              <a:ext cx="123601" cy="30540"/>
            </a:xfrm>
            <a:custGeom>
              <a:avLst/>
              <a:gdLst/>
              <a:ahLst/>
              <a:cxnLst/>
              <a:rect l="l" t="t" r="r" b="b"/>
              <a:pathLst>
                <a:path w="5921" h="1463" extrusionOk="0">
                  <a:moveTo>
                    <a:pt x="733" y="1"/>
                  </a:moveTo>
                  <a:cubicBezTo>
                    <a:pt x="330" y="1"/>
                    <a:pt x="1" y="327"/>
                    <a:pt x="1" y="731"/>
                  </a:cubicBezTo>
                  <a:cubicBezTo>
                    <a:pt x="1" y="1135"/>
                    <a:pt x="328" y="1462"/>
                    <a:pt x="730" y="1462"/>
                  </a:cubicBezTo>
                  <a:cubicBezTo>
                    <a:pt x="735" y="1462"/>
                    <a:pt x="739" y="1462"/>
                    <a:pt x="744" y="1462"/>
                  </a:cubicBezTo>
                  <a:lnTo>
                    <a:pt x="5178" y="1462"/>
                  </a:lnTo>
                  <a:cubicBezTo>
                    <a:pt x="5183" y="1462"/>
                    <a:pt x="5187" y="1462"/>
                    <a:pt x="5192" y="1462"/>
                  </a:cubicBezTo>
                  <a:cubicBezTo>
                    <a:pt x="5594" y="1462"/>
                    <a:pt x="5921" y="1135"/>
                    <a:pt x="5921" y="731"/>
                  </a:cubicBezTo>
                  <a:cubicBezTo>
                    <a:pt x="5921" y="327"/>
                    <a:pt x="5592" y="1"/>
                    <a:pt x="5189" y="1"/>
                  </a:cubicBezTo>
                  <a:cubicBezTo>
                    <a:pt x="5185" y="1"/>
                    <a:pt x="5182" y="1"/>
                    <a:pt x="5178" y="1"/>
                  </a:cubicBezTo>
                  <a:lnTo>
                    <a:pt x="744" y="1"/>
                  </a:lnTo>
                  <a:cubicBezTo>
                    <a:pt x="740" y="1"/>
                    <a:pt x="736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446495" y="3677790"/>
              <a:ext cx="123601" cy="30561"/>
            </a:xfrm>
            <a:custGeom>
              <a:avLst/>
              <a:gdLst/>
              <a:ahLst/>
              <a:cxnLst/>
              <a:rect l="l" t="t" r="r" b="b"/>
              <a:pathLst>
                <a:path w="5921" h="1464" extrusionOk="0">
                  <a:moveTo>
                    <a:pt x="733" y="0"/>
                  </a:moveTo>
                  <a:cubicBezTo>
                    <a:pt x="330" y="0"/>
                    <a:pt x="1" y="327"/>
                    <a:pt x="1" y="731"/>
                  </a:cubicBezTo>
                  <a:cubicBezTo>
                    <a:pt x="1" y="1137"/>
                    <a:pt x="330" y="1463"/>
                    <a:pt x="733" y="1463"/>
                  </a:cubicBezTo>
                  <a:cubicBezTo>
                    <a:pt x="736" y="1463"/>
                    <a:pt x="740" y="1463"/>
                    <a:pt x="744" y="1463"/>
                  </a:cubicBezTo>
                  <a:lnTo>
                    <a:pt x="5178" y="1463"/>
                  </a:lnTo>
                  <a:cubicBezTo>
                    <a:pt x="5182" y="1463"/>
                    <a:pt x="5185" y="1463"/>
                    <a:pt x="5189" y="1463"/>
                  </a:cubicBezTo>
                  <a:cubicBezTo>
                    <a:pt x="5592" y="1463"/>
                    <a:pt x="5921" y="1137"/>
                    <a:pt x="5921" y="731"/>
                  </a:cubicBezTo>
                  <a:cubicBezTo>
                    <a:pt x="5921" y="327"/>
                    <a:pt x="5592" y="0"/>
                    <a:pt x="5189" y="0"/>
                  </a:cubicBezTo>
                  <a:cubicBezTo>
                    <a:pt x="5185" y="0"/>
                    <a:pt x="5182" y="0"/>
                    <a:pt x="5178" y="1"/>
                  </a:cubicBezTo>
                  <a:lnTo>
                    <a:pt x="744" y="1"/>
                  </a:lnTo>
                  <a:cubicBezTo>
                    <a:pt x="740" y="0"/>
                    <a:pt x="736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913;p64">
            <a:extLst>
              <a:ext uri="{FF2B5EF4-FFF2-40B4-BE49-F238E27FC236}">
                <a16:creationId xmlns:a16="http://schemas.microsoft.com/office/drawing/2014/main" id="{2D70C36F-FE16-A9B6-1373-24736969E183}"/>
              </a:ext>
            </a:extLst>
          </p:cNvPr>
          <p:cNvGrpSpPr/>
          <p:nvPr/>
        </p:nvGrpSpPr>
        <p:grpSpPr>
          <a:xfrm>
            <a:off x="7681990" y="750125"/>
            <a:ext cx="368987" cy="363666"/>
            <a:chOff x="-64774725" y="1916550"/>
            <a:chExt cx="319000" cy="314400"/>
          </a:xfrm>
          <a:solidFill>
            <a:schemeClr val="bg1"/>
          </a:solidFill>
        </p:grpSpPr>
        <p:sp>
          <p:nvSpPr>
            <p:cNvPr id="3" name="Google Shape;10914;p64">
              <a:extLst>
                <a:ext uri="{FF2B5EF4-FFF2-40B4-BE49-F238E27FC236}">
                  <a16:creationId xmlns:a16="http://schemas.microsoft.com/office/drawing/2014/main" id="{E29CB3FF-4196-D94B-AC65-04332130A839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15;p64">
              <a:extLst>
                <a:ext uri="{FF2B5EF4-FFF2-40B4-BE49-F238E27FC236}">
                  <a16:creationId xmlns:a16="http://schemas.microsoft.com/office/drawing/2014/main" id="{5DCDE900-992C-80A9-783B-8F56337A8C78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2247;p68">
            <a:extLst>
              <a:ext uri="{FF2B5EF4-FFF2-40B4-BE49-F238E27FC236}">
                <a16:creationId xmlns:a16="http://schemas.microsoft.com/office/drawing/2014/main" id="{EC4FE3A2-092F-07AA-D724-0043EA78F892}"/>
              </a:ext>
            </a:extLst>
          </p:cNvPr>
          <p:cNvGrpSpPr/>
          <p:nvPr/>
        </p:nvGrpSpPr>
        <p:grpSpPr>
          <a:xfrm>
            <a:off x="4304379" y="2128375"/>
            <a:ext cx="535242" cy="536303"/>
            <a:chOff x="-1333975" y="2365850"/>
            <a:chExt cx="292225" cy="293575"/>
          </a:xfrm>
          <a:solidFill>
            <a:schemeClr val="bg1"/>
          </a:solidFill>
        </p:grpSpPr>
        <p:sp>
          <p:nvSpPr>
            <p:cNvPr id="6" name="Google Shape;12248;p68">
              <a:extLst>
                <a:ext uri="{FF2B5EF4-FFF2-40B4-BE49-F238E27FC236}">
                  <a16:creationId xmlns:a16="http://schemas.microsoft.com/office/drawing/2014/main" id="{05E088AB-FC9E-4B2D-54C7-76B7016038CB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249;p68">
              <a:extLst>
                <a:ext uri="{FF2B5EF4-FFF2-40B4-BE49-F238E27FC236}">
                  <a16:creationId xmlns:a16="http://schemas.microsoft.com/office/drawing/2014/main" id="{C69D7FCA-EF27-2D35-93B7-D6E3BF8E5CAD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250;p68">
              <a:extLst>
                <a:ext uri="{FF2B5EF4-FFF2-40B4-BE49-F238E27FC236}">
                  <a16:creationId xmlns:a16="http://schemas.microsoft.com/office/drawing/2014/main" id="{8676942B-18E2-F7BD-19A6-D1A953683177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251;p68">
              <a:extLst>
                <a:ext uri="{FF2B5EF4-FFF2-40B4-BE49-F238E27FC236}">
                  <a16:creationId xmlns:a16="http://schemas.microsoft.com/office/drawing/2014/main" id="{F702B647-11D9-73E8-FC90-1EB8C3B58102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52;p68">
              <a:extLst>
                <a:ext uri="{FF2B5EF4-FFF2-40B4-BE49-F238E27FC236}">
                  <a16:creationId xmlns:a16="http://schemas.microsoft.com/office/drawing/2014/main" id="{43A27CA9-4545-177E-5181-68AC2C5C2645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53;p68">
              <a:extLst>
                <a:ext uri="{FF2B5EF4-FFF2-40B4-BE49-F238E27FC236}">
                  <a16:creationId xmlns:a16="http://schemas.microsoft.com/office/drawing/2014/main" id="{6EC8E1A7-90FE-72B9-81E0-F0AC1B819FE6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54;p68">
              <a:extLst>
                <a:ext uri="{FF2B5EF4-FFF2-40B4-BE49-F238E27FC236}">
                  <a16:creationId xmlns:a16="http://schemas.microsoft.com/office/drawing/2014/main" id="{43CD0B41-26CE-CF94-4416-E532E065874B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55;p68">
              <a:extLst>
                <a:ext uri="{FF2B5EF4-FFF2-40B4-BE49-F238E27FC236}">
                  <a16:creationId xmlns:a16="http://schemas.microsoft.com/office/drawing/2014/main" id="{E8218EB1-A794-DC82-59F3-AC2FCFB417DF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31;p50">
            <a:extLst>
              <a:ext uri="{FF2B5EF4-FFF2-40B4-BE49-F238E27FC236}">
                <a16:creationId xmlns:a16="http://schemas.microsoft.com/office/drawing/2014/main" id="{68E63409-CDB8-5A2A-401A-39A6A76CBBA4}"/>
              </a:ext>
            </a:extLst>
          </p:cNvPr>
          <p:cNvSpPr/>
          <p:nvPr/>
        </p:nvSpPr>
        <p:spPr>
          <a:xfrm rot="5400000">
            <a:off x="7315268" y="2543349"/>
            <a:ext cx="651300" cy="3483000"/>
          </a:xfrm>
          <a:prstGeom prst="roundRect">
            <a:avLst>
              <a:gd name="adj" fmla="val 30866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735;p52">
            <a:extLst>
              <a:ext uri="{FF2B5EF4-FFF2-40B4-BE49-F238E27FC236}">
                <a16:creationId xmlns:a16="http://schemas.microsoft.com/office/drawing/2014/main" id="{EB2B3CCB-60A2-FE9E-DD8B-4EAEA878E7EA}"/>
              </a:ext>
            </a:extLst>
          </p:cNvPr>
          <p:cNvGrpSpPr/>
          <p:nvPr/>
        </p:nvGrpSpPr>
        <p:grpSpPr>
          <a:xfrm>
            <a:off x="603792" y="1529413"/>
            <a:ext cx="3230434" cy="2818650"/>
            <a:chOff x="807000" y="238125"/>
            <a:chExt cx="6007875" cy="5242050"/>
          </a:xfrm>
        </p:grpSpPr>
        <p:sp>
          <p:nvSpPr>
            <p:cNvPr id="12" name="Google Shape;1736;p52">
              <a:extLst>
                <a:ext uri="{FF2B5EF4-FFF2-40B4-BE49-F238E27FC236}">
                  <a16:creationId xmlns:a16="http://schemas.microsoft.com/office/drawing/2014/main" id="{D5D5FBA7-0CE1-5AC5-79DA-504464308821}"/>
                </a:ext>
              </a:extLst>
            </p:cNvPr>
            <p:cNvSpPr/>
            <p:nvPr/>
          </p:nvSpPr>
          <p:spPr>
            <a:xfrm>
              <a:off x="1446800" y="2137900"/>
              <a:ext cx="3792475" cy="2399075"/>
            </a:xfrm>
            <a:custGeom>
              <a:avLst/>
              <a:gdLst/>
              <a:ahLst/>
              <a:cxnLst/>
              <a:rect l="l" t="t" r="r" b="b"/>
              <a:pathLst>
                <a:path w="151699" h="95963" extrusionOk="0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7;p52">
              <a:extLst>
                <a:ext uri="{FF2B5EF4-FFF2-40B4-BE49-F238E27FC236}">
                  <a16:creationId xmlns:a16="http://schemas.microsoft.com/office/drawing/2014/main" id="{73937B03-2E84-C200-54BE-0FE19FA046AB}"/>
                </a:ext>
              </a:extLst>
            </p:cNvPr>
            <p:cNvSpPr/>
            <p:nvPr/>
          </p:nvSpPr>
          <p:spPr>
            <a:xfrm>
              <a:off x="4590100" y="2389775"/>
              <a:ext cx="2224775" cy="1415050"/>
            </a:xfrm>
            <a:custGeom>
              <a:avLst/>
              <a:gdLst/>
              <a:ahLst/>
              <a:cxnLst/>
              <a:rect l="l" t="t" r="r" b="b"/>
              <a:pathLst>
                <a:path w="88991" h="56602" extrusionOk="0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8;p52">
              <a:extLst>
                <a:ext uri="{FF2B5EF4-FFF2-40B4-BE49-F238E27FC236}">
                  <a16:creationId xmlns:a16="http://schemas.microsoft.com/office/drawing/2014/main" id="{2D1A7E40-70B6-5EBF-39B4-09E81E85AA32}"/>
                </a:ext>
              </a:extLst>
            </p:cNvPr>
            <p:cNvSpPr/>
            <p:nvPr/>
          </p:nvSpPr>
          <p:spPr>
            <a:xfrm>
              <a:off x="5418850" y="2903800"/>
              <a:ext cx="615300" cy="355250"/>
            </a:xfrm>
            <a:custGeom>
              <a:avLst/>
              <a:gdLst/>
              <a:ahLst/>
              <a:cxnLst/>
              <a:rect l="l" t="t" r="r" b="b"/>
              <a:pathLst>
                <a:path w="24612" h="14210" extrusionOk="0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9;p52">
              <a:extLst>
                <a:ext uri="{FF2B5EF4-FFF2-40B4-BE49-F238E27FC236}">
                  <a16:creationId xmlns:a16="http://schemas.microsoft.com/office/drawing/2014/main" id="{B43818A4-1352-69BE-6535-80A31FFE6D5E}"/>
                </a:ext>
              </a:extLst>
            </p:cNvPr>
            <p:cNvSpPr/>
            <p:nvPr/>
          </p:nvSpPr>
          <p:spPr>
            <a:xfrm>
              <a:off x="2479475" y="4593475"/>
              <a:ext cx="615250" cy="355225"/>
            </a:xfrm>
            <a:custGeom>
              <a:avLst/>
              <a:gdLst/>
              <a:ahLst/>
              <a:cxnLst/>
              <a:rect l="l" t="t" r="r" b="b"/>
              <a:pathLst>
                <a:path w="24610" h="14209" extrusionOk="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0;p52">
              <a:extLst>
                <a:ext uri="{FF2B5EF4-FFF2-40B4-BE49-F238E27FC236}">
                  <a16:creationId xmlns:a16="http://schemas.microsoft.com/office/drawing/2014/main" id="{4BA5EBC0-3772-2FD2-A021-15533EB06CE0}"/>
                </a:ext>
              </a:extLst>
            </p:cNvPr>
            <p:cNvSpPr/>
            <p:nvPr/>
          </p:nvSpPr>
          <p:spPr>
            <a:xfrm>
              <a:off x="1576325" y="690000"/>
              <a:ext cx="508250" cy="779575"/>
            </a:xfrm>
            <a:custGeom>
              <a:avLst/>
              <a:gdLst/>
              <a:ahLst/>
              <a:cxnLst/>
              <a:rect l="l" t="t" r="r" b="b"/>
              <a:pathLst>
                <a:path w="20330" h="31183" extrusionOk="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1;p52">
              <a:extLst>
                <a:ext uri="{FF2B5EF4-FFF2-40B4-BE49-F238E27FC236}">
                  <a16:creationId xmlns:a16="http://schemas.microsoft.com/office/drawing/2014/main" id="{500B571C-FCDB-B208-8E74-E93D1E34AF02}"/>
                </a:ext>
              </a:extLst>
            </p:cNvPr>
            <p:cNvSpPr/>
            <p:nvPr/>
          </p:nvSpPr>
          <p:spPr>
            <a:xfrm>
              <a:off x="2245250" y="419275"/>
              <a:ext cx="554250" cy="394200"/>
            </a:xfrm>
            <a:custGeom>
              <a:avLst/>
              <a:gdLst/>
              <a:ahLst/>
              <a:cxnLst/>
              <a:rect l="l" t="t" r="r" b="b"/>
              <a:pathLst>
                <a:path w="22170" h="15768" extrusionOk="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2;p52">
              <a:extLst>
                <a:ext uri="{FF2B5EF4-FFF2-40B4-BE49-F238E27FC236}">
                  <a16:creationId xmlns:a16="http://schemas.microsoft.com/office/drawing/2014/main" id="{0FAEDAFA-158F-E129-B3C4-5251BEF72FA2}"/>
                </a:ext>
              </a:extLst>
            </p:cNvPr>
            <p:cNvSpPr/>
            <p:nvPr/>
          </p:nvSpPr>
          <p:spPr>
            <a:xfrm>
              <a:off x="2244075" y="764200"/>
              <a:ext cx="187775" cy="354125"/>
            </a:xfrm>
            <a:custGeom>
              <a:avLst/>
              <a:gdLst/>
              <a:ahLst/>
              <a:cxnLst/>
              <a:rect l="l" t="t" r="r" b="b"/>
              <a:pathLst>
                <a:path w="7511" h="14165" extrusionOk="0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3;p52">
              <a:extLst>
                <a:ext uri="{FF2B5EF4-FFF2-40B4-BE49-F238E27FC236}">
                  <a16:creationId xmlns:a16="http://schemas.microsoft.com/office/drawing/2014/main" id="{BCA385F6-6549-D6A2-B99C-606FB8B4BB4B}"/>
                </a:ext>
              </a:extLst>
            </p:cNvPr>
            <p:cNvSpPr/>
            <p:nvPr/>
          </p:nvSpPr>
          <p:spPr>
            <a:xfrm>
              <a:off x="2266250" y="735250"/>
              <a:ext cx="513600" cy="389550"/>
            </a:xfrm>
            <a:custGeom>
              <a:avLst/>
              <a:gdLst/>
              <a:ahLst/>
              <a:cxnLst/>
              <a:rect l="l" t="t" r="r" b="b"/>
              <a:pathLst>
                <a:path w="20544" h="15582" extrusionOk="0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4;p52">
              <a:extLst>
                <a:ext uri="{FF2B5EF4-FFF2-40B4-BE49-F238E27FC236}">
                  <a16:creationId xmlns:a16="http://schemas.microsoft.com/office/drawing/2014/main" id="{DCDE1A95-8366-6A90-B1ED-B53574A5B5A1}"/>
                </a:ext>
              </a:extLst>
            </p:cNvPr>
            <p:cNvSpPr/>
            <p:nvPr/>
          </p:nvSpPr>
          <p:spPr>
            <a:xfrm>
              <a:off x="2614350" y="442850"/>
              <a:ext cx="186350" cy="358175"/>
            </a:xfrm>
            <a:custGeom>
              <a:avLst/>
              <a:gdLst/>
              <a:ahLst/>
              <a:cxnLst/>
              <a:rect l="l" t="t" r="r" b="b"/>
              <a:pathLst>
                <a:path w="7454" h="14327" extrusionOk="0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5;p52">
              <a:extLst>
                <a:ext uri="{FF2B5EF4-FFF2-40B4-BE49-F238E27FC236}">
                  <a16:creationId xmlns:a16="http://schemas.microsoft.com/office/drawing/2014/main" id="{756F98BD-BFE1-9DB0-0D91-8509BC00511D}"/>
                </a:ext>
              </a:extLst>
            </p:cNvPr>
            <p:cNvSpPr/>
            <p:nvPr/>
          </p:nvSpPr>
          <p:spPr>
            <a:xfrm>
              <a:off x="1649675" y="723325"/>
              <a:ext cx="1904375" cy="2651975"/>
            </a:xfrm>
            <a:custGeom>
              <a:avLst/>
              <a:gdLst/>
              <a:ahLst/>
              <a:cxnLst/>
              <a:rect l="l" t="t" r="r" b="b"/>
              <a:pathLst>
                <a:path w="76175" h="106079" extrusionOk="0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6;p52">
              <a:extLst>
                <a:ext uri="{FF2B5EF4-FFF2-40B4-BE49-F238E27FC236}">
                  <a16:creationId xmlns:a16="http://schemas.microsoft.com/office/drawing/2014/main" id="{41F02817-4998-79BC-CCB0-E2B82985C3B9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7;p52">
              <a:extLst>
                <a:ext uri="{FF2B5EF4-FFF2-40B4-BE49-F238E27FC236}">
                  <a16:creationId xmlns:a16="http://schemas.microsoft.com/office/drawing/2014/main" id="{2536E46D-A03F-9187-6D1A-601CDBBA975B}"/>
                </a:ext>
              </a:extLst>
            </p:cNvPr>
            <p:cNvSpPr/>
            <p:nvPr/>
          </p:nvSpPr>
          <p:spPr>
            <a:xfrm>
              <a:off x="1609850" y="719475"/>
              <a:ext cx="1879375" cy="2613100"/>
            </a:xfrm>
            <a:custGeom>
              <a:avLst/>
              <a:gdLst/>
              <a:ahLst/>
              <a:cxnLst/>
              <a:rect l="l" t="t" r="r" b="b"/>
              <a:pathLst>
                <a:path w="75175" h="104524" extrusionOk="0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8;p52">
              <a:extLst>
                <a:ext uri="{FF2B5EF4-FFF2-40B4-BE49-F238E27FC236}">
                  <a16:creationId xmlns:a16="http://schemas.microsoft.com/office/drawing/2014/main" id="{9934B377-023B-F987-B0C7-CAD083682EAA}"/>
                </a:ext>
              </a:extLst>
            </p:cNvPr>
            <p:cNvSpPr/>
            <p:nvPr/>
          </p:nvSpPr>
          <p:spPr>
            <a:xfrm>
              <a:off x="1712575" y="3342700"/>
              <a:ext cx="425" cy="20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9;p52">
              <a:extLst>
                <a:ext uri="{FF2B5EF4-FFF2-40B4-BE49-F238E27FC236}">
                  <a16:creationId xmlns:a16="http://schemas.microsoft.com/office/drawing/2014/main" id="{76967FD8-3484-FC8E-9052-F0915A9DFDD7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0;p52">
              <a:extLst>
                <a:ext uri="{FF2B5EF4-FFF2-40B4-BE49-F238E27FC236}">
                  <a16:creationId xmlns:a16="http://schemas.microsoft.com/office/drawing/2014/main" id="{AFE0A3F5-6C3D-DBA6-CE6B-4581B7C85C67}"/>
                </a:ext>
              </a:extLst>
            </p:cNvPr>
            <p:cNvSpPr/>
            <p:nvPr/>
          </p:nvSpPr>
          <p:spPr>
            <a:xfrm>
              <a:off x="1733450" y="2335275"/>
              <a:ext cx="3165075" cy="1901975"/>
            </a:xfrm>
            <a:custGeom>
              <a:avLst/>
              <a:gdLst/>
              <a:ahLst/>
              <a:cxnLst/>
              <a:rect l="l" t="t" r="r" b="b"/>
              <a:pathLst>
                <a:path w="126603" h="76079" extrusionOk="0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1;p52">
              <a:extLst>
                <a:ext uri="{FF2B5EF4-FFF2-40B4-BE49-F238E27FC236}">
                  <a16:creationId xmlns:a16="http://schemas.microsoft.com/office/drawing/2014/main" id="{634FFA62-FC98-49F8-948B-21FE92C358D3}"/>
                </a:ext>
              </a:extLst>
            </p:cNvPr>
            <p:cNvSpPr/>
            <p:nvPr/>
          </p:nvSpPr>
          <p:spPr>
            <a:xfrm>
              <a:off x="1750225" y="3152250"/>
              <a:ext cx="3131475" cy="1117275"/>
            </a:xfrm>
            <a:custGeom>
              <a:avLst/>
              <a:gdLst/>
              <a:ahLst/>
              <a:cxnLst/>
              <a:rect l="l" t="t" r="r" b="b"/>
              <a:pathLst>
                <a:path w="125259" h="44691" extrusionOk="0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2;p52">
              <a:extLst>
                <a:ext uri="{FF2B5EF4-FFF2-40B4-BE49-F238E27FC236}">
                  <a16:creationId xmlns:a16="http://schemas.microsoft.com/office/drawing/2014/main" id="{136681AB-EDE1-BCB5-9C07-21783ECF6581}"/>
                </a:ext>
              </a:extLst>
            </p:cNvPr>
            <p:cNvSpPr/>
            <p:nvPr/>
          </p:nvSpPr>
          <p:spPr>
            <a:xfrm>
              <a:off x="1998025" y="2533100"/>
              <a:ext cx="2255575" cy="1302250"/>
            </a:xfrm>
            <a:custGeom>
              <a:avLst/>
              <a:gdLst/>
              <a:ahLst/>
              <a:cxnLst/>
              <a:rect l="l" t="t" r="r" b="b"/>
              <a:pathLst>
                <a:path w="90223" h="52090" extrusionOk="0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3;p52">
              <a:extLst>
                <a:ext uri="{FF2B5EF4-FFF2-40B4-BE49-F238E27FC236}">
                  <a16:creationId xmlns:a16="http://schemas.microsoft.com/office/drawing/2014/main" id="{EF81CD6B-C8F7-5B6E-E228-80A7D5A06166}"/>
                </a:ext>
              </a:extLst>
            </p:cNvPr>
            <p:cNvSpPr/>
            <p:nvPr/>
          </p:nvSpPr>
          <p:spPr>
            <a:xfrm>
              <a:off x="2013100" y="2533100"/>
              <a:ext cx="2226700" cy="943025"/>
            </a:xfrm>
            <a:custGeom>
              <a:avLst/>
              <a:gdLst/>
              <a:ahLst/>
              <a:cxnLst/>
              <a:rect l="l" t="t" r="r" b="b"/>
              <a:pathLst>
                <a:path w="89068" h="37721" extrusionOk="0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4;p52">
              <a:extLst>
                <a:ext uri="{FF2B5EF4-FFF2-40B4-BE49-F238E27FC236}">
                  <a16:creationId xmlns:a16="http://schemas.microsoft.com/office/drawing/2014/main" id="{01F2FED6-8736-73F5-74C8-92A4F28B344F}"/>
                </a:ext>
              </a:extLst>
            </p:cNvPr>
            <p:cNvSpPr/>
            <p:nvPr/>
          </p:nvSpPr>
          <p:spPr>
            <a:xfrm>
              <a:off x="3373925" y="3311175"/>
              <a:ext cx="731250" cy="422150"/>
            </a:xfrm>
            <a:custGeom>
              <a:avLst/>
              <a:gdLst/>
              <a:ahLst/>
              <a:cxnLst/>
              <a:rect l="l" t="t" r="r" b="b"/>
              <a:pathLst>
                <a:path w="29250" h="16886" extrusionOk="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5;p52">
              <a:extLst>
                <a:ext uri="{FF2B5EF4-FFF2-40B4-BE49-F238E27FC236}">
                  <a16:creationId xmlns:a16="http://schemas.microsoft.com/office/drawing/2014/main" id="{2B866E3B-590C-5A5E-2A6E-147ABC48069C}"/>
                </a:ext>
              </a:extLst>
            </p:cNvPr>
            <p:cNvSpPr/>
            <p:nvPr/>
          </p:nvSpPr>
          <p:spPr>
            <a:xfrm>
              <a:off x="3381125" y="3311175"/>
              <a:ext cx="717700" cy="313875"/>
            </a:xfrm>
            <a:custGeom>
              <a:avLst/>
              <a:gdLst/>
              <a:ahLst/>
              <a:cxnLst/>
              <a:rect l="l" t="t" r="r" b="b"/>
              <a:pathLst>
                <a:path w="28708" h="12555" extrusionOk="0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6;p52">
              <a:extLst>
                <a:ext uri="{FF2B5EF4-FFF2-40B4-BE49-F238E27FC236}">
                  <a16:creationId xmlns:a16="http://schemas.microsoft.com/office/drawing/2014/main" id="{5DECAB15-C828-EE53-A11E-A98DEB9916F6}"/>
                </a:ext>
              </a:extLst>
            </p:cNvPr>
            <p:cNvSpPr/>
            <p:nvPr/>
          </p:nvSpPr>
          <p:spPr>
            <a:xfrm>
              <a:off x="2117375" y="2622175"/>
              <a:ext cx="2018000" cy="1162900"/>
            </a:xfrm>
            <a:custGeom>
              <a:avLst/>
              <a:gdLst/>
              <a:ahLst/>
              <a:cxnLst/>
              <a:rect l="l" t="t" r="r" b="b"/>
              <a:pathLst>
                <a:path w="80720" h="46516" extrusionOk="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7;p52">
              <a:extLst>
                <a:ext uri="{FF2B5EF4-FFF2-40B4-BE49-F238E27FC236}">
                  <a16:creationId xmlns:a16="http://schemas.microsoft.com/office/drawing/2014/main" id="{E696BEB2-F9F3-EAB6-3F5F-B3758E8D7459}"/>
                </a:ext>
              </a:extLst>
            </p:cNvPr>
            <p:cNvSpPr/>
            <p:nvPr/>
          </p:nvSpPr>
          <p:spPr>
            <a:xfrm>
              <a:off x="2117400" y="2604475"/>
              <a:ext cx="2017975" cy="1164800"/>
            </a:xfrm>
            <a:custGeom>
              <a:avLst/>
              <a:gdLst/>
              <a:ahLst/>
              <a:cxnLst/>
              <a:rect l="l" t="t" r="r" b="b"/>
              <a:pathLst>
                <a:path w="80719" h="46592" extrusionOk="0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8;p52">
              <a:extLst>
                <a:ext uri="{FF2B5EF4-FFF2-40B4-BE49-F238E27FC236}">
                  <a16:creationId xmlns:a16="http://schemas.microsoft.com/office/drawing/2014/main" id="{8F56FB3A-409F-42BC-AE66-B40B26FEFF51}"/>
                </a:ext>
              </a:extLst>
            </p:cNvPr>
            <p:cNvSpPr/>
            <p:nvPr/>
          </p:nvSpPr>
          <p:spPr>
            <a:xfrm>
              <a:off x="2728700" y="1151825"/>
              <a:ext cx="632925" cy="358275"/>
            </a:xfrm>
            <a:custGeom>
              <a:avLst/>
              <a:gdLst/>
              <a:ahLst/>
              <a:cxnLst/>
              <a:rect l="l" t="t" r="r" b="b"/>
              <a:pathLst>
                <a:path w="25317" h="14331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9;p52">
              <a:extLst>
                <a:ext uri="{FF2B5EF4-FFF2-40B4-BE49-F238E27FC236}">
                  <a16:creationId xmlns:a16="http://schemas.microsoft.com/office/drawing/2014/main" id="{8737FEC5-2077-3582-DC0A-3B284FF9A115}"/>
                </a:ext>
              </a:extLst>
            </p:cNvPr>
            <p:cNvSpPr/>
            <p:nvPr/>
          </p:nvSpPr>
          <p:spPr>
            <a:xfrm>
              <a:off x="3045125" y="1335725"/>
              <a:ext cx="311425" cy="1140125"/>
            </a:xfrm>
            <a:custGeom>
              <a:avLst/>
              <a:gdLst/>
              <a:ahLst/>
              <a:cxnLst/>
              <a:rect l="l" t="t" r="r" b="b"/>
              <a:pathLst>
                <a:path w="12457" h="45605" extrusionOk="0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0;p52">
              <a:extLst>
                <a:ext uri="{FF2B5EF4-FFF2-40B4-BE49-F238E27FC236}">
                  <a16:creationId xmlns:a16="http://schemas.microsoft.com/office/drawing/2014/main" id="{61BDC9D6-595D-73F1-5341-CF7699409669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1;p52">
              <a:extLst>
                <a:ext uri="{FF2B5EF4-FFF2-40B4-BE49-F238E27FC236}">
                  <a16:creationId xmlns:a16="http://schemas.microsoft.com/office/drawing/2014/main" id="{5DE6C0DB-B405-ED1A-A990-D68DC050BE34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2;p52">
              <a:extLst>
                <a:ext uri="{FF2B5EF4-FFF2-40B4-BE49-F238E27FC236}">
                  <a16:creationId xmlns:a16="http://schemas.microsoft.com/office/drawing/2014/main" id="{3F7871E8-D590-182E-0D91-1DDC1E6D395B}"/>
                </a:ext>
              </a:extLst>
            </p:cNvPr>
            <p:cNvSpPr/>
            <p:nvPr/>
          </p:nvSpPr>
          <p:spPr>
            <a:xfrm>
              <a:off x="2314650" y="1723200"/>
              <a:ext cx="632975" cy="358225"/>
            </a:xfrm>
            <a:custGeom>
              <a:avLst/>
              <a:gdLst/>
              <a:ahLst/>
              <a:cxnLst/>
              <a:rect l="l" t="t" r="r" b="b"/>
              <a:pathLst>
                <a:path w="25319" h="14329" extrusionOk="0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3;p52">
              <a:extLst>
                <a:ext uri="{FF2B5EF4-FFF2-40B4-BE49-F238E27FC236}">
                  <a16:creationId xmlns:a16="http://schemas.microsoft.com/office/drawing/2014/main" id="{82EDBE07-5971-07F7-C68C-02F40C2F6C8A}"/>
                </a:ext>
              </a:extLst>
            </p:cNvPr>
            <p:cNvSpPr/>
            <p:nvPr/>
          </p:nvSpPr>
          <p:spPr>
            <a:xfrm>
              <a:off x="2631075" y="1907075"/>
              <a:ext cx="311475" cy="807125"/>
            </a:xfrm>
            <a:custGeom>
              <a:avLst/>
              <a:gdLst/>
              <a:ahLst/>
              <a:cxnLst/>
              <a:rect l="l" t="t" r="r" b="b"/>
              <a:pathLst>
                <a:path w="12459" h="32285" extrusionOk="0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4;p52">
              <a:extLst>
                <a:ext uri="{FF2B5EF4-FFF2-40B4-BE49-F238E27FC236}">
                  <a16:creationId xmlns:a16="http://schemas.microsoft.com/office/drawing/2014/main" id="{BF32B8BD-345A-1B96-7130-FCC3F12F8378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5;p52">
              <a:extLst>
                <a:ext uri="{FF2B5EF4-FFF2-40B4-BE49-F238E27FC236}">
                  <a16:creationId xmlns:a16="http://schemas.microsoft.com/office/drawing/2014/main" id="{4E6A38AB-21A3-F0E8-34C3-F3DD28956D8D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6;p52">
              <a:extLst>
                <a:ext uri="{FF2B5EF4-FFF2-40B4-BE49-F238E27FC236}">
                  <a16:creationId xmlns:a16="http://schemas.microsoft.com/office/drawing/2014/main" id="{A7A6FC0B-FC6B-CE98-EF8A-BE307A4EC1C1}"/>
                </a:ext>
              </a:extLst>
            </p:cNvPr>
            <p:cNvSpPr/>
            <p:nvPr/>
          </p:nvSpPr>
          <p:spPr>
            <a:xfrm>
              <a:off x="1909825" y="2197350"/>
              <a:ext cx="632925" cy="358250"/>
            </a:xfrm>
            <a:custGeom>
              <a:avLst/>
              <a:gdLst/>
              <a:ahLst/>
              <a:cxnLst/>
              <a:rect l="l" t="t" r="r" b="b"/>
              <a:pathLst>
                <a:path w="25317" h="14330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7;p52">
              <a:extLst>
                <a:ext uri="{FF2B5EF4-FFF2-40B4-BE49-F238E27FC236}">
                  <a16:creationId xmlns:a16="http://schemas.microsoft.com/office/drawing/2014/main" id="{77D5CB85-A0D9-C675-DF4E-C48268B10E64}"/>
                </a:ext>
              </a:extLst>
            </p:cNvPr>
            <p:cNvSpPr/>
            <p:nvPr/>
          </p:nvSpPr>
          <p:spPr>
            <a:xfrm>
              <a:off x="2226200" y="2381250"/>
              <a:ext cx="311475" cy="566725"/>
            </a:xfrm>
            <a:custGeom>
              <a:avLst/>
              <a:gdLst/>
              <a:ahLst/>
              <a:cxnLst/>
              <a:rect l="l" t="t" r="r" b="b"/>
              <a:pathLst>
                <a:path w="12459" h="22669" extrusionOk="0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8;p52">
              <a:extLst>
                <a:ext uri="{FF2B5EF4-FFF2-40B4-BE49-F238E27FC236}">
                  <a16:creationId xmlns:a16="http://schemas.microsoft.com/office/drawing/2014/main" id="{33438AE9-99C1-67CA-A31F-8A0AFC06D29F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9;p52">
              <a:extLst>
                <a:ext uri="{FF2B5EF4-FFF2-40B4-BE49-F238E27FC236}">
                  <a16:creationId xmlns:a16="http://schemas.microsoft.com/office/drawing/2014/main" id="{E6DC4720-082E-25E8-1781-5719E2297A5D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70;p52">
              <a:extLst>
                <a:ext uri="{FF2B5EF4-FFF2-40B4-BE49-F238E27FC236}">
                  <a16:creationId xmlns:a16="http://schemas.microsoft.com/office/drawing/2014/main" id="{8EA60788-FEB5-5061-7F22-2B33F43B9458}"/>
                </a:ext>
              </a:extLst>
            </p:cNvPr>
            <p:cNvSpPr/>
            <p:nvPr/>
          </p:nvSpPr>
          <p:spPr>
            <a:xfrm>
              <a:off x="2151650" y="276375"/>
              <a:ext cx="1336225" cy="2113950"/>
            </a:xfrm>
            <a:custGeom>
              <a:avLst/>
              <a:gdLst/>
              <a:ahLst/>
              <a:cxnLst/>
              <a:rect l="l" t="t" r="r" b="b"/>
              <a:pathLst>
                <a:path w="53449" h="84558" extrusionOk="0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71;p52">
              <a:extLst>
                <a:ext uri="{FF2B5EF4-FFF2-40B4-BE49-F238E27FC236}">
                  <a16:creationId xmlns:a16="http://schemas.microsoft.com/office/drawing/2014/main" id="{FFE8B5AF-3A5F-9AA4-7C45-0EC7BCC80358}"/>
                </a:ext>
              </a:extLst>
            </p:cNvPr>
            <p:cNvSpPr/>
            <p:nvPr/>
          </p:nvSpPr>
          <p:spPr>
            <a:xfrm>
              <a:off x="2083225" y="1482175"/>
              <a:ext cx="370950" cy="908150"/>
            </a:xfrm>
            <a:custGeom>
              <a:avLst/>
              <a:gdLst/>
              <a:ahLst/>
              <a:cxnLst/>
              <a:rect l="l" t="t" r="r" b="b"/>
              <a:pathLst>
                <a:path w="14838" h="36326" extrusionOk="0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72;p52">
              <a:extLst>
                <a:ext uri="{FF2B5EF4-FFF2-40B4-BE49-F238E27FC236}">
                  <a16:creationId xmlns:a16="http://schemas.microsoft.com/office/drawing/2014/main" id="{04E5658C-0A4B-8792-5D8D-9A0CA0AA9A71}"/>
                </a:ext>
              </a:extLst>
            </p:cNvPr>
            <p:cNvSpPr/>
            <p:nvPr/>
          </p:nvSpPr>
          <p:spPr>
            <a:xfrm>
              <a:off x="2990250" y="238125"/>
              <a:ext cx="494200" cy="869300"/>
            </a:xfrm>
            <a:custGeom>
              <a:avLst/>
              <a:gdLst/>
              <a:ahLst/>
              <a:cxnLst/>
              <a:rect l="l" t="t" r="r" b="b"/>
              <a:pathLst>
                <a:path w="19768" h="34772" extrusionOk="0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3;p52">
              <a:extLst>
                <a:ext uri="{FF2B5EF4-FFF2-40B4-BE49-F238E27FC236}">
                  <a16:creationId xmlns:a16="http://schemas.microsoft.com/office/drawing/2014/main" id="{781CEA09-AF12-FD7F-4335-DC10684B3979}"/>
                </a:ext>
              </a:extLst>
            </p:cNvPr>
            <p:cNvSpPr/>
            <p:nvPr/>
          </p:nvSpPr>
          <p:spPr>
            <a:xfrm>
              <a:off x="2454275" y="738700"/>
              <a:ext cx="536000" cy="1047150"/>
            </a:xfrm>
            <a:custGeom>
              <a:avLst/>
              <a:gdLst/>
              <a:ahLst/>
              <a:cxnLst/>
              <a:rect l="l" t="t" r="r" b="b"/>
              <a:pathLst>
                <a:path w="21440" h="41886" extrusionOk="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4;p52">
              <a:extLst>
                <a:ext uri="{FF2B5EF4-FFF2-40B4-BE49-F238E27FC236}">
                  <a16:creationId xmlns:a16="http://schemas.microsoft.com/office/drawing/2014/main" id="{E3485D02-F145-CFAD-2550-CA579D6D11D7}"/>
                </a:ext>
              </a:extLst>
            </p:cNvPr>
            <p:cNvSpPr/>
            <p:nvPr/>
          </p:nvSpPr>
          <p:spPr>
            <a:xfrm>
              <a:off x="2441475" y="1714775"/>
              <a:ext cx="211825" cy="268600"/>
            </a:xfrm>
            <a:custGeom>
              <a:avLst/>
              <a:gdLst/>
              <a:ahLst/>
              <a:cxnLst/>
              <a:rect l="l" t="t" r="r" b="b"/>
              <a:pathLst>
                <a:path w="8473" h="10744" extrusionOk="0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5;p52">
              <a:extLst>
                <a:ext uri="{FF2B5EF4-FFF2-40B4-BE49-F238E27FC236}">
                  <a16:creationId xmlns:a16="http://schemas.microsoft.com/office/drawing/2014/main" id="{87D7557A-DE03-4855-2523-BC3CA3347D30}"/>
                </a:ext>
              </a:extLst>
            </p:cNvPr>
            <p:cNvSpPr/>
            <p:nvPr/>
          </p:nvSpPr>
          <p:spPr>
            <a:xfrm>
              <a:off x="2959900" y="1016525"/>
              <a:ext cx="161625" cy="319725"/>
            </a:xfrm>
            <a:custGeom>
              <a:avLst/>
              <a:gdLst/>
              <a:ahLst/>
              <a:cxnLst/>
              <a:rect l="l" t="t" r="r" b="b"/>
              <a:pathLst>
                <a:path w="6465" h="12789" extrusionOk="0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6;p52">
              <a:extLst>
                <a:ext uri="{FF2B5EF4-FFF2-40B4-BE49-F238E27FC236}">
                  <a16:creationId xmlns:a16="http://schemas.microsoft.com/office/drawing/2014/main" id="{B445F63B-78E6-6DC3-FE6C-D447C25E565C}"/>
                </a:ext>
              </a:extLst>
            </p:cNvPr>
            <p:cNvSpPr/>
            <p:nvPr/>
          </p:nvSpPr>
          <p:spPr>
            <a:xfrm>
              <a:off x="3587650" y="3388700"/>
              <a:ext cx="2783275" cy="1681450"/>
            </a:xfrm>
            <a:custGeom>
              <a:avLst/>
              <a:gdLst/>
              <a:ahLst/>
              <a:cxnLst/>
              <a:rect l="l" t="t" r="r" b="b"/>
              <a:pathLst>
                <a:path w="111331" h="67258" extrusionOk="0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7;p52">
              <a:extLst>
                <a:ext uri="{FF2B5EF4-FFF2-40B4-BE49-F238E27FC236}">
                  <a16:creationId xmlns:a16="http://schemas.microsoft.com/office/drawing/2014/main" id="{D3393849-EE4A-7CDD-30AA-7461AE30EEA4}"/>
                </a:ext>
              </a:extLst>
            </p:cNvPr>
            <p:cNvSpPr/>
            <p:nvPr/>
          </p:nvSpPr>
          <p:spPr>
            <a:xfrm>
              <a:off x="3604400" y="3985175"/>
              <a:ext cx="2749725" cy="1495000"/>
            </a:xfrm>
            <a:custGeom>
              <a:avLst/>
              <a:gdLst/>
              <a:ahLst/>
              <a:cxnLst/>
              <a:rect l="l" t="t" r="r" b="b"/>
              <a:pathLst>
                <a:path w="109989" h="59800" extrusionOk="0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8;p52">
              <a:extLst>
                <a:ext uri="{FF2B5EF4-FFF2-40B4-BE49-F238E27FC236}">
                  <a16:creationId xmlns:a16="http://schemas.microsoft.com/office/drawing/2014/main" id="{4B777C5D-8958-5CBC-7CD6-6396F87DF7E1}"/>
                </a:ext>
              </a:extLst>
            </p:cNvPr>
            <p:cNvSpPr/>
            <p:nvPr/>
          </p:nvSpPr>
          <p:spPr>
            <a:xfrm>
              <a:off x="5000550" y="4457750"/>
              <a:ext cx="356875" cy="206050"/>
            </a:xfrm>
            <a:custGeom>
              <a:avLst/>
              <a:gdLst/>
              <a:ahLst/>
              <a:cxnLst/>
              <a:rect l="l" t="t" r="r" b="b"/>
              <a:pathLst>
                <a:path w="14275" h="8242" extrusionOk="0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9;p52">
              <a:extLst>
                <a:ext uri="{FF2B5EF4-FFF2-40B4-BE49-F238E27FC236}">
                  <a16:creationId xmlns:a16="http://schemas.microsoft.com/office/drawing/2014/main" id="{E2F410DE-60AD-83AD-CCA9-9D76EE816A37}"/>
                </a:ext>
              </a:extLst>
            </p:cNvPr>
            <p:cNvSpPr/>
            <p:nvPr/>
          </p:nvSpPr>
          <p:spPr>
            <a:xfrm>
              <a:off x="5382450" y="4241650"/>
              <a:ext cx="349275" cy="201675"/>
            </a:xfrm>
            <a:custGeom>
              <a:avLst/>
              <a:gdLst/>
              <a:ahLst/>
              <a:cxnLst/>
              <a:rect l="l" t="t" r="r" b="b"/>
              <a:pathLst>
                <a:path w="13971" h="8067" extrusionOk="0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80;p52">
              <a:extLst>
                <a:ext uri="{FF2B5EF4-FFF2-40B4-BE49-F238E27FC236}">
                  <a16:creationId xmlns:a16="http://schemas.microsoft.com/office/drawing/2014/main" id="{4F015FAE-2E90-422A-08BC-80D8104E1CBA}"/>
                </a:ext>
              </a:extLst>
            </p:cNvPr>
            <p:cNvSpPr/>
            <p:nvPr/>
          </p:nvSpPr>
          <p:spPr>
            <a:xfrm>
              <a:off x="4382750" y="3832575"/>
              <a:ext cx="1465600" cy="875925"/>
            </a:xfrm>
            <a:custGeom>
              <a:avLst/>
              <a:gdLst/>
              <a:ahLst/>
              <a:cxnLst/>
              <a:rect l="l" t="t" r="r" b="b"/>
              <a:pathLst>
                <a:path w="58624" h="35037" extrusionOk="0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81;p52">
              <a:extLst>
                <a:ext uri="{FF2B5EF4-FFF2-40B4-BE49-F238E27FC236}">
                  <a16:creationId xmlns:a16="http://schemas.microsoft.com/office/drawing/2014/main" id="{8EF83B8B-ED0F-F096-0F39-B3DC97078263}"/>
                </a:ext>
              </a:extLst>
            </p:cNvPr>
            <p:cNvSpPr/>
            <p:nvPr/>
          </p:nvSpPr>
          <p:spPr>
            <a:xfrm>
              <a:off x="4515200" y="3876125"/>
              <a:ext cx="1333125" cy="832375"/>
            </a:xfrm>
            <a:custGeom>
              <a:avLst/>
              <a:gdLst/>
              <a:ahLst/>
              <a:cxnLst/>
              <a:rect l="l" t="t" r="r" b="b"/>
              <a:pathLst>
                <a:path w="53325" h="33295" extrusionOk="0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82;p52">
              <a:extLst>
                <a:ext uri="{FF2B5EF4-FFF2-40B4-BE49-F238E27FC236}">
                  <a16:creationId xmlns:a16="http://schemas.microsoft.com/office/drawing/2014/main" id="{79E50C03-3312-7CCA-C0DE-7ED2813B5F35}"/>
                </a:ext>
              </a:extLst>
            </p:cNvPr>
            <p:cNvSpPr/>
            <p:nvPr/>
          </p:nvSpPr>
          <p:spPr>
            <a:xfrm>
              <a:off x="3997625" y="43685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83;p52">
              <a:extLst>
                <a:ext uri="{FF2B5EF4-FFF2-40B4-BE49-F238E27FC236}">
                  <a16:creationId xmlns:a16="http://schemas.microsoft.com/office/drawing/2014/main" id="{08012DAE-3E47-5FB5-3992-2C4DC07E595F}"/>
                </a:ext>
              </a:extLst>
            </p:cNvPr>
            <p:cNvSpPr/>
            <p:nvPr/>
          </p:nvSpPr>
          <p:spPr>
            <a:xfrm>
              <a:off x="4178350" y="4264125"/>
              <a:ext cx="587225" cy="342825"/>
            </a:xfrm>
            <a:custGeom>
              <a:avLst/>
              <a:gdLst/>
              <a:ahLst/>
              <a:cxnLst/>
              <a:rect l="l" t="t" r="r" b="b"/>
              <a:pathLst>
                <a:path w="23489" h="13713" extrusionOk="0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4;p52">
              <a:extLst>
                <a:ext uri="{FF2B5EF4-FFF2-40B4-BE49-F238E27FC236}">
                  <a16:creationId xmlns:a16="http://schemas.microsoft.com/office/drawing/2014/main" id="{6C8858E3-F6A7-0206-EB3B-B9ED72830C9A}"/>
                </a:ext>
              </a:extLst>
            </p:cNvPr>
            <p:cNvSpPr/>
            <p:nvPr/>
          </p:nvSpPr>
          <p:spPr>
            <a:xfrm>
              <a:off x="4359100" y="4159825"/>
              <a:ext cx="587225" cy="342875"/>
            </a:xfrm>
            <a:custGeom>
              <a:avLst/>
              <a:gdLst/>
              <a:ahLst/>
              <a:cxnLst/>
              <a:rect l="l" t="t" r="r" b="b"/>
              <a:pathLst>
                <a:path w="23489" h="13715" extrusionOk="0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5;p52">
              <a:extLst>
                <a:ext uri="{FF2B5EF4-FFF2-40B4-BE49-F238E27FC236}">
                  <a16:creationId xmlns:a16="http://schemas.microsoft.com/office/drawing/2014/main" id="{1E3B35A0-8FF5-4706-91F1-C445B2D594E7}"/>
                </a:ext>
              </a:extLst>
            </p:cNvPr>
            <p:cNvSpPr/>
            <p:nvPr/>
          </p:nvSpPr>
          <p:spPr>
            <a:xfrm>
              <a:off x="4539800" y="40554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6;p52">
              <a:extLst>
                <a:ext uri="{FF2B5EF4-FFF2-40B4-BE49-F238E27FC236}">
                  <a16:creationId xmlns:a16="http://schemas.microsoft.com/office/drawing/2014/main" id="{528CDB92-9D17-AD27-3464-6914D4EA1C4E}"/>
                </a:ext>
              </a:extLst>
            </p:cNvPr>
            <p:cNvSpPr/>
            <p:nvPr/>
          </p:nvSpPr>
          <p:spPr>
            <a:xfrm>
              <a:off x="4720600" y="3951175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7;p52">
              <a:extLst>
                <a:ext uri="{FF2B5EF4-FFF2-40B4-BE49-F238E27FC236}">
                  <a16:creationId xmlns:a16="http://schemas.microsoft.com/office/drawing/2014/main" id="{110250FF-9D82-C2AA-1C3F-FBFB2632DCB7}"/>
                </a:ext>
              </a:extLst>
            </p:cNvPr>
            <p:cNvSpPr/>
            <p:nvPr/>
          </p:nvSpPr>
          <p:spPr>
            <a:xfrm>
              <a:off x="4901325" y="3846800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8;p52">
              <a:extLst>
                <a:ext uri="{FF2B5EF4-FFF2-40B4-BE49-F238E27FC236}">
                  <a16:creationId xmlns:a16="http://schemas.microsoft.com/office/drawing/2014/main" id="{5E23BC7B-CB4D-FE4C-C251-D02DB5A5804F}"/>
                </a:ext>
              </a:extLst>
            </p:cNvPr>
            <p:cNvSpPr/>
            <p:nvPr/>
          </p:nvSpPr>
          <p:spPr>
            <a:xfrm>
              <a:off x="5082025" y="3742450"/>
              <a:ext cx="587250" cy="342850"/>
            </a:xfrm>
            <a:custGeom>
              <a:avLst/>
              <a:gdLst/>
              <a:ahLst/>
              <a:cxnLst/>
              <a:rect l="l" t="t" r="r" b="b"/>
              <a:pathLst>
                <a:path w="23490" h="13714" extrusionOk="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9;p52">
              <a:extLst>
                <a:ext uri="{FF2B5EF4-FFF2-40B4-BE49-F238E27FC236}">
                  <a16:creationId xmlns:a16="http://schemas.microsoft.com/office/drawing/2014/main" id="{AC5241C5-4DF9-5C33-EEED-0918873D4053}"/>
                </a:ext>
              </a:extLst>
            </p:cNvPr>
            <p:cNvSpPr/>
            <p:nvPr/>
          </p:nvSpPr>
          <p:spPr>
            <a:xfrm>
              <a:off x="5262775" y="3638075"/>
              <a:ext cx="587200" cy="342875"/>
            </a:xfrm>
            <a:custGeom>
              <a:avLst/>
              <a:gdLst/>
              <a:ahLst/>
              <a:cxnLst/>
              <a:rect l="l" t="t" r="r" b="b"/>
              <a:pathLst>
                <a:path w="23488" h="13715" extrusionOk="0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90;p52">
              <a:extLst>
                <a:ext uri="{FF2B5EF4-FFF2-40B4-BE49-F238E27FC236}">
                  <a16:creationId xmlns:a16="http://schemas.microsoft.com/office/drawing/2014/main" id="{FC13ECCD-110B-6460-DFC7-33AA1C2A3614}"/>
                </a:ext>
              </a:extLst>
            </p:cNvPr>
            <p:cNvSpPr/>
            <p:nvPr/>
          </p:nvSpPr>
          <p:spPr>
            <a:xfrm>
              <a:off x="4044150" y="4292925"/>
              <a:ext cx="159050" cy="91850"/>
            </a:xfrm>
            <a:custGeom>
              <a:avLst/>
              <a:gdLst/>
              <a:ahLst/>
              <a:cxnLst/>
              <a:rect l="l" t="t" r="r" b="b"/>
              <a:pathLst>
                <a:path w="6362" h="3674" extrusionOk="0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91;p52">
              <a:extLst>
                <a:ext uri="{FF2B5EF4-FFF2-40B4-BE49-F238E27FC236}">
                  <a16:creationId xmlns:a16="http://schemas.microsoft.com/office/drawing/2014/main" id="{E1765D2B-858A-FB76-E001-FCADE64AEDBA}"/>
                </a:ext>
              </a:extLst>
            </p:cNvPr>
            <p:cNvSpPr/>
            <p:nvPr/>
          </p:nvSpPr>
          <p:spPr>
            <a:xfrm>
              <a:off x="4583975" y="4708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92;p52">
              <a:extLst>
                <a:ext uri="{FF2B5EF4-FFF2-40B4-BE49-F238E27FC236}">
                  <a16:creationId xmlns:a16="http://schemas.microsoft.com/office/drawing/2014/main" id="{F9F01A82-6617-1FA1-FC46-50F3ABAA2552}"/>
                </a:ext>
              </a:extLst>
            </p:cNvPr>
            <p:cNvSpPr/>
            <p:nvPr/>
          </p:nvSpPr>
          <p:spPr>
            <a:xfrm>
              <a:off x="4764075" y="4604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93;p52">
              <a:extLst>
                <a:ext uri="{FF2B5EF4-FFF2-40B4-BE49-F238E27FC236}">
                  <a16:creationId xmlns:a16="http://schemas.microsoft.com/office/drawing/2014/main" id="{6A19608A-5696-52DE-C182-1A5D8CA8E279}"/>
                </a:ext>
              </a:extLst>
            </p:cNvPr>
            <p:cNvSpPr/>
            <p:nvPr/>
          </p:nvSpPr>
          <p:spPr>
            <a:xfrm>
              <a:off x="4944225" y="4500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4;p52">
              <a:extLst>
                <a:ext uri="{FF2B5EF4-FFF2-40B4-BE49-F238E27FC236}">
                  <a16:creationId xmlns:a16="http://schemas.microsoft.com/office/drawing/2014/main" id="{BF844CEB-DF58-562A-9E3E-161509D952FF}"/>
                </a:ext>
              </a:extLst>
            </p:cNvPr>
            <p:cNvSpPr/>
            <p:nvPr/>
          </p:nvSpPr>
          <p:spPr>
            <a:xfrm>
              <a:off x="5124350" y="4396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5;p52">
              <a:extLst>
                <a:ext uri="{FF2B5EF4-FFF2-40B4-BE49-F238E27FC236}">
                  <a16:creationId xmlns:a16="http://schemas.microsoft.com/office/drawing/2014/main" id="{94994171-B22B-99B2-7576-220007043926}"/>
                </a:ext>
              </a:extLst>
            </p:cNvPr>
            <p:cNvSpPr/>
            <p:nvPr/>
          </p:nvSpPr>
          <p:spPr>
            <a:xfrm>
              <a:off x="5304450" y="4292250"/>
              <a:ext cx="86125" cy="49725"/>
            </a:xfrm>
            <a:custGeom>
              <a:avLst/>
              <a:gdLst/>
              <a:ahLst/>
              <a:cxnLst/>
              <a:rect l="l" t="t" r="r" b="b"/>
              <a:pathLst>
                <a:path w="3445" h="1989" extrusionOk="0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96;p52">
              <a:extLst>
                <a:ext uri="{FF2B5EF4-FFF2-40B4-BE49-F238E27FC236}">
                  <a16:creationId xmlns:a16="http://schemas.microsoft.com/office/drawing/2014/main" id="{522A42DC-29FA-0036-75A1-5BB8E0F1F5D9}"/>
                </a:ext>
              </a:extLst>
            </p:cNvPr>
            <p:cNvSpPr/>
            <p:nvPr/>
          </p:nvSpPr>
          <p:spPr>
            <a:xfrm>
              <a:off x="5484600" y="4188250"/>
              <a:ext cx="86075" cy="49700"/>
            </a:xfrm>
            <a:custGeom>
              <a:avLst/>
              <a:gdLst/>
              <a:ahLst/>
              <a:cxnLst/>
              <a:rect l="l" t="t" r="r" b="b"/>
              <a:pathLst>
                <a:path w="3443" h="1988" extrusionOk="0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7;p52">
              <a:extLst>
                <a:ext uri="{FF2B5EF4-FFF2-40B4-BE49-F238E27FC236}">
                  <a16:creationId xmlns:a16="http://schemas.microsoft.com/office/drawing/2014/main" id="{069333D9-0B90-3D3E-A64A-19DA009E6E71}"/>
                </a:ext>
              </a:extLst>
            </p:cNvPr>
            <p:cNvSpPr/>
            <p:nvPr/>
          </p:nvSpPr>
          <p:spPr>
            <a:xfrm>
              <a:off x="5664700" y="4084250"/>
              <a:ext cx="86125" cy="49700"/>
            </a:xfrm>
            <a:custGeom>
              <a:avLst/>
              <a:gdLst/>
              <a:ahLst/>
              <a:cxnLst/>
              <a:rect l="l" t="t" r="r" b="b"/>
              <a:pathLst>
                <a:path w="3445" h="1988" extrusionOk="0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8;p52">
              <a:extLst>
                <a:ext uri="{FF2B5EF4-FFF2-40B4-BE49-F238E27FC236}">
                  <a16:creationId xmlns:a16="http://schemas.microsoft.com/office/drawing/2014/main" id="{59DD052D-0C44-8582-558B-F87A8373A522}"/>
                </a:ext>
              </a:extLst>
            </p:cNvPr>
            <p:cNvSpPr/>
            <p:nvPr/>
          </p:nvSpPr>
          <p:spPr>
            <a:xfrm>
              <a:off x="5844850" y="3980275"/>
              <a:ext cx="86075" cy="49675"/>
            </a:xfrm>
            <a:custGeom>
              <a:avLst/>
              <a:gdLst/>
              <a:ahLst/>
              <a:cxnLst/>
              <a:rect l="l" t="t" r="r" b="b"/>
              <a:pathLst>
                <a:path w="3443" h="1987" extrusionOk="0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9;p52">
              <a:extLst>
                <a:ext uri="{FF2B5EF4-FFF2-40B4-BE49-F238E27FC236}">
                  <a16:creationId xmlns:a16="http://schemas.microsoft.com/office/drawing/2014/main" id="{85B69962-6E9A-7EC0-07E4-803427889191}"/>
                </a:ext>
              </a:extLst>
            </p:cNvPr>
            <p:cNvSpPr/>
            <p:nvPr/>
          </p:nvSpPr>
          <p:spPr>
            <a:xfrm>
              <a:off x="4405600" y="40842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0;p52">
              <a:extLst>
                <a:ext uri="{FF2B5EF4-FFF2-40B4-BE49-F238E27FC236}">
                  <a16:creationId xmlns:a16="http://schemas.microsoft.com/office/drawing/2014/main" id="{6FF6FBE4-9AAE-6846-2263-B7A45A5AEFC4}"/>
                </a:ext>
              </a:extLst>
            </p:cNvPr>
            <p:cNvSpPr/>
            <p:nvPr/>
          </p:nvSpPr>
          <p:spPr>
            <a:xfrm>
              <a:off x="4767075" y="3875575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01;p52">
              <a:extLst>
                <a:ext uri="{FF2B5EF4-FFF2-40B4-BE49-F238E27FC236}">
                  <a16:creationId xmlns:a16="http://schemas.microsoft.com/office/drawing/2014/main" id="{103F27EE-2FBE-3FE1-F2F1-251641445C28}"/>
                </a:ext>
              </a:extLst>
            </p:cNvPr>
            <p:cNvSpPr/>
            <p:nvPr/>
          </p:nvSpPr>
          <p:spPr>
            <a:xfrm>
              <a:off x="5128550" y="36668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02;p52">
              <a:extLst>
                <a:ext uri="{FF2B5EF4-FFF2-40B4-BE49-F238E27FC236}">
                  <a16:creationId xmlns:a16="http://schemas.microsoft.com/office/drawing/2014/main" id="{C0C0C640-9274-D61A-F614-2E9AD1F8EB56}"/>
                </a:ext>
              </a:extLst>
            </p:cNvPr>
            <p:cNvSpPr/>
            <p:nvPr/>
          </p:nvSpPr>
          <p:spPr>
            <a:xfrm>
              <a:off x="3927625" y="4390900"/>
              <a:ext cx="55750" cy="29375"/>
            </a:xfrm>
            <a:custGeom>
              <a:avLst/>
              <a:gdLst/>
              <a:ahLst/>
              <a:cxnLst/>
              <a:rect l="l" t="t" r="r" b="b"/>
              <a:pathLst>
                <a:path w="2230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03;p52">
              <a:extLst>
                <a:ext uri="{FF2B5EF4-FFF2-40B4-BE49-F238E27FC236}">
                  <a16:creationId xmlns:a16="http://schemas.microsoft.com/office/drawing/2014/main" id="{4764FB68-18A2-78A4-C484-CD94CD1DA5FB}"/>
                </a:ext>
              </a:extLst>
            </p:cNvPr>
            <p:cNvSpPr/>
            <p:nvPr/>
          </p:nvSpPr>
          <p:spPr>
            <a:xfrm>
              <a:off x="3986150" y="4423275"/>
              <a:ext cx="50825" cy="29350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04;p52">
              <a:extLst>
                <a:ext uri="{FF2B5EF4-FFF2-40B4-BE49-F238E27FC236}">
                  <a16:creationId xmlns:a16="http://schemas.microsoft.com/office/drawing/2014/main" id="{17C43353-4E3E-4970-6DEC-5B5B51AB01D9}"/>
                </a:ext>
              </a:extLst>
            </p:cNvPr>
            <p:cNvSpPr/>
            <p:nvPr/>
          </p:nvSpPr>
          <p:spPr>
            <a:xfrm>
              <a:off x="4039725" y="4455625"/>
              <a:ext cx="55800" cy="29325"/>
            </a:xfrm>
            <a:custGeom>
              <a:avLst/>
              <a:gdLst/>
              <a:ahLst/>
              <a:cxnLst/>
              <a:rect l="l" t="t" r="r" b="b"/>
              <a:pathLst>
                <a:path w="2232" h="1173" extrusionOk="0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05;p52">
              <a:extLst>
                <a:ext uri="{FF2B5EF4-FFF2-40B4-BE49-F238E27FC236}">
                  <a16:creationId xmlns:a16="http://schemas.microsoft.com/office/drawing/2014/main" id="{474E3DBB-48C2-A095-7308-91EA717E7921}"/>
                </a:ext>
              </a:extLst>
            </p:cNvPr>
            <p:cNvSpPr/>
            <p:nvPr/>
          </p:nvSpPr>
          <p:spPr>
            <a:xfrm>
              <a:off x="4095750" y="44880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06;p52">
              <a:extLst>
                <a:ext uri="{FF2B5EF4-FFF2-40B4-BE49-F238E27FC236}">
                  <a16:creationId xmlns:a16="http://schemas.microsoft.com/office/drawing/2014/main" id="{6DE7EE6E-0A6A-B50B-F142-97EDB4BA724A}"/>
                </a:ext>
              </a:extLst>
            </p:cNvPr>
            <p:cNvSpPr/>
            <p:nvPr/>
          </p:nvSpPr>
          <p:spPr>
            <a:xfrm>
              <a:off x="4151850" y="45203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07;p52">
              <a:extLst>
                <a:ext uri="{FF2B5EF4-FFF2-40B4-BE49-F238E27FC236}">
                  <a16:creationId xmlns:a16="http://schemas.microsoft.com/office/drawing/2014/main" id="{2CC1DB11-BFB2-1F84-7D56-289075497284}"/>
                </a:ext>
              </a:extLst>
            </p:cNvPr>
            <p:cNvSpPr/>
            <p:nvPr/>
          </p:nvSpPr>
          <p:spPr>
            <a:xfrm>
              <a:off x="4207900" y="4552725"/>
              <a:ext cx="55775" cy="29350"/>
            </a:xfrm>
            <a:custGeom>
              <a:avLst/>
              <a:gdLst/>
              <a:ahLst/>
              <a:cxnLst/>
              <a:rect l="l" t="t" r="r" b="b"/>
              <a:pathLst>
                <a:path w="2231" h="1174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08;p52">
              <a:extLst>
                <a:ext uri="{FF2B5EF4-FFF2-40B4-BE49-F238E27FC236}">
                  <a16:creationId xmlns:a16="http://schemas.microsoft.com/office/drawing/2014/main" id="{D22E4368-BF66-A9CC-0DF2-D4457E42DAA7}"/>
                </a:ext>
              </a:extLst>
            </p:cNvPr>
            <p:cNvSpPr/>
            <p:nvPr/>
          </p:nvSpPr>
          <p:spPr>
            <a:xfrm>
              <a:off x="4263950" y="45851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09;p52">
              <a:extLst>
                <a:ext uri="{FF2B5EF4-FFF2-40B4-BE49-F238E27FC236}">
                  <a16:creationId xmlns:a16="http://schemas.microsoft.com/office/drawing/2014/main" id="{AE5CFC07-99F1-19E7-585D-CA55FBB95051}"/>
                </a:ext>
              </a:extLst>
            </p:cNvPr>
            <p:cNvSpPr/>
            <p:nvPr/>
          </p:nvSpPr>
          <p:spPr>
            <a:xfrm>
              <a:off x="5322075" y="35958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10;p52">
              <a:extLst>
                <a:ext uri="{FF2B5EF4-FFF2-40B4-BE49-F238E27FC236}">
                  <a16:creationId xmlns:a16="http://schemas.microsoft.com/office/drawing/2014/main" id="{A2E57F6A-1270-FD8B-4347-28A553E40038}"/>
                </a:ext>
              </a:extLst>
            </p:cNvPr>
            <p:cNvSpPr/>
            <p:nvPr/>
          </p:nvSpPr>
          <p:spPr>
            <a:xfrm>
              <a:off x="5378125" y="3628225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11;p52">
              <a:extLst>
                <a:ext uri="{FF2B5EF4-FFF2-40B4-BE49-F238E27FC236}">
                  <a16:creationId xmlns:a16="http://schemas.microsoft.com/office/drawing/2014/main" id="{79256977-4B93-E16B-5305-763D4A23FFBB}"/>
                </a:ext>
              </a:extLst>
            </p:cNvPr>
            <p:cNvSpPr/>
            <p:nvPr/>
          </p:nvSpPr>
          <p:spPr>
            <a:xfrm>
              <a:off x="5434175" y="36606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12;p52">
              <a:extLst>
                <a:ext uri="{FF2B5EF4-FFF2-40B4-BE49-F238E27FC236}">
                  <a16:creationId xmlns:a16="http://schemas.microsoft.com/office/drawing/2014/main" id="{CD80C1F5-1F63-8194-D76A-B9823D2AD41A}"/>
                </a:ext>
              </a:extLst>
            </p:cNvPr>
            <p:cNvSpPr/>
            <p:nvPr/>
          </p:nvSpPr>
          <p:spPr>
            <a:xfrm>
              <a:off x="5490275" y="3692950"/>
              <a:ext cx="55775" cy="29375"/>
            </a:xfrm>
            <a:custGeom>
              <a:avLst/>
              <a:gdLst/>
              <a:ahLst/>
              <a:cxnLst/>
              <a:rect l="l" t="t" r="r" b="b"/>
              <a:pathLst>
                <a:path w="2231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13;p52">
              <a:extLst>
                <a:ext uri="{FF2B5EF4-FFF2-40B4-BE49-F238E27FC236}">
                  <a16:creationId xmlns:a16="http://schemas.microsoft.com/office/drawing/2014/main" id="{24408AA7-33AE-3170-667C-5F81CABF6B57}"/>
                </a:ext>
              </a:extLst>
            </p:cNvPr>
            <p:cNvSpPr/>
            <p:nvPr/>
          </p:nvSpPr>
          <p:spPr>
            <a:xfrm>
              <a:off x="5546325" y="372535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14;p52">
              <a:extLst>
                <a:ext uri="{FF2B5EF4-FFF2-40B4-BE49-F238E27FC236}">
                  <a16:creationId xmlns:a16="http://schemas.microsoft.com/office/drawing/2014/main" id="{49CFC593-624F-7910-9D3D-50EC0FB1ED53}"/>
                </a:ext>
              </a:extLst>
            </p:cNvPr>
            <p:cNvSpPr/>
            <p:nvPr/>
          </p:nvSpPr>
          <p:spPr>
            <a:xfrm>
              <a:off x="5602375" y="37577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15;p52">
              <a:extLst>
                <a:ext uri="{FF2B5EF4-FFF2-40B4-BE49-F238E27FC236}">
                  <a16:creationId xmlns:a16="http://schemas.microsoft.com/office/drawing/2014/main" id="{B91A215C-2AF0-2D59-0512-A3D2B7D5610B}"/>
                </a:ext>
              </a:extLst>
            </p:cNvPr>
            <p:cNvSpPr/>
            <p:nvPr/>
          </p:nvSpPr>
          <p:spPr>
            <a:xfrm>
              <a:off x="5660925" y="3790075"/>
              <a:ext cx="50800" cy="29300"/>
            </a:xfrm>
            <a:custGeom>
              <a:avLst/>
              <a:gdLst/>
              <a:ahLst/>
              <a:cxnLst/>
              <a:rect l="l" t="t" r="r" b="b"/>
              <a:pathLst>
                <a:path w="2032" h="1172" extrusionOk="0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16;p52">
              <a:extLst>
                <a:ext uri="{FF2B5EF4-FFF2-40B4-BE49-F238E27FC236}">
                  <a16:creationId xmlns:a16="http://schemas.microsoft.com/office/drawing/2014/main" id="{BB9B9AB6-2155-1C09-B68F-D13EBE25F680}"/>
                </a:ext>
              </a:extLst>
            </p:cNvPr>
            <p:cNvSpPr/>
            <p:nvPr/>
          </p:nvSpPr>
          <p:spPr>
            <a:xfrm>
              <a:off x="4868275" y="5025825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17;p52">
              <a:extLst>
                <a:ext uri="{FF2B5EF4-FFF2-40B4-BE49-F238E27FC236}">
                  <a16:creationId xmlns:a16="http://schemas.microsoft.com/office/drawing/2014/main" id="{9B1F0227-F25B-1384-FFED-A3FBDE28CD77}"/>
                </a:ext>
              </a:extLst>
            </p:cNvPr>
            <p:cNvSpPr/>
            <p:nvPr/>
          </p:nvSpPr>
          <p:spPr>
            <a:xfrm>
              <a:off x="5102875" y="4891875"/>
              <a:ext cx="88925" cy="130975"/>
            </a:xfrm>
            <a:custGeom>
              <a:avLst/>
              <a:gdLst/>
              <a:ahLst/>
              <a:cxnLst/>
              <a:rect l="l" t="t" r="r" b="b"/>
              <a:pathLst>
                <a:path w="3557" h="5239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18;p52">
              <a:extLst>
                <a:ext uri="{FF2B5EF4-FFF2-40B4-BE49-F238E27FC236}">
                  <a16:creationId xmlns:a16="http://schemas.microsoft.com/office/drawing/2014/main" id="{9C16BF50-4817-CD60-9038-CD8981F09697}"/>
                </a:ext>
              </a:extLst>
            </p:cNvPr>
            <p:cNvSpPr/>
            <p:nvPr/>
          </p:nvSpPr>
          <p:spPr>
            <a:xfrm>
              <a:off x="5333125" y="47589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19;p52">
              <a:extLst>
                <a:ext uri="{FF2B5EF4-FFF2-40B4-BE49-F238E27FC236}">
                  <a16:creationId xmlns:a16="http://schemas.microsoft.com/office/drawing/2014/main" id="{D57B18AF-C855-7140-708A-C2D6C3F3CAB7}"/>
                </a:ext>
              </a:extLst>
            </p:cNvPr>
            <p:cNvSpPr/>
            <p:nvPr/>
          </p:nvSpPr>
          <p:spPr>
            <a:xfrm>
              <a:off x="5563425" y="4625975"/>
              <a:ext cx="88925" cy="131000"/>
            </a:xfrm>
            <a:custGeom>
              <a:avLst/>
              <a:gdLst/>
              <a:ahLst/>
              <a:cxnLst/>
              <a:rect l="l" t="t" r="r" b="b"/>
              <a:pathLst>
                <a:path w="3557" h="5240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20;p52">
              <a:extLst>
                <a:ext uri="{FF2B5EF4-FFF2-40B4-BE49-F238E27FC236}">
                  <a16:creationId xmlns:a16="http://schemas.microsoft.com/office/drawing/2014/main" id="{7ADD6609-D1D2-684B-2286-1E57D785B69A}"/>
                </a:ext>
              </a:extLst>
            </p:cNvPr>
            <p:cNvSpPr/>
            <p:nvPr/>
          </p:nvSpPr>
          <p:spPr>
            <a:xfrm>
              <a:off x="5793675" y="44930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21;p52">
              <a:extLst>
                <a:ext uri="{FF2B5EF4-FFF2-40B4-BE49-F238E27FC236}">
                  <a16:creationId xmlns:a16="http://schemas.microsoft.com/office/drawing/2014/main" id="{6A311B23-4749-EAC3-9DF6-DD2CD3ED81B8}"/>
                </a:ext>
              </a:extLst>
            </p:cNvPr>
            <p:cNvSpPr/>
            <p:nvPr/>
          </p:nvSpPr>
          <p:spPr>
            <a:xfrm>
              <a:off x="6019650" y="4361050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22;p52">
              <a:extLst>
                <a:ext uri="{FF2B5EF4-FFF2-40B4-BE49-F238E27FC236}">
                  <a16:creationId xmlns:a16="http://schemas.microsoft.com/office/drawing/2014/main" id="{CD424A4B-68B5-FD40-B9E8-D3EEAEFDA1A8}"/>
                </a:ext>
              </a:extLst>
            </p:cNvPr>
            <p:cNvSpPr/>
            <p:nvPr/>
          </p:nvSpPr>
          <p:spPr>
            <a:xfrm>
              <a:off x="1623900" y="4063425"/>
              <a:ext cx="2314825" cy="1353550"/>
            </a:xfrm>
            <a:custGeom>
              <a:avLst/>
              <a:gdLst/>
              <a:ahLst/>
              <a:cxnLst/>
              <a:rect l="l" t="t" r="r" b="b"/>
              <a:pathLst>
                <a:path w="92593" h="54142" extrusionOk="0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23;p52">
              <a:extLst>
                <a:ext uri="{FF2B5EF4-FFF2-40B4-BE49-F238E27FC236}">
                  <a16:creationId xmlns:a16="http://schemas.microsoft.com/office/drawing/2014/main" id="{2324901C-F37F-E852-E27C-42411099A27B}"/>
                </a:ext>
              </a:extLst>
            </p:cNvPr>
            <p:cNvSpPr/>
            <p:nvPr/>
          </p:nvSpPr>
          <p:spPr>
            <a:xfrm>
              <a:off x="807000" y="3919500"/>
              <a:ext cx="1346275" cy="777300"/>
            </a:xfrm>
            <a:custGeom>
              <a:avLst/>
              <a:gdLst/>
              <a:ahLst/>
              <a:cxnLst/>
              <a:rect l="l" t="t" r="r" b="b"/>
              <a:pathLst>
                <a:path w="53851" h="31092" extrusionOk="0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24;p52">
              <a:extLst>
                <a:ext uri="{FF2B5EF4-FFF2-40B4-BE49-F238E27FC236}">
                  <a16:creationId xmlns:a16="http://schemas.microsoft.com/office/drawing/2014/main" id="{2755C0C7-2824-7EE5-A877-11FCDE34D4A5}"/>
                </a:ext>
              </a:extLst>
            </p:cNvPr>
            <p:cNvSpPr/>
            <p:nvPr/>
          </p:nvSpPr>
          <p:spPr>
            <a:xfrm>
              <a:off x="1225075" y="4158650"/>
              <a:ext cx="512875" cy="227625"/>
            </a:xfrm>
            <a:custGeom>
              <a:avLst/>
              <a:gdLst/>
              <a:ahLst/>
              <a:cxnLst/>
              <a:rect l="l" t="t" r="r" b="b"/>
              <a:pathLst>
                <a:path w="20515" h="9105" extrusionOk="0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25;p52">
              <a:extLst>
                <a:ext uri="{FF2B5EF4-FFF2-40B4-BE49-F238E27FC236}">
                  <a16:creationId xmlns:a16="http://schemas.microsoft.com/office/drawing/2014/main" id="{92901E00-FBE3-B397-575E-6680324FCEC0}"/>
                </a:ext>
              </a:extLst>
            </p:cNvPr>
            <p:cNvSpPr/>
            <p:nvPr/>
          </p:nvSpPr>
          <p:spPr>
            <a:xfrm>
              <a:off x="807000" y="4326375"/>
              <a:ext cx="417025" cy="326900"/>
            </a:xfrm>
            <a:custGeom>
              <a:avLst/>
              <a:gdLst/>
              <a:ahLst/>
              <a:cxnLst/>
              <a:rect l="l" t="t" r="r" b="b"/>
              <a:pathLst>
                <a:path w="16681" h="13076" extrusionOk="0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26;p52">
              <a:extLst>
                <a:ext uri="{FF2B5EF4-FFF2-40B4-BE49-F238E27FC236}">
                  <a16:creationId xmlns:a16="http://schemas.microsoft.com/office/drawing/2014/main" id="{2EAA0BCD-A5FC-1AA4-1CBF-FCFCAF5951C5}"/>
                </a:ext>
              </a:extLst>
            </p:cNvPr>
            <p:cNvSpPr/>
            <p:nvPr/>
          </p:nvSpPr>
          <p:spPr>
            <a:xfrm>
              <a:off x="1169250" y="4517275"/>
              <a:ext cx="879000" cy="300375"/>
            </a:xfrm>
            <a:custGeom>
              <a:avLst/>
              <a:gdLst/>
              <a:ahLst/>
              <a:cxnLst/>
              <a:rect l="l" t="t" r="r" b="b"/>
              <a:pathLst>
                <a:path w="35160" h="12015" extrusionOk="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27;p52">
              <a:extLst>
                <a:ext uri="{FF2B5EF4-FFF2-40B4-BE49-F238E27FC236}">
                  <a16:creationId xmlns:a16="http://schemas.microsoft.com/office/drawing/2014/main" id="{654E803E-D239-F362-2522-2FF35D66AF23}"/>
                </a:ext>
              </a:extLst>
            </p:cNvPr>
            <p:cNvSpPr/>
            <p:nvPr/>
          </p:nvSpPr>
          <p:spPr>
            <a:xfrm>
              <a:off x="1898625" y="4291000"/>
              <a:ext cx="254650" cy="167675"/>
            </a:xfrm>
            <a:custGeom>
              <a:avLst/>
              <a:gdLst/>
              <a:ahLst/>
              <a:cxnLst/>
              <a:rect l="l" t="t" r="r" b="b"/>
              <a:pathLst>
                <a:path w="10186" h="6707" extrusionOk="0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28;p52">
              <a:extLst>
                <a:ext uri="{FF2B5EF4-FFF2-40B4-BE49-F238E27FC236}">
                  <a16:creationId xmlns:a16="http://schemas.microsoft.com/office/drawing/2014/main" id="{A23828E0-845E-BFF9-922C-06B35B42A7E9}"/>
                </a:ext>
              </a:extLst>
            </p:cNvPr>
            <p:cNvSpPr/>
            <p:nvPr/>
          </p:nvSpPr>
          <p:spPr>
            <a:xfrm>
              <a:off x="1736225" y="3964125"/>
              <a:ext cx="54775" cy="137050"/>
            </a:xfrm>
            <a:custGeom>
              <a:avLst/>
              <a:gdLst/>
              <a:ahLst/>
              <a:cxnLst/>
              <a:rect l="l" t="t" r="r" b="b"/>
              <a:pathLst>
                <a:path w="2191" h="5482" extrusionOk="0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29;p52">
              <a:extLst>
                <a:ext uri="{FF2B5EF4-FFF2-40B4-BE49-F238E27FC236}">
                  <a16:creationId xmlns:a16="http://schemas.microsoft.com/office/drawing/2014/main" id="{0EBC451C-D264-C447-5990-A6B73459C113}"/>
                </a:ext>
              </a:extLst>
            </p:cNvPr>
            <p:cNvSpPr/>
            <p:nvPr/>
          </p:nvSpPr>
          <p:spPr>
            <a:xfrm>
              <a:off x="912000" y="4098975"/>
              <a:ext cx="149650" cy="179525"/>
            </a:xfrm>
            <a:custGeom>
              <a:avLst/>
              <a:gdLst/>
              <a:ahLst/>
              <a:cxnLst/>
              <a:rect l="l" t="t" r="r" b="b"/>
              <a:pathLst>
                <a:path w="5986" h="7181" extrusionOk="0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30;p52">
              <a:extLst>
                <a:ext uri="{FF2B5EF4-FFF2-40B4-BE49-F238E27FC236}">
                  <a16:creationId xmlns:a16="http://schemas.microsoft.com/office/drawing/2014/main" id="{C4113F7B-2AC7-0D39-2456-4FC984E9BA06}"/>
                </a:ext>
              </a:extLst>
            </p:cNvPr>
            <p:cNvSpPr/>
            <p:nvPr/>
          </p:nvSpPr>
          <p:spPr>
            <a:xfrm>
              <a:off x="1024025" y="3001350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31;p52">
              <a:extLst>
                <a:ext uri="{FF2B5EF4-FFF2-40B4-BE49-F238E27FC236}">
                  <a16:creationId xmlns:a16="http://schemas.microsoft.com/office/drawing/2014/main" id="{1CBD2B2E-A037-70F3-6C08-21F5AC5B35CF}"/>
                </a:ext>
              </a:extLst>
            </p:cNvPr>
            <p:cNvSpPr/>
            <p:nvPr/>
          </p:nvSpPr>
          <p:spPr>
            <a:xfrm>
              <a:off x="1174725" y="2732050"/>
              <a:ext cx="99375" cy="687600"/>
            </a:xfrm>
            <a:custGeom>
              <a:avLst/>
              <a:gdLst/>
              <a:ahLst/>
              <a:cxnLst/>
              <a:rect l="l" t="t" r="r" b="b"/>
              <a:pathLst>
                <a:path w="3975" h="27504" extrusionOk="0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32;p52">
              <a:extLst>
                <a:ext uri="{FF2B5EF4-FFF2-40B4-BE49-F238E27FC236}">
                  <a16:creationId xmlns:a16="http://schemas.microsoft.com/office/drawing/2014/main" id="{E541AB77-E856-60EC-782E-9140E0FFE8E6}"/>
                </a:ext>
              </a:extLst>
            </p:cNvPr>
            <p:cNvSpPr/>
            <p:nvPr/>
          </p:nvSpPr>
          <p:spPr>
            <a:xfrm>
              <a:off x="1174725" y="2577900"/>
              <a:ext cx="99375" cy="162075"/>
            </a:xfrm>
            <a:custGeom>
              <a:avLst/>
              <a:gdLst/>
              <a:ahLst/>
              <a:cxnLst/>
              <a:rect l="l" t="t" r="r" b="b"/>
              <a:pathLst>
                <a:path w="3975" h="6483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33;p52">
              <a:extLst>
                <a:ext uri="{FF2B5EF4-FFF2-40B4-BE49-F238E27FC236}">
                  <a16:creationId xmlns:a16="http://schemas.microsoft.com/office/drawing/2014/main" id="{747C9A70-1624-0132-FBB8-428B080C797F}"/>
                </a:ext>
              </a:extLst>
            </p:cNvPr>
            <p:cNvSpPr/>
            <p:nvPr/>
          </p:nvSpPr>
          <p:spPr>
            <a:xfrm>
              <a:off x="1174725" y="2500425"/>
              <a:ext cx="99375" cy="93350"/>
            </a:xfrm>
            <a:custGeom>
              <a:avLst/>
              <a:gdLst/>
              <a:ahLst/>
              <a:cxnLst/>
              <a:rect l="l" t="t" r="r" b="b"/>
              <a:pathLst>
                <a:path w="3975" h="3734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34;p52">
              <a:extLst>
                <a:ext uri="{FF2B5EF4-FFF2-40B4-BE49-F238E27FC236}">
                  <a16:creationId xmlns:a16="http://schemas.microsoft.com/office/drawing/2014/main" id="{271B254C-8C21-7AA2-AA64-17EFA7B51F0F}"/>
                </a:ext>
              </a:extLst>
            </p:cNvPr>
            <p:cNvSpPr/>
            <p:nvPr/>
          </p:nvSpPr>
          <p:spPr>
            <a:xfrm>
              <a:off x="1325475" y="2977475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35;p52">
              <a:extLst>
                <a:ext uri="{FF2B5EF4-FFF2-40B4-BE49-F238E27FC236}">
                  <a16:creationId xmlns:a16="http://schemas.microsoft.com/office/drawing/2014/main" id="{E25504BC-56F8-A581-CA27-B0CDBCE5DC07}"/>
                </a:ext>
              </a:extLst>
            </p:cNvPr>
            <p:cNvSpPr/>
            <p:nvPr/>
          </p:nvSpPr>
          <p:spPr>
            <a:xfrm>
              <a:off x="1325475" y="2864700"/>
              <a:ext cx="99325" cy="120725"/>
            </a:xfrm>
            <a:custGeom>
              <a:avLst/>
              <a:gdLst/>
              <a:ahLst/>
              <a:cxnLst/>
              <a:rect l="l" t="t" r="r" b="b"/>
              <a:pathLst>
                <a:path w="3973" h="4829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36;p52">
              <a:extLst>
                <a:ext uri="{FF2B5EF4-FFF2-40B4-BE49-F238E27FC236}">
                  <a16:creationId xmlns:a16="http://schemas.microsoft.com/office/drawing/2014/main" id="{275A00C5-D0C5-0771-C5C1-FEED71EC70B3}"/>
                </a:ext>
              </a:extLst>
            </p:cNvPr>
            <p:cNvSpPr/>
            <p:nvPr/>
          </p:nvSpPr>
          <p:spPr>
            <a:xfrm>
              <a:off x="1325475" y="2783625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37;p52">
              <a:extLst>
                <a:ext uri="{FF2B5EF4-FFF2-40B4-BE49-F238E27FC236}">
                  <a16:creationId xmlns:a16="http://schemas.microsoft.com/office/drawing/2014/main" id="{57D23B7A-CBA5-F200-D408-6DB25B097664}"/>
                </a:ext>
              </a:extLst>
            </p:cNvPr>
            <p:cNvSpPr/>
            <p:nvPr/>
          </p:nvSpPr>
          <p:spPr>
            <a:xfrm>
              <a:off x="1018550" y="2897475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38;p52">
              <a:extLst>
                <a:ext uri="{FF2B5EF4-FFF2-40B4-BE49-F238E27FC236}">
                  <a16:creationId xmlns:a16="http://schemas.microsoft.com/office/drawing/2014/main" id="{4CAEFD98-91D1-6FC9-C045-699A21BB4913}"/>
                </a:ext>
              </a:extLst>
            </p:cNvPr>
            <p:cNvSpPr/>
            <p:nvPr/>
          </p:nvSpPr>
          <p:spPr>
            <a:xfrm>
              <a:off x="1018550" y="2816400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39;p52">
              <a:extLst>
                <a:ext uri="{FF2B5EF4-FFF2-40B4-BE49-F238E27FC236}">
                  <a16:creationId xmlns:a16="http://schemas.microsoft.com/office/drawing/2014/main" id="{9C32971B-5FFB-BF2F-4FC1-B5B6BF734545}"/>
                </a:ext>
              </a:extLst>
            </p:cNvPr>
            <p:cNvSpPr/>
            <p:nvPr/>
          </p:nvSpPr>
          <p:spPr>
            <a:xfrm>
              <a:off x="3664500" y="1475175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40;p52">
              <a:extLst>
                <a:ext uri="{FF2B5EF4-FFF2-40B4-BE49-F238E27FC236}">
                  <a16:creationId xmlns:a16="http://schemas.microsoft.com/office/drawing/2014/main" id="{A20BDFB1-894C-D69E-8FD3-0FC60CE5A536}"/>
                </a:ext>
              </a:extLst>
            </p:cNvPr>
            <p:cNvSpPr/>
            <p:nvPr/>
          </p:nvSpPr>
          <p:spPr>
            <a:xfrm>
              <a:off x="3815250" y="1205875"/>
              <a:ext cx="99325" cy="687600"/>
            </a:xfrm>
            <a:custGeom>
              <a:avLst/>
              <a:gdLst/>
              <a:ahLst/>
              <a:cxnLst/>
              <a:rect l="l" t="t" r="r" b="b"/>
              <a:pathLst>
                <a:path w="3973" h="27504" extrusionOk="0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41;p52">
              <a:extLst>
                <a:ext uri="{FF2B5EF4-FFF2-40B4-BE49-F238E27FC236}">
                  <a16:creationId xmlns:a16="http://schemas.microsoft.com/office/drawing/2014/main" id="{5DCBB85D-878C-58BA-5086-ACC863D2AA9B}"/>
                </a:ext>
              </a:extLst>
            </p:cNvPr>
            <p:cNvSpPr/>
            <p:nvPr/>
          </p:nvSpPr>
          <p:spPr>
            <a:xfrm>
              <a:off x="3815250" y="1051725"/>
              <a:ext cx="99325" cy="162075"/>
            </a:xfrm>
            <a:custGeom>
              <a:avLst/>
              <a:gdLst/>
              <a:ahLst/>
              <a:cxnLst/>
              <a:rect l="l" t="t" r="r" b="b"/>
              <a:pathLst>
                <a:path w="3973" h="6483" extrusionOk="0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42;p52">
              <a:extLst>
                <a:ext uri="{FF2B5EF4-FFF2-40B4-BE49-F238E27FC236}">
                  <a16:creationId xmlns:a16="http://schemas.microsoft.com/office/drawing/2014/main" id="{CD309AC8-CAFD-C90B-84AE-4C0B38701172}"/>
                </a:ext>
              </a:extLst>
            </p:cNvPr>
            <p:cNvSpPr/>
            <p:nvPr/>
          </p:nvSpPr>
          <p:spPr>
            <a:xfrm>
              <a:off x="3815250" y="974250"/>
              <a:ext cx="99325" cy="93350"/>
            </a:xfrm>
            <a:custGeom>
              <a:avLst/>
              <a:gdLst/>
              <a:ahLst/>
              <a:cxnLst/>
              <a:rect l="l" t="t" r="r" b="b"/>
              <a:pathLst>
                <a:path w="3973" h="3734" extrusionOk="0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43;p52">
              <a:extLst>
                <a:ext uri="{FF2B5EF4-FFF2-40B4-BE49-F238E27FC236}">
                  <a16:creationId xmlns:a16="http://schemas.microsoft.com/office/drawing/2014/main" id="{B03E12B3-1B5F-1FFF-16D5-936D4ACED724}"/>
                </a:ext>
              </a:extLst>
            </p:cNvPr>
            <p:cNvSpPr/>
            <p:nvPr/>
          </p:nvSpPr>
          <p:spPr>
            <a:xfrm>
              <a:off x="3965950" y="1451300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44;p52">
              <a:extLst>
                <a:ext uri="{FF2B5EF4-FFF2-40B4-BE49-F238E27FC236}">
                  <a16:creationId xmlns:a16="http://schemas.microsoft.com/office/drawing/2014/main" id="{048B9D55-5407-B578-3908-D7112C74BB0F}"/>
                </a:ext>
              </a:extLst>
            </p:cNvPr>
            <p:cNvSpPr/>
            <p:nvPr/>
          </p:nvSpPr>
          <p:spPr>
            <a:xfrm>
              <a:off x="3965950" y="1338525"/>
              <a:ext cx="99325" cy="120700"/>
            </a:xfrm>
            <a:custGeom>
              <a:avLst/>
              <a:gdLst/>
              <a:ahLst/>
              <a:cxnLst/>
              <a:rect l="l" t="t" r="r" b="b"/>
              <a:pathLst>
                <a:path w="3973" h="4828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45;p52">
              <a:extLst>
                <a:ext uri="{FF2B5EF4-FFF2-40B4-BE49-F238E27FC236}">
                  <a16:creationId xmlns:a16="http://schemas.microsoft.com/office/drawing/2014/main" id="{AD0F7535-0411-4F3E-E9F2-3AE950F24D0F}"/>
                </a:ext>
              </a:extLst>
            </p:cNvPr>
            <p:cNvSpPr/>
            <p:nvPr/>
          </p:nvSpPr>
          <p:spPr>
            <a:xfrm>
              <a:off x="3965950" y="1257450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46;p52">
              <a:extLst>
                <a:ext uri="{FF2B5EF4-FFF2-40B4-BE49-F238E27FC236}">
                  <a16:creationId xmlns:a16="http://schemas.microsoft.com/office/drawing/2014/main" id="{B8D505A6-0426-84C2-464A-F670A5A4B4DD}"/>
                </a:ext>
              </a:extLst>
            </p:cNvPr>
            <p:cNvSpPr/>
            <p:nvPr/>
          </p:nvSpPr>
          <p:spPr>
            <a:xfrm>
              <a:off x="3659025" y="1371300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47;p52">
              <a:extLst>
                <a:ext uri="{FF2B5EF4-FFF2-40B4-BE49-F238E27FC236}">
                  <a16:creationId xmlns:a16="http://schemas.microsoft.com/office/drawing/2014/main" id="{E8773102-CA7E-50B4-8A34-3A4C4551B6CC}"/>
                </a:ext>
              </a:extLst>
            </p:cNvPr>
            <p:cNvSpPr/>
            <p:nvPr/>
          </p:nvSpPr>
          <p:spPr>
            <a:xfrm>
              <a:off x="3659025" y="1290225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48;p52">
              <a:extLst>
                <a:ext uri="{FF2B5EF4-FFF2-40B4-BE49-F238E27FC236}">
                  <a16:creationId xmlns:a16="http://schemas.microsoft.com/office/drawing/2014/main" id="{E6914A30-3872-8BD3-57B9-F2AF638A4607}"/>
                </a:ext>
              </a:extLst>
            </p:cNvPr>
            <p:cNvSpPr/>
            <p:nvPr/>
          </p:nvSpPr>
          <p:spPr>
            <a:xfrm>
              <a:off x="4880000" y="2267575"/>
              <a:ext cx="802700" cy="317050"/>
            </a:xfrm>
            <a:custGeom>
              <a:avLst/>
              <a:gdLst/>
              <a:ahLst/>
              <a:cxnLst/>
              <a:rect l="l" t="t" r="r" b="b"/>
              <a:pathLst>
                <a:path w="32108" h="12682" extrusionOk="0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49;p52">
              <a:extLst>
                <a:ext uri="{FF2B5EF4-FFF2-40B4-BE49-F238E27FC236}">
                  <a16:creationId xmlns:a16="http://schemas.microsoft.com/office/drawing/2014/main" id="{1D0E3331-A174-7D62-FB97-093BD0CC14F7}"/>
                </a:ext>
              </a:extLst>
            </p:cNvPr>
            <p:cNvSpPr/>
            <p:nvPr/>
          </p:nvSpPr>
          <p:spPr>
            <a:xfrm>
              <a:off x="4640525" y="1980875"/>
              <a:ext cx="547875" cy="514175"/>
            </a:xfrm>
            <a:custGeom>
              <a:avLst/>
              <a:gdLst/>
              <a:ahLst/>
              <a:cxnLst/>
              <a:rect l="l" t="t" r="r" b="b"/>
              <a:pathLst>
                <a:path w="21915" h="20567" extrusionOk="0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50;p52">
              <a:extLst>
                <a:ext uri="{FF2B5EF4-FFF2-40B4-BE49-F238E27FC236}">
                  <a16:creationId xmlns:a16="http://schemas.microsoft.com/office/drawing/2014/main" id="{1F7F131A-0D5A-0737-FF27-3DC15D64A692}"/>
                </a:ext>
              </a:extLst>
            </p:cNvPr>
            <p:cNvSpPr/>
            <p:nvPr/>
          </p:nvSpPr>
          <p:spPr>
            <a:xfrm>
              <a:off x="5127075" y="1969975"/>
              <a:ext cx="580375" cy="342375"/>
            </a:xfrm>
            <a:custGeom>
              <a:avLst/>
              <a:gdLst/>
              <a:ahLst/>
              <a:cxnLst/>
              <a:rect l="l" t="t" r="r" b="b"/>
              <a:pathLst>
                <a:path w="23215" h="13695" extrusionOk="0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51;p52">
              <a:extLst>
                <a:ext uri="{FF2B5EF4-FFF2-40B4-BE49-F238E27FC236}">
                  <a16:creationId xmlns:a16="http://schemas.microsoft.com/office/drawing/2014/main" id="{FEBD0E6C-A046-EC78-0A14-738CCC328912}"/>
                </a:ext>
              </a:extLst>
            </p:cNvPr>
            <p:cNvSpPr/>
            <p:nvPr/>
          </p:nvSpPr>
          <p:spPr>
            <a:xfrm>
              <a:off x="4880000" y="2312325"/>
              <a:ext cx="802700" cy="434875"/>
            </a:xfrm>
            <a:custGeom>
              <a:avLst/>
              <a:gdLst/>
              <a:ahLst/>
              <a:cxnLst/>
              <a:rect l="l" t="t" r="r" b="b"/>
              <a:pathLst>
                <a:path w="32108" h="17395" extrusionOk="0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52;p52">
              <a:extLst>
                <a:ext uri="{FF2B5EF4-FFF2-40B4-BE49-F238E27FC236}">
                  <a16:creationId xmlns:a16="http://schemas.microsoft.com/office/drawing/2014/main" id="{6F222ED3-1107-47AA-127B-8037A478E4D8}"/>
                </a:ext>
              </a:extLst>
            </p:cNvPr>
            <p:cNvSpPr/>
            <p:nvPr/>
          </p:nvSpPr>
          <p:spPr>
            <a:xfrm>
              <a:off x="4688550" y="2268900"/>
              <a:ext cx="191475" cy="388775"/>
            </a:xfrm>
            <a:custGeom>
              <a:avLst/>
              <a:gdLst/>
              <a:ahLst/>
              <a:cxnLst/>
              <a:rect l="l" t="t" r="r" b="b"/>
              <a:pathLst>
                <a:path w="7659" h="15551" extrusionOk="0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432;p50">
            <a:extLst>
              <a:ext uri="{FF2B5EF4-FFF2-40B4-BE49-F238E27FC236}">
                <a16:creationId xmlns:a16="http://schemas.microsoft.com/office/drawing/2014/main" id="{83744464-0DDB-E821-D816-919B2A0D9077}"/>
              </a:ext>
            </a:extLst>
          </p:cNvPr>
          <p:cNvSpPr txBox="1">
            <a:spLocks/>
          </p:cNvSpPr>
          <p:nvPr/>
        </p:nvSpPr>
        <p:spPr>
          <a:xfrm>
            <a:off x="4623273" y="1051204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5400" dirty="0"/>
              <a:t>¡GRACIAS!</a:t>
            </a:r>
          </a:p>
        </p:txBody>
      </p:sp>
      <p:sp>
        <p:nvSpPr>
          <p:cNvPr id="130" name="Google Shape;1433;p50">
            <a:extLst>
              <a:ext uri="{FF2B5EF4-FFF2-40B4-BE49-F238E27FC236}">
                <a16:creationId xmlns:a16="http://schemas.microsoft.com/office/drawing/2014/main" id="{257F09C3-3324-5EDE-6A98-1CF07722E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08114" y="2189476"/>
            <a:ext cx="35154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¿Alguna pregunta?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https://github.com/celiacnavarro/</a:t>
            </a:r>
            <a:endParaRPr sz="1800" dirty="0"/>
          </a:p>
        </p:txBody>
      </p:sp>
      <p:pic>
        <p:nvPicPr>
          <p:cNvPr id="131" name="Imagen 130" descr="Icon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734A39A7-4ECC-3557-32EC-E8475854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02615" y="2834312"/>
            <a:ext cx="279734" cy="279734"/>
          </a:xfrm>
          <a:prstGeom prst="rect">
            <a:avLst/>
          </a:prstGeom>
        </p:spPr>
      </p:pic>
      <p:sp>
        <p:nvSpPr>
          <p:cNvPr id="132" name="Google Shape;1433;p50">
            <a:extLst>
              <a:ext uri="{FF2B5EF4-FFF2-40B4-BE49-F238E27FC236}">
                <a16:creationId xmlns:a16="http://schemas.microsoft.com/office/drawing/2014/main" id="{F98D0263-09A0-9CDC-F73E-4656448C67B1}"/>
              </a:ext>
            </a:extLst>
          </p:cNvPr>
          <p:cNvSpPr txBox="1">
            <a:spLocks/>
          </p:cNvSpPr>
          <p:nvPr/>
        </p:nvSpPr>
        <p:spPr>
          <a:xfrm>
            <a:off x="6343261" y="40610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bel"/>
              <a:buNone/>
              <a:defRPr sz="21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s-ES" sz="1800" dirty="0"/>
              <a:t>celiacnavarro@gmail.com</a:t>
            </a:r>
          </a:p>
        </p:txBody>
      </p:sp>
    </p:spTree>
    <p:extLst>
      <p:ext uri="{BB962C8B-B14F-4D97-AF65-F5344CB8AC3E}">
        <p14:creationId xmlns:p14="http://schemas.microsoft.com/office/powerpoint/2010/main" val="41355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CASO </a:t>
            </a:r>
            <a:endParaRPr dirty="0"/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5278658" y="2957262"/>
            <a:ext cx="3853905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/>
              <a:t>Cliente: </a:t>
            </a:r>
            <a:r>
              <a:rPr lang="en" sz="1800" dirty="0"/>
              <a:t>Aceleradora de Talento Digital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/>
              <a:t>Objetivo: </a:t>
            </a:r>
            <a:r>
              <a:rPr lang="en" sz="1800" dirty="0"/>
              <a:t>Medir el impacto de su marca y acciones comerciales en Twitter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Webscrapping</a:t>
            </a:r>
            <a:r>
              <a:rPr lang="es-ES" dirty="0"/>
              <a:t> y despliegue en Cloud (AWS)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70825" y="3281150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Análisis exploratorio de los datos y visualizaciones 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 de análisis de sentimiento y predicciones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Aplicaciones e ideas de mejora para el futuro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9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5111145" cy="83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grpSp>
        <p:nvGrpSpPr>
          <p:cNvPr id="917" name="Google Shape;917;p39"/>
          <p:cNvGrpSpPr/>
          <p:nvPr/>
        </p:nvGrpSpPr>
        <p:grpSpPr>
          <a:xfrm>
            <a:off x="5880896" y="2081400"/>
            <a:ext cx="3491704" cy="3191759"/>
            <a:chOff x="1141900" y="258850"/>
            <a:chExt cx="5336000" cy="5217125"/>
          </a:xfrm>
        </p:grpSpPr>
        <p:sp>
          <p:nvSpPr>
            <p:cNvPr id="918" name="Google Shape;918;p39"/>
            <p:cNvSpPr/>
            <p:nvPr/>
          </p:nvSpPr>
          <p:spPr>
            <a:xfrm>
              <a:off x="1141900" y="4194400"/>
              <a:ext cx="5336000" cy="1281575"/>
            </a:xfrm>
            <a:custGeom>
              <a:avLst/>
              <a:gdLst/>
              <a:ahLst/>
              <a:cxnLst/>
              <a:rect l="l" t="t" r="r" b="b"/>
              <a:pathLst>
                <a:path w="213440" h="51263" extrusionOk="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572500" y="258850"/>
              <a:ext cx="1933725" cy="3996200"/>
            </a:xfrm>
            <a:custGeom>
              <a:avLst/>
              <a:gdLst/>
              <a:ahLst/>
              <a:cxnLst/>
              <a:rect l="l" t="t" r="r" b="b"/>
              <a:pathLst>
                <a:path w="77349" h="159848" extrusionOk="0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63200" y="694475"/>
              <a:ext cx="1755825" cy="3121800"/>
            </a:xfrm>
            <a:custGeom>
              <a:avLst/>
              <a:gdLst/>
              <a:ahLst/>
              <a:cxnLst/>
              <a:rect l="l" t="t" r="r" b="b"/>
              <a:pathLst>
                <a:path w="70233" h="124872" extrusionOk="0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732575" y="912950"/>
              <a:ext cx="1265775" cy="2044125"/>
            </a:xfrm>
            <a:custGeom>
              <a:avLst/>
              <a:gdLst/>
              <a:ahLst/>
              <a:cxnLst/>
              <a:rect l="l" t="t" r="r" b="b"/>
              <a:pathLst>
                <a:path w="50631" h="81765" extrusionOk="0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002775" y="2100325"/>
              <a:ext cx="305125" cy="330500"/>
            </a:xfrm>
            <a:custGeom>
              <a:avLst/>
              <a:gdLst/>
              <a:ahLst/>
              <a:cxnLst/>
              <a:rect l="l" t="t" r="r" b="b"/>
              <a:pathLst>
                <a:path w="12205" h="13220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002700" y="2093500"/>
              <a:ext cx="676425" cy="676225"/>
            </a:xfrm>
            <a:custGeom>
              <a:avLst/>
              <a:gdLst/>
              <a:ahLst/>
              <a:cxnLst/>
              <a:rect l="l" t="t" r="r" b="b"/>
              <a:pathLst>
                <a:path w="27057" h="27049" extrusionOk="0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1921300" y="2012975"/>
              <a:ext cx="839250" cy="837300"/>
            </a:xfrm>
            <a:custGeom>
              <a:avLst/>
              <a:gdLst/>
              <a:ahLst/>
              <a:cxnLst/>
              <a:rect l="l" t="t" r="r" b="b"/>
              <a:pathLst>
                <a:path w="33570" h="33492" extrusionOk="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002775" y="1184575"/>
              <a:ext cx="305125" cy="330525"/>
            </a:xfrm>
            <a:custGeom>
              <a:avLst/>
              <a:gdLst/>
              <a:ahLst/>
              <a:cxnLst/>
              <a:rect l="l" t="t" r="r" b="b"/>
              <a:pathLst>
                <a:path w="12205" h="13221" extrusionOk="0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002700" y="1177775"/>
              <a:ext cx="676425" cy="676325"/>
            </a:xfrm>
            <a:custGeom>
              <a:avLst/>
              <a:gdLst/>
              <a:ahLst/>
              <a:cxnLst/>
              <a:rect l="l" t="t" r="r" b="b"/>
              <a:pathLst>
                <a:path w="27057" h="27053" extrusionOk="0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921250" y="1097225"/>
              <a:ext cx="839300" cy="837375"/>
            </a:xfrm>
            <a:custGeom>
              <a:avLst/>
              <a:gdLst/>
              <a:ahLst/>
              <a:cxnLst/>
              <a:rect l="l" t="t" r="r" b="b"/>
              <a:pathLst>
                <a:path w="33572" h="33495" extrusionOk="0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3180075" y="912950"/>
              <a:ext cx="1841075" cy="1043550"/>
            </a:xfrm>
            <a:custGeom>
              <a:avLst/>
              <a:gdLst/>
              <a:ahLst/>
              <a:cxnLst/>
              <a:rect l="l" t="t" r="r" b="b"/>
              <a:pathLst>
                <a:path w="73643" h="41742" extrusionOk="0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3318375" y="1791625"/>
              <a:ext cx="1535525" cy="8225"/>
            </a:xfrm>
            <a:custGeom>
              <a:avLst/>
              <a:gdLst/>
              <a:ahLst/>
              <a:cxnLst/>
              <a:rect l="l" t="t" r="r" b="b"/>
              <a:pathLst>
                <a:path w="61421" h="329" extrusionOk="0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343275" y="1073750"/>
              <a:ext cx="8200" cy="16450"/>
            </a:xfrm>
            <a:custGeom>
              <a:avLst/>
              <a:gdLst/>
              <a:ahLst/>
              <a:cxnLst/>
              <a:rect l="l" t="t" r="r" b="b"/>
              <a:pathLst>
                <a:path w="328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34327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343275" y="1746025"/>
              <a:ext cx="8200" cy="16475"/>
            </a:xfrm>
            <a:custGeom>
              <a:avLst/>
              <a:gdLst/>
              <a:ahLst/>
              <a:cxnLst/>
              <a:rect l="l" t="t" r="r" b="b"/>
              <a:pathLst>
                <a:path w="328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650325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65030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650325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3957450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9574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957450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264525" y="1073750"/>
              <a:ext cx="8275" cy="16450"/>
            </a:xfrm>
            <a:custGeom>
              <a:avLst/>
              <a:gdLst/>
              <a:ahLst/>
              <a:cxnLst/>
              <a:rect l="l" t="t" r="r" b="b"/>
              <a:pathLst>
                <a:path w="331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264525" y="1124700"/>
              <a:ext cx="8275" cy="586825"/>
            </a:xfrm>
            <a:custGeom>
              <a:avLst/>
              <a:gdLst/>
              <a:ahLst/>
              <a:cxnLst/>
              <a:rect l="l" t="t" r="r" b="b"/>
              <a:pathLst>
                <a:path w="331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264525" y="1746025"/>
              <a:ext cx="8275" cy="16475"/>
            </a:xfrm>
            <a:custGeom>
              <a:avLst/>
              <a:gdLst/>
              <a:ahLst/>
              <a:cxnLst/>
              <a:rect l="l" t="t" r="r" b="b"/>
              <a:pathLst>
                <a:path w="331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571625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7162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71625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78750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8787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878750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344350" y="1199075"/>
              <a:ext cx="1482275" cy="454450"/>
            </a:xfrm>
            <a:custGeom>
              <a:avLst/>
              <a:gdLst/>
              <a:ahLst/>
              <a:cxnLst/>
              <a:rect l="l" t="t" r="r" b="b"/>
              <a:pathLst>
                <a:path w="59291" h="18178" extrusionOk="0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441650" y="2091700"/>
              <a:ext cx="1458550" cy="679900"/>
            </a:xfrm>
            <a:custGeom>
              <a:avLst/>
              <a:gdLst/>
              <a:ahLst/>
              <a:cxnLst/>
              <a:rect l="l" t="t" r="r" b="b"/>
              <a:pathLst>
                <a:path w="58342" h="27196" extrusionOk="0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544850" y="2196750"/>
              <a:ext cx="1252300" cy="76000"/>
            </a:xfrm>
            <a:custGeom>
              <a:avLst/>
              <a:gdLst/>
              <a:ahLst/>
              <a:cxnLst/>
              <a:rect l="l" t="t" r="r" b="b"/>
              <a:pathLst>
                <a:path w="50092" h="3040" extrusionOk="0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544800" y="2393575"/>
              <a:ext cx="1252200" cy="76050"/>
            </a:xfrm>
            <a:custGeom>
              <a:avLst/>
              <a:gdLst/>
              <a:ahLst/>
              <a:cxnLst/>
              <a:rect l="l" t="t" r="r" b="b"/>
              <a:pathLst>
                <a:path w="50088" h="3042" extrusionOk="0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544700" y="2590450"/>
              <a:ext cx="1252200" cy="76100"/>
            </a:xfrm>
            <a:custGeom>
              <a:avLst/>
              <a:gdLst/>
              <a:ahLst/>
              <a:cxnLst/>
              <a:rect l="l" t="t" r="r" b="b"/>
              <a:pathLst>
                <a:path w="50088" h="3044" extrusionOk="0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818500" y="3387800"/>
              <a:ext cx="630100" cy="49625"/>
            </a:xfrm>
            <a:custGeom>
              <a:avLst/>
              <a:gdLst/>
              <a:ahLst/>
              <a:cxnLst/>
              <a:rect l="l" t="t" r="r" b="b"/>
              <a:pathLst>
                <a:path w="25204" h="1985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818450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818375" y="3646500"/>
              <a:ext cx="630075" cy="49900"/>
            </a:xfrm>
            <a:custGeom>
              <a:avLst/>
              <a:gdLst/>
              <a:ahLst/>
              <a:cxnLst/>
              <a:rect l="l" t="t" r="r" b="b"/>
              <a:pathLst>
                <a:path w="25203" h="1996" extrusionOk="0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3540850" y="3387800"/>
              <a:ext cx="630075" cy="49625"/>
            </a:xfrm>
            <a:custGeom>
              <a:avLst/>
              <a:gdLst/>
              <a:ahLst/>
              <a:cxnLst/>
              <a:rect l="l" t="t" r="r" b="b"/>
              <a:pathLst>
                <a:path w="25203" h="1985" extrusionOk="0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540775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540700" y="3646625"/>
              <a:ext cx="630100" cy="49600"/>
            </a:xfrm>
            <a:custGeom>
              <a:avLst/>
              <a:gdLst/>
              <a:ahLst/>
              <a:cxnLst/>
              <a:rect l="l" t="t" r="r" b="b"/>
              <a:pathLst>
                <a:path w="25204" h="1984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998350" y="30017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720675" y="3001750"/>
              <a:ext cx="270300" cy="270325"/>
            </a:xfrm>
            <a:custGeom>
              <a:avLst/>
              <a:gdLst/>
              <a:ahLst/>
              <a:cxnLst/>
              <a:rect l="l" t="t" r="r" b="b"/>
              <a:pathLst>
                <a:path w="10812" h="10813" extrusionOk="0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338250" y="4892200"/>
              <a:ext cx="1688375" cy="583775"/>
            </a:xfrm>
            <a:custGeom>
              <a:avLst/>
              <a:gdLst/>
              <a:ahLst/>
              <a:cxnLst/>
              <a:rect l="l" t="t" r="r" b="b"/>
              <a:pathLst>
                <a:path w="67535" h="23351" extrusionOk="0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577275" y="4776800"/>
              <a:ext cx="148850" cy="238475"/>
            </a:xfrm>
            <a:custGeom>
              <a:avLst/>
              <a:gdLst/>
              <a:ahLst/>
              <a:cxnLst/>
              <a:rect l="l" t="t" r="r" b="b"/>
              <a:pathLst>
                <a:path w="5954" h="9539" extrusionOk="0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348150" y="4883800"/>
              <a:ext cx="406550" cy="233550"/>
            </a:xfrm>
            <a:custGeom>
              <a:avLst/>
              <a:gdLst/>
              <a:ahLst/>
              <a:cxnLst/>
              <a:rect l="l" t="t" r="r" b="b"/>
              <a:pathLst>
                <a:path w="16262" h="9342" extrusionOk="0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349025" y="4892200"/>
              <a:ext cx="59050" cy="102975"/>
            </a:xfrm>
            <a:custGeom>
              <a:avLst/>
              <a:gdLst/>
              <a:ahLst/>
              <a:cxnLst/>
              <a:rect l="l" t="t" r="r" b="b"/>
              <a:pathLst>
                <a:path w="2362" h="4119" extrusionOk="0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011400" y="4670025"/>
              <a:ext cx="191525" cy="242575"/>
            </a:xfrm>
            <a:custGeom>
              <a:avLst/>
              <a:gdLst/>
              <a:ahLst/>
              <a:cxnLst/>
              <a:rect l="l" t="t" r="r" b="b"/>
              <a:pathLst>
                <a:path w="7661" h="9703" extrusionOk="0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803250" y="4834850"/>
              <a:ext cx="309325" cy="161375"/>
            </a:xfrm>
            <a:custGeom>
              <a:avLst/>
              <a:gdLst/>
              <a:ahLst/>
              <a:cxnLst/>
              <a:rect l="l" t="t" r="r" b="b"/>
              <a:pathLst>
                <a:path w="12373" h="6455" extrusionOk="0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820250" y="4830700"/>
              <a:ext cx="399400" cy="175175"/>
            </a:xfrm>
            <a:custGeom>
              <a:avLst/>
              <a:gdLst/>
              <a:ahLst/>
              <a:cxnLst/>
              <a:rect l="l" t="t" r="r" b="b"/>
              <a:pathLst>
                <a:path w="15976" h="7007" extrusionOk="0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667175" y="2893575"/>
              <a:ext cx="534275" cy="1901300"/>
            </a:xfrm>
            <a:custGeom>
              <a:avLst/>
              <a:gdLst/>
              <a:ahLst/>
              <a:cxnLst/>
              <a:rect l="l" t="t" r="r" b="b"/>
              <a:pathLst>
                <a:path w="21371" h="76052" extrusionOk="0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667200" y="2900100"/>
              <a:ext cx="451275" cy="1893900"/>
            </a:xfrm>
            <a:custGeom>
              <a:avLst/>
              <a:gdLst/>
              <a:ahLst/>
              <a:cxnLst/>
              <a:rect l="l" t="t" r="r" b="b"/>
              <a:pathLst>
                <a:path w="18051" h="75756" extrusionOk="0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416325" y="2921575"/>
              <a:ext cx="593325" cy="2001075"/>
            </a:xfrm>
            <a:custGeom>
              <a:avLst/>
              <a:gdLst/>
              <a:ahLst/>
              <a:cxnLst/>
              <a:rect l="l" t="t" r="r" b="b"/>
              <a:pathLst>
                <a:path w="23733" h="80043" extrusionOk="0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4399525" y="2928925"/>
              <a:ext cx="246375" cy="1980450"/>
            </a:xfrm>
            <a:custGeom>
              <a:avLst/>
              <a:gdLst/>
              <a:ahLst/>
              <a:cxnLst/>
              <a:rect l="l" t="t" r="r" b="b"/>
              <a:pathLst>
                <a:path w="9855" h="79218" extrusionOk="0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011250" y="1071500"/>
              <a:ext cx="589200" cy="1163800"/>
            </a:xfrm>
            <a:custGeom>
              <a:avLst/>
              <a:gdLst/>
              <a:ahLst/>
              <a:cxnLst/>
              <a:rect l="l" t="t" r="r" b="b"/>
              <a:pathLst>
                <a:path w="23568" h="46552" extrusionOk="0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011200" y="1083100"/>
              <a:ext cx="494600" cy="1148200"/>
            </a:xfrm>
            <a:custGeom>
              <a:avLst/>
              <a:gdLst/>
              <a:ahLst/>
              <a:cxnLst/>
              <a:rect l="l" t="t" r="r" b="b"/>
              <a:pathLst>
                <a:path w="19784" h="45928" extrusionOk="0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590125" y="1470550"/>
              <a:ext cx="364650" cy="597725"/>
            </a:xfrm>
            <a:custGeom>
              <a:avLst/>
              <a:gdLst/>
              <a:ahLst/>
              <a:cxnLst/>
              <a:rect l="l" t="t" r="r" b="b"/>
              <a:pathLst>
                <a:path w="14586" h="23909" extrusionOk="0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589750" y="1490150"/>
              <a:ext cx="308200" cy="560225"/>
            </a:xfrm>
            <a:custGeom>
              <a:avLst/>
              <a:gdLst/>
              <a:ahLst/>
              <a:cxnLst/>
              <a:rect l="l" t="t" r="r" b="b"/>
              <a:pathLst>
                <a:path w="12328" h="22409" extrusionOk="0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668400" y="1406450"/>
              <a:ext cx="404725" cy="425150"/>
            </a:xfrm>
            <a:custGeom>
              <a:avLst/>
              <a:gdLst/>
              <a:ahLst/>
              <a:cxnLst/>
              <a:rect l="l" t="t" r="r" b="b"/>
              <a:pathLst>
                <a:path w="16189" h="17006" extrusionOk="0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331750" y="1928400"/>
              <a:ext cx="821850" cy="1134575"/>
            </a:xfrm>
            <a:custGeom>
              <a:avLst/>
              <a:gdLst/>
              <a:ahLst/>
              <a:cxnLst/>
              <a:rect l="l" t="t" r="r" b="b"/>
              <a:pathLst>
                <a:path w="32874" h="45383" extrusionOk="0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331750" y="2085925"/>
              <a:ext cx="335800" cy="946325"/>
            </a:xfrm>
            <a:custGeom>
              <a:avLst/>
              <a:gdLst/>
              <a:ahLst/>
              <a:cxnLst/>
              <a:rect l="l" t="t" r="r" b="b"/>
              <a:pathLst>
                <a:path w="13432" h="37853" extrusionOk="0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81BC-4616-8067-5008-8A4AAF5D28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05B597C-632C-6C3D-AB48-D64549254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3DDFA31-8E49-017E-6BCD-490C5031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4" y="1800266"/>
            <a:ext cx="5003547" cy="263946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EEC3370-D945-A675-A838-ABCB3A95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058" y="291708"/>
            <a:ext cx="1368192" cy="1368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r>
              <a:rPr lang="es-ES" dirty="0"/>
              <a:t>DATA ANALYSIS: GREATEST HITS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3C2F099-720D-8E0E-353C-8F40FE3A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596734"/>
            <a:ext cx="3468309" cy="2743328"/>
          </a:xfrm>
          <a:prstGeom prst="rect">
            <a:avLst/>
          </a:prstGeom>
        </p:spPr>
      </p:pic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B354C56-7CC4-E3FF-F2A3-00597F91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84" y="1397391"/>
            <a:ext cx="3276718" cy="3258309"/>
          </a:xfrm>
          <a:prstGeom prst="rect">
            <a:avLst/>
          </a:prstGeom>
        </p:spPr>
      </p:pic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085133" y="71285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42;p36">
            <a:extLst>
              <a:ext uri="{FF2B5EF4-FFF2-40B4-BE49-F238E27FC236}">
                <a16:creationId xmlns:a16="http://schemas.microsoft.com/office/drawing/2014/main" id="{16F67722-11A0-75DF-60CA-87F8D4C75FD9}"/>
              </a:ext>
            </a:extLst>
          </p:cNvPr>
          <p:cNvSpPr txBox="1">
            <a:spLocks/>
          </p:cNvSpPr>
          <p:nvPr/>
        </p:nvSpPr>
        <p:spPr>
          <a:xfrm>
            <a:off x="976502" y="4354125"/>
            <a:ext cx="3177299" cy="4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1200" dirty="0" err="1">
                <a:latin typeface="Abel" panose="02000506030000020004" pitchFamily="2" charset="0"/>
              </a:rPr>
              <a:t>Usuario</a:t>
            </a:r>
            <a:r>
              <a:rPr lang="en-US" sz="1200" dirty="0">
                <a:latin typeface="Abel" panose="02000506030000020004" pitchFamily="2" charset="0"/>
              </a:rPr>
              <a:t> que </a:t>
            </a:r>
            <a:r>
              <a:rPr lang="en-US" sz="1200" dirty="0" err="1">
                <a:latin typeface="Abel" panose="02000506030000020004" pitchFamily="2" charset="0"/>
              </a:rPr>
              <a:t>más</a:t>
            </a:r>
            <a:r>
              <a:rPr lang="en-US" sz="1200" dirty="0">
                <a:latin typeface="Abel" panose="02000506030000020004" pitchFamily="2" charset="0"/>
              </a:rPr>
              <a:t> </a:t>
            </a:r>
            <a:r>
              <a:rPr lang="en-US" sz="1200" dirty="0" err="1">
                <a:latin typeface="Abel" panose="02000506030000020004" pitchFamily="2" charset="0"/>
              </a:rPr>
              <a:t>menciona</a:t>
            </a:r>
            <a:r>
              <a:rPr lang="en-US" sz="1200" dirty="0">
                <a:latin typeface="Abel" panose="02000506030000020004" pitchFamily="2" charset="0"/>
              </a:rPr>
              <a:t> a The Bridge</a:t>
            </a:r>
          </a:p>
        </p:txBody>
      </p:sp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6ED647D9-1866-A2B2-971E-190A2878CD2E}"/>
              </a:ext>
            </a:extLst>
          </p:cNvPr>
          <p:cNvSpPr txBox="1">
            <a:spLocks/>
          </p:cNvSpPr>
          <p:nvPr/>
        </p:nvSpPr>
        <p:spPr>
          <a:xfrm>
            <a:off x="5135703" y="4655700"/>
            <a:ext cx="3177299" cy="43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1200" dirty="0">
                <a:latin typeface="Abel" panose="02000506030000020004" pitchFamily="2" charset="0"/>
              </a:rPr>
              <a:t>Tweet con mayor </a:t>
            </a:r>
            <a:r>
              <a:rPr lang="en-US" sz="1200" dirty="0" err="1">
                <a:latin typeface="Abel" panose="02000506030000020004" pitchFamily="2" charset="0"/>
              </a:rPr>
              <a:t>repercusión</a:t>
            </a:r>
            <a:endParaRPr lang="en-US" sz="12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pPr algn="ctr"/>
            <a:r>
              <a:rPr lang="es-ES" dirty="0"/>
              <a:t>DATA ANALYSIS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6074481" y="709901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7EAF0B95-0A35-CBDB-3FC6-30CFABFA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8" y="1313609"/>
            <a:ext cx="4662644" cy="3496983"/>
          </a:xfrm>
          <a:prstGeom prst="rect">
            <a:avLst/>
          </a:prstGeom>
        </p:spPr>
      </p:pic>
      <p:sp>
        <p:nvSpPr>
          <p:cNvPr id="9" name="Google Shape;842;p36">
            <a:extLst>
              <a:ext uri="{FF2B5EF4-FFF2-40B4-BE49-F238E27FC236}">
                <a16:creationId xmlns:a16="http://schemas.microsoft.com/office/drawing/2014/main" id="{BC720362-8F33-45E2-895E-4D8CBDBC10BC}"/>
              </a:ext>
            </a:extLst>
          </p:cNvPr>
          <p:cNvSpPr txBox="1">
            <a:spLocks/>
          </p:cNvSpPr>
          <p:nvPr/>
        </p:nvSpPr>
        <p:spPr>
          <a:xfrm>
            <a:off x="5611931" y="2105400"/>
            <a:ext cx="3267374" cy="123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/>
            <a:r>
              <a:rPr lang="en-US" sz="2000" dirty="0" err="1">
                <a:latin typeface="Abel" panose="02000506030000020004" pitchFamily="2" charset="0"/>
              </a:rPr>
              <a:t>Correlación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casi</a:t>
            </a:r>
            <a:r>
              <a:rPr lang="en-US" sz="2000" dirty="0">
                <a:latin typeface="Abel" panose="02000506030000020004" pitchFamily="2" charset="0"/>
              </a:rPr>
              <a:t> perfecta entre </a:t>
            </a:r>
            <a:r>
              <a:rPr lang="en-US" sz="2000" b="1" dirty="0">
                <a:latin typeface="Abel" panose="02000506030000020004" pitchFamily="2" charset="0"/>
              </a:rPr>
              <a:t>Likes</a:t>
            </a:r>
            <a:r>
              <a:rPr lang="en-US" sz="2000" dirty="0">
                <a:latin typeface="Abel" panose="02000506030000020004" pitchFamily="2" charset="0"/>
              </a:rPr>
              <a:t> y </a:t>
            </a:r>
            <a:r>
              <a:rPr lang="en-US" sz="2000" b="1" dirty="0">
                <a:latin typeface="Abel" panose="02000506030000020004" pitchFamily="2" charset="0"/>
              </a:rPr>
              <a:t>Retweets</a:t>
            </a:r>
            <a:r>
              <a:rPr lang="en-US" sz="2000" dirty="0">
                <a:latin typeface="Abel" panose="02000506030000020004" pitchFamily="2" charset="0"/>
              </a:rPr>
              <a:t> (96%)</a:t>
            </a:r>
          </a:p>
          <a:p>
            <a:pPr marL="0" indent="0" algn="ctr"/>
            <a:endParaRPr lang="en-US" sz="2000" dirty="0">
              <a:latin typeface="Abel" panose="02000506030000020004" pitchFamily="2" charset="0"/>
            </a:endParaRPr>
          </a:p>
          <a:p>
            <a:pPr marL="0" indent="0" algn="ctr"/>
            <a:r>
              <a:rPr lang="en-US" sz="2000" dirty="0" err="1">
                <a:latin typeface="Abel" panose="02000506030000020004" pitchFamily="2" charset="0"/>
              </a:rPr>
              <a:t>Correlación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muy</a:t>
            </a:r>
            <a:r>
              <a:rPr lang="en-US" sz="2000" dirty="0">
                <a:latin typeface="Abel" panose="02000506030000020004" pitchFamily="2" charset="0"/>
              </a:rPr>
              <a:t> </a:t>
            </a:r>
            <a:r>
              <a:rPr lang="en-US" sz="2000" dirty="0" err="1">
                <a:latin typeface="Abel" panose="02000506030000020004" pitchFamily="2" charset="0"/>
              </a:rPr>
              <a:t>alta</a:t>
            </a:r>
            <a:r>
              <a:rPr lang="en-US" sz="2000" dirty="0">
                <a:latin typeface="Abel" panose="02000506030000020004" pitchFamily="2" charset="0"/>
              </a:rPr>
              <a:t> entre </a:t>
            </a:r>
            <a:r>
              <a:rPr lang="en-US" sz="2000" b="1" dirty="0">
                <a:latin typeface="Abel" panose="02000506030000020004" pitchFamily="2" charset="0"/>
              </a:rPr>
              <a:t>Likes</a:t>
            </a:r>
            <a:r>
              <a:rPr lang="en-US" sz="2000" dirty="0">
                <a:latin typeface="Abel" panose="02000506030000020004" pitchFamily="2" charset="0"/>
              </a:rPr>
              <a:t> y </a:t>
            </a:r>
            <a:r>
              <a:rPr lang="en-US" sz="2000" b="1" dirty="0">
                <a:latin typeface="Abel" panose="02000506030000020004" pitchFamily="2" charset="0"/>
              </a:rPr>
              <a:t>Replies</a:t>
            </a:r>
            <a:r>
              <a:rPr lang="en-US" sz="2000" dirty="0">
                <a:latin typeface="Abel" panose="02000506030000020004" pitchFamily="2" charset="0"/>
              </a:rPr>
              <a:t> (74%) y entre </a:t>
            </a:r>
            <a:r>
              <a:rPr lang="en-US" sz="2000" b="1" dirty="0">
                <a:latin typeface="Abel" panose="02000506030000020004" pitchFamily="2" charset="0"/>
              </a:rPr>
              <a:t>Retweets </a:t>
            </a:r>
            <a:r>
              <a:rPr lang="en-US" sz="2000" dirty="0">
                <a:latin typeface="Abel" panose="02000506030000020004" pitchFamily="2" charset="0"/>
              </a:rPr>
              <a:t>y </a:t>
            </a:r>
            <a:r>
              <a:rPr lang="en-US" sz="2000" b="1" dirty="0">
                <a:latin typeface="Abel" panose="02000506030000020004" pitchFamily="2" charset="0"/>
              </a:rPr>
              <a:t>Replies</a:t>
            </a:r>
            <a:r>
              <a:rPr lang="en-US" sz="2000" dirty="0">
                <a:latin typeface="Abel" panose="02000506030000020004" pitchFamily="2" charset="0"/>
              </a:rPr>
              <a:t> (70%)</a:t>
            </a:r>
          </a:p>
        </p:txBody>
      </p:sp>
    </p:spTree>
    <p:extLst>
      <p:ext uri="{BB962C8B-B14F-4D97-AF65-F5344CB8AC3E}">
        <p14:creationId xmlns:p14="http://schemas.microsoft.com/office/powerpoint/2010/main" val="400856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80" y="519610"/>
            <a:ext cx="6061639" cy="628820"/>
          </a:xfrm>
        </p:spPr>
        <p:txBody>
          <a:bodyPr/>
          <a:lstStyle/>
          <a:p>
            <a:pPr algn="ctr"/>
            <a:r>
              <a:rPr lang="es-ES" dirty="0"/>
              <a:t>DATA ANALYSIS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6074481" y="709901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BC87E09-4C6F-2704-3A2B-F01DCF16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6" y="1707430"/>
            <a:ext cx="3820434" cy="2865326"/>
          </a:xfrm>
          <a:prstGeom prst="rect">
            <a:avLst/>
          </a:prstGeom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04B6EC4D-6352-5704-60CA-46CA6B65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24" y="1587179"/>
            <a:ext cx="4020960" cy="30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WORDS… </a:t>
            </a:r>
            <a:br>
              <a:rPr lang="en" dirty="0"/>
            </a:br>
            <a:br>
              <a:rPr lang="en" dirty="0"/>
            </a:br>
            <a:r>
              <a:rPr lang="en" dirty="0"/>
              <a:t>OR NOT?</a:t>
            </a:r>
            <a:endParaRPr dirty="0"/>
          </a:p>
        </p:txBody>
      </p:sp>
      <p:pic>
        <p:nvPicPr>
          <p:cNvPr id="3" name="Imagen 2" descr="Un periódico con letras y números&#10;&#10;Descripción generada automáticamente con confianza media">
            <a:extLst>
              <a:ext uri="{FF2B5EF4-FFF2-40B4-BE49-F238E27FC236}">
                <a16:creationId xmlns:a16="http://schemas.microsoft.com/office/drawing/2014/main" id="{5CA5F896-EC5A-089A-6BCA-34B8CAF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799" y="1208982"/>
            <a:ext cx="5451072" cy="2725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F737B7E-BA92-F398-DF32-725D3F8B6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E9F02-0464-6A08-C556-F0D2B796FF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F7F0F6-9BC0-0C99-C600-35D749C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18" y="512348"/>
            <a:ext cx="6856862" cy="707612"/>
          </a:xfrm>
        </p:spPr>
        <p:txBody>
          <a:bodyPr/>
          <a:lstStyle/>
          <a:p>
            <a:r>
              <a:rPr lang="es-ES" dirty="0"/>
              <a:t>ANÁLISIS DE SENTIMIENTO (NLP)</a:t>
            </a:r>
          </a:p>
        </p:txBody>
      </p:sp>
      <p:sp>
        <p:nvSpPr>
          <p:cNvPr id="7" name="Google Shape;12414;p68">
            <a:extLst>
              <a:ext uri="{FF2B5EF4-FFF2-40B4-BE49-F238E27FC236}">
                <a16:creationId xmlns:a16="http://schemas.microsoft.com/office/drawing/2014/main" id="{398BC6E2-4401-E5D8-4150-FE333202E2B3}"/>
              </a:ext>
            </a:extLst>
          </p:cNvPr>
          <p:cNvSpPr/>
          <p:nvPr/>
        </p:nvSpPr>
        <p:spPr>
          <a:xfrm>
            <a:off x="7325765" y="70526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n 15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9277760C-B7B5-2153-878F-43938C75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45" y="1549222"/>
            <a:ext cx="4101171" cy="3075878"/>
          </a:xfrm>
          <a:prstGeom prst="rect">
            <a:avLst/>
          </a:prstGeom>
        </p:spPr>
      </p:pic>
      <p:pic>
        <p:nvPicPr>
          <p:cNvPr id="19" name="Imagen 1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461697C-EA91-9D92-8881-6D57F8AE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1" y="1611866"/>
            <a:ext cx="3876536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167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Presentación en pantalla (16:9)</PresentationFormat>
  <Paragraphs>45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Fjalla One</vt:lpstr>
      <vt:lpstr>Abel</vt:lpstr>
      <vt:lpstr>Arial</vt:lpstr>
      <vt:lpstr>Digital Marketing Agency by Slidesgo</vt:lpstr>
      <vt:lpstr>Monitorización de redes sociales:</vt:lpstr>
      <vt:lpstr>01. CASO </vt:lpstr>
      <vt:lpstr>01</vt:lpstr>
      <vt:lpstr>DATABASE</vt:lpstr>
      <vt:lpstr>DATA ANALYSIS: GREATEST HITS</vt:lpstr>
      <vt:lpstr>DATA ANALYSIS</vt:lpstr>
      <vt:lpstr>DATA ANALYSIS</vt:lpstr>
      <vt:lpstr>A PICTURE IS WORTH A THOUSAND WORDS…   OR NOT?</vt:lpstr>
      <vt:lpstr>ANÁLISIS DE SENTIMIENTO (NLP)</vt:lpstr>
      <vt:lpstr>ANÁLISIS DE SENTIMIENTO (NLP)</vt:lpstr>
      <vt:lpstr>CONCLUSIONES E IDEAS DE MEJORA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 de redes sociales:</dc:title>
  <dc:creator>Celia</dc:creator>
  <cp:lastModifiedBy>CELIA CABELLO NAVARRO</cp:lastModifiedBy>
  <cp:revision>1</cp:revision>
  <dcterms:modified xsi:type="dcterms:W3CDTF">2023-03-10T03:56:19Z</dcterms:modified>
</cp:coreProperties>
</file>