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9" r:id="rId3"/>
    <p:sldId id="258" r:id="rId4"/>
    <p:sldId id="265" r:id="rId5"/>
    <p:sldId id="297" r:id="rId6"/>
    <p:sldId id="300" r:id="rId7"/>
    <p:sldId id="301" r:id="rId8"/>
    <p:sldId id="271" r:id="rId9"/>
    <p:sldId id="302" r:id="rId10"/>
    <p:sldId id="305" r:id="rId11"/>
    <p:sldId id="307" r:id="rId12"/>
    <p:sldId id="262" r:id="rId13"/>
    <p:sldId id="306" r:id="rId14"/>
  </p:sldIdLst>
  <p:sldSz cx="9144000" cy="5143500" type="screen16x9"/>
  <p:notesSz cx="6858000" cy="9144000"/>
  <p:embeddedFontLst>
    <p:embeddedFont>
      <p:font typeface="Abel" panose="02000506030000020004" pitchFamily="2" charset="0"/>
      <p:regular r:id="rId16"/>
    </p:embeddedFont>
    <p:embeddedFont>
      <p:font typeface="Fjalla One" panose="02000506040000020004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0D3800-AF88-4E44-84A9-58CDC9672810}">
  <a:tblStyle styleId="{DB0D3800-AF88-4E44-84A9-58CDC96728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da30fcb9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da30fcb9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6da4af27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6da4af27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50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6076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da30fcb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da30fcb9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11372"/>
                </a:srgbClr>
              </a:gs>
              <a:gs pos="100000">
                <a:srgbClr val="80E0FF">
                  <a:alpha val="3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5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6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celiacnavarro/twitter_analysi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229533" y="1116649"/>
            <a:ext cx="4557391" cy="166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Monitorización de redes sociales:</a:t>
            </a:r>
            <a:endParaRPr sz="4800"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256171" y="4273892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Celia Cabello Navarro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Science</a:t>
            </a:r>
            <a:endParaRPr sz="2000" dirty="0"/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Gráfico 4">
            <a:extLst>
              <a:ext uri="{FF2B5EF4-FFF2-40B4-BE49-F238E27FC236}">
                <a16:creationId xmlns:a16="http://schemas.microsoft.com/office/drawing/2014/main" id="{C51442FD-B12F-9C89-FE22-00F4CC80D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97" y="2940526"/>
            <a:ext cx="3155239" cy="391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18" y="512348"/>
            <a:ext cx="6856862" cy="707612"/>
          </a:xfrm>
        </p:spPr>
        <p:txBody>
          <a:bodyPr/>
          <a:lstStyle/>
          <a:p>
            <a:r>
              <a:rPr lang="es-ES" dirty="0"/>
              <a:t>ANÁLISIS DE SENTIMIENTO (NLP)</a:t>
            </a:r>
          </a:p>
        </p:txBody>
      </p:sp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7325765" y="70526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42;p36">
            <a:extLst>
              <a:ext uri="{FF2B5EF4-FFF2-40B4-BE49-F238E27FC236}">
                <a16:creationId xmlns:a16="http://schemas.microsoft.com/office/drawing/2014/main" id="{DAFE0919-276F-46A3-01A5-7A93A5B8BBCF}"/>
              </a:ext>
            </a:extLst>
          </p:cNvPr>
          <p:cNvSpPr txBox="1">
            <a:spLocks/>
          </p:cNvSpPr>
          <p:nvPr/>
        </p:nvSpPr>
        <p:spPr>
          <a:xfrm>
            <a:off x="6454958" y="2407895"/>
            <a:ext cx="2453315" cy="99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/>
            <a:r>
              <a:rPr lang="en-US" b="1" dirty="0" err="1">
                <a:latin typeface="Abel" panose="02000506030000020004" pitchFamily="2" charset="0"/>
              </a:rPr>
              <a:t>Problema</a:t>
            </a:r>
            <a:r>
              <a:rPr lang="en-US" b="1" dirty="0">
                <a:latin typeface="Abel" panose="02000506030000020004" pitchFamily="2" charset="0"/>
              </a:rPr>
              <a:t>: </a:t>
            </a:r>
          </a:p>
          <a:p>
            <a:pPr marL="0" indent="0" algn="ctr"/>
            <a:r>
              <a:rPr lang="en-US" dirty="0">
                <a:latin typeface="Abel" panose="02000506030000020004" pitchFamily="2" charset="0"/>
              </a:rPr>
              <a:t>¿Palabras </a:t>
            </a:r>
            <a:r>
              <a:rPr lang="en-US" dirty="0" err="1">
                <a:latin typeface="Abel" panose="02000506030000020004" pitchFamily="2" charset="0"/>
              </a:rPr>
              <a:t>demasiado</a:t>
            </a:r>
            <a:r>
              <a:rPr lang="en-US" dirty="0">
                <a:latin typeface="Abel" panose="02000506030000020004" pitchFamily="2" charset="0"/>
              </a:rPr>
              <a:t> </a:t>
            </a:r>
            <a:r>
              <a:rPr lang="en-US" b="1" dirty="0" err="1">
                <a:latin typeface="Abel" panose="02000506030000020004" pitchFamily="2" charset="0"/>
              </a:rPr>
              <a:t>neutras</a:t>
            </a:r>
            <a:r>
              <a:rPr lang="en-US" b="1" dirty="0">
                <a:latin typeface="Abel" panose="02000506030000020004" pitchFamily="2" charset="0"/>
              </a:rPr>
              <a:t>, </a:t>
            </a:r>
            <a:r>
              <a:rPr lang="en-US" b="1" dirty="0" err="1">
                <a:latin typeface="Abel" panose="02000506030000020004" pitchFamily="2" charset="0"/>
              </a:rPr>
              <a:t>técnicas</a:t>
            </a:r>
            <a:r>
              <a:rPr lang="en-US" b="1" dirty="0">
                <a:latin typeface="Abel" panose="02000506030000020004" pitchFamily="2" charset="0"/>
              </a:rPr>
              <a:t>, poco </a:t>
            </a:r>
            <a:r>
              <a:rPr lang="en-US" b="1" dirty="0" err="1">
                <a:latin typeface="Abel" panose="02000506030000020004" pitchFamily="2" charset="0"/>
              </a:rPr>
              <a:t>emocionales</a:t>
            </a:r>
            <a:r>
              <a:rPr lang="en-US" dirty="0">
                <a:latin typeface="Abel" panose="02000506030000020004" pitchFamily="2" charset="0"/>
              </a:rPr>
              <a:t>?</a:t>
            </a: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E1A602A-5871-1B7C-1DFA-764BBFB31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39" y="1399871"/>
            <a:ext cx="4726813" cy="35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18" y="512348"/>
            <a:ext cx="6856862" cy="707612"/>
          </a:xfrm>
        </p:spPr>
        <p:txBody>
          <a:bodyPr/>
          <a:lstStyle/>
          <a:p>
            <a:r>
              <a:rPr lang="es-ES" dirty="0"/>
              <a:t>ANÁLISIS DE SENTIMIENTO (NLP)</a:t>
            </a:r>
          </a:p>
        </p:txBody>
      </p:sp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7325765" y="70526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7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7EB4922F-BE61-297A-19FD-C8126FF9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0" y="1499182"/>
            <a:ext cx="5815008" cy="3156518"/>
          </a:xfrm>
          <a:prstGeom prst="rect">
            <a:avLst/>
          </a:prstGeom>
        </p:spPr>
      </p:pic>
      <p:sp>
        <p:nvSpPr>
          <p:cNvPr id="9" name="Google Shape;842;p36">
            <a:extLst>
              <a:ext uri="{FF2B5EF4-FFF2-40B4-BE49-F238E27FC236}">
                <a16:creationId xmlns:a16="http://schemas.microsoft.com/office/drawing/2014/main" id="{DAFE0919-276F-46A3-01A5-7A93A5B8BBCF}"/>
              </a:ext>
            </a:extLst>
          </p:cNvPr>
          <p:cNvSpPr txBox="1">
            <a:spLocks/>
          </p:cNvSpPr>
          <p:nvPr/>
        </p:nvSpPr>
        <p:spPr>
          <a:xfrm>
            <a:off x="6454958" y="2407895"/>
            <a:ext cx="2453315" cy="99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/>
            <a:r>
              <a:rPr lang="en-US" b="1" dirty="0" err="1">
                <a:latin typeface="Abel" panose="02000506030000020004" pitchFamily="2" charset="0"/>
              </a:rPr>
              <a:t>Problema</a:t>
            </a:r>
            <a:r>
              <a:rPr lang="en-US" b="1" dirty="0">
                <a:latin typeface="Abel" panose="02000506030000020004" pitchFamily="2" charset="0"/>
              </a:rPr>
              <a:t>: </a:t>
            </a:r>
          </a:p>
          <a:p>
            <a:pPr marL="0" indent="0" algn="ctr"/>
            <a:r>
              <a:rPr lang="en-US" dirty="0">
                <a:latin typeface="Abel" panose="02000506030000020004" pitchFamily="2" charset="0"/>
              </a:rPr>
              <a:t>¿Palabras </a:t>
            </a:r>
            <a:r>
              <a:rPr lang="en-US" dirty="0" err="1">
                <a:latin typeface="Abel" panose="02000506030000020004" pitchFamily="2" charset="0"/>
              </a:rPr>
              <a:t>demasiado</a:t>
            </a:r>
            <a:r>
              <a:rPr lang="en-US" dirty="0">
                <a:latin typeface="Abel" panose="02000506030000020004" pitchFamily="2" charset="0"/>
              </a:rPr>
              <a:t> </a:t>
            </a:r>
            <a:r>
              <a:rPr lang="en-US" b="1" dirty="0" err="1">
                <a:latin typeface="Abel" panose="02000506030000020004" pitchFamily="2" charset="0"/>
              </a:rPr>
              <a:t>neutras</a:t>
            </a:r>
            <a:r>
              <a:rPr lang="en-US" b="1" dirty="0">
                <a:latin typeface="Abel" panose="02000506030000020004" pitchFamily="2" charset="0"/>
              </a:rPr>
              <a:t>, </a:t>
            </a:r>
            <a:r>
              <a:rPr lang="en-US" b="1" dirty="0" err="1">
                <a:latin typeface="Abel" panose="02000506030000020004" pitchFamily="2" charset="0"/>
              </a:rPr>
              <a:t>técnicas</a:t>
            </a:r>
            <a:r>
              <a:rPr lang="en-US" b="1" dirty="0">
                <a:latin typeface="Abel" panose="02000506030000020004" pitchFamily="2" charset="0"/>
              </a:rPr>
              <a:t>, poco </a:t>
            </a:r>
            <a:r>
              <a:rPr lang="en-US" b="1" dirty="0" err="1">
                <a:latin typeface="Abel" panose="02000506030000020004" pitchFamily="2" charset="0"/>
              </a:rPr>
              <a:t>emocionales</a:t>
            </a:r>
            <a:r>
              <a:rPr lang="en-US" dirty="0">
                <a:latin typeface="Abel" panose="020005060300000200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6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6"/>
          <p:cNvSpPr txBox="1">
            <a:spLocks noGrp="1"/>
          </p:cNvSpPr>
          <p:nvPr>
            <p:ph type="title" idx="2"/>
          </p:nvPr>
        </p:nvSpPr>
        <p:spPr>
          <a:xfrm>
            <a:off x="1390957" y="527730"/>
            <a:ext cx="6291033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E IDEAS DE MEJORA</a:t>
            </a:r>
            <a:endParaRPr dirty="0"/>
          </a:p>
        </p:txBody>
      </p:sp>
      <p:sp>
        <p:nvSpPr>
          <p:cNvPr id="838" name="Google Shape;838;p36"/>
          <p:cNvSpPr/>
          <p:nvPr/>
        </p:nvSpPr>
        <p:spPr>
          <a:xfrm>
            <a:off x="1631450" y="1860650"/>
            <a:ext cx="1086600" cy="104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4028700" y="1860650"/>
            <a:ext cx="1086600" cy="104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36"/>
          <p:cNvSpPr/>
          <p:nvPr/>
        </p:nvSpPr>
        <p:spPr>
          <a:xfrm>
            <a:off x="6425366" y="1860649"/>
            <a:ext cx="1086600" cy="104490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842" name="Google Shape;842;p36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más exhaustivo (otras redes, intervalo más extenso, grafos…)</a:t>
            </a:r>
            <a:endParaRPr dirty="0"/>
          </a:p>
        </p:txBody>
      </p:sp>
      <p:sp>
        <p:nvSpPr>
          <p:cNvPr id="843" name="Google Shape;843;p36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/>
              <a:t>MACHINE LEARNING</a:t>
            </a:r>
            <a:endParaRPr dirty="0"/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Mejorar el modelo predictivo (parámetros, </a:t>
            </a:r>
            <a:r>
              <a:rPr lang="es-ES" dirty="0" err="1"/>
              <a:t>train</a:t>
            </a:r>
            <a:r>
              <a:rPr lang="es-ES" dirty="0"/>
              <a:t> data, aprendizaje no supervisado…)</a:t>
            </a:r>
          </a:p>
        </p:txBody>
      </p:sp>
      <p:sp>
        <p:nvSpPr>
          <p:cNvPr id="845" name="Google Shape;845;p36"/>
          <p:cNvSpPr txBox="1">
            <a:spLocks noGrp="1"/>
          </p:cNvSpPr>
          <p:nvPr>
            <p:ph type="title" idx="5"/>
          </p:nvPr>
        </p:nvSpPr>
        <p:spPr>
          <a:xfrm>
            <a:off x="6090176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6"/>
          </p:nvPr>
        </p:nvSpPr>
        <p:spPr>
          <a:xfrm>
            <a:off x="6073884" y="3556687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Automatizar la obtención y análisis de datos para futuros clientes</a:t>
            </a:r>
          </a:p>
        </p:txBody>
      </p:sp>
      <p:grpSp>
        <p:nvGrpSpPr>
          <p:cNvPr id="847" name="Google Shape;847;p36"/>
          <p:cNvGrpSpPr/>
          <p:nvPr/>
        </p:nvGrpSpPr>
        <p:grpSpPr>
          <a:xfrm>
            <a:off x="6798077" y="2102844"/>
            <a:ext cx="346115" cy="587135"/>
            <a:chOff x="6823051" y="3458967"/>
            <a:chExt cx="269288" cy="456808"/>
          </a:xfrm>
        </p:grpSpPr>
        <p:sp>
          <p:nvSpPr>
            <p:cNvPr id="848" name="Google Shape;848;p36"/>
            <p:cNvSpPr/>
            <p:nvPr/>
          </p:nvSpPr>
          <p:spPr>
            <a:xfrm>
              <a:off x="6823051" y="3458967"/>
              <a:ext cx="269288" cy="456808"/>
            </a:xfrm>
            <a:custGeom>
              <a:avLst/>
              <a:gdLst/>
              <a:ahLst/>
              <a:cxnLst/>
              <a:rect l="l" t="t" r="r" b="b"/>
              <a:pathLst>
                <a:path w="12900" h="21883" extrusionOk="0">
                  <a:moveTo>
                    <a:pt x="11319" y="1582"/>
                  </a:moveTo>
                  <a:lnTo>
                    <a:pt x="11319" y="3178"/>
                  </a:lnTo>
                  <a:lnTo>
                    <a:pt x="1582" y="3178"/>
                  </a:lnTo>
                  <a:lnTo>
                    <a:pt x="1582" y="1582"/>
                  </a:lnTo>
                  <a:close/>
                  <a:moveTo>
                    <a:pt x="11319" y="4760"/>
                  </a:moveTo>
                  <a:lnTo>
                    <a:pt x="11319" y="15541"/>
                  </a:lnTo>
                  <a:lnTo>
                    <a:pt x="1582" y="15541"/>
                  </a:lnTo>
                  <a:lnTo>
                    <a:pt x="1582" y="4760"/>
                  </a:lnTo>
                  <a:close/>
                  <a:moveTo>
                    <a:pt x="11319" y="17121"/>
                  </a:moveTo>
                  <a:lnTo>
                    <a:pt x="11319" y="20300"/>
                  </a:lnTo>
                  <a:lnTo>
                    <a:pt x="1582" y="20300"/>
                  </a:lnTo>
                  <a:lnTo>
                    <a:pt x="1582" y="17121"/>
                  </a:lnTo>
                  <a:close/>
                  <a:moveTo>
                    <a:pt x="791" y="1"/>
                  </a:moveTo>
                  <a:cubicBezTo>
                    <a:pt x="355" y="1"/>
                    <a:pt x="0" y="354"/>
                    <a:pt x="0" y="791"/>
                  </a:cubicBezTo>
                  <a:lnTo>
                    <a:pt x="0" y="21092"/>
                  </a:lnTo>
                  <a:cubicBezTo>
                    <a:pt x="0" y="21528"/>
                    <a:pt x="355" y="21882"/>
                    <a:pt x="791" y="21882"/>
                  </a:cubicBezTo>
                  <a:lnTo>
                    <a:pt x="12109" y="21882"/>
                  </a:lnTo>
                  <a:cubicBezTo>
                    <a:pt x="12546" y="21882"/>
                    <a:pt x="12899" y="21528"/>
                    <a:pt x="12899" y="21092"/>
                  </a:cubicBezTo>
                  <a:lnTo>
                    <a:pt x="12899" y="791"/>
                  </a:lnTo>
                  <a:cubicBezTo>
                    <a:pt x="12899" y="354"/>
                    <a:pt x="12546" y="1"/>
                    <a:pt x="12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6"/>
            <p:cNvSpPr/>
            <p:nvPr/>
          </p:nvSpPr>
          <p:spPr>
            <a:xfrm flipH="1">
              <a:off x="6957695" y="3836572"/>
              <a:ext cx="35571" cy="35571"/>
            </a:xfrm>
            <a:custGeom>
              <a:avLst/>
              <a:gdLst/>
              <a:ahLst/>
              <a:cxnLst/>
              <a:rect l="l" t="t" r="r" b="b"/>
              <a:pathLst>
                <a:path w="2649" h="2413" extrusionOk="0">
                  <a:moveTo>
                    <a:pt x="1324" y="0"/>
                  </a:moveTo>
                  <a:cubicBezTo>
                    <a:pt x="1015" y="0"/>
                    <a:pt x="707" y="118"/>
                    <a:pt x="472" y="353"/>
                  </a:cubicBezTo>
                  <a:cubicBezTo>
                    <a:pt x="1" y="824"/>
                    <a:pt x="1" y="1588"/>
                    <a:pt x="472" y="2059"/>
                  </a:cubicBezTo>
                  <a:cubicBezTo>
                    <a:pt x="707" y="2295"/>
                    <a:pt x="1015" y="2412"/>
                    <a:pt x="1324" y="2412"/>
                  </a:cubicBezTo>
                  <a:cubicBezTo>
                    <a:pt x="1632" y="2412"/>
                    <a:pt x="1941" y="2295"/>
                    <a:pt x="2176" y="2059"/>
                  </a:cubicBezTo>
                  <a:cubicBezTo>
                    <a:pt x="2648" y="1588"/>
                    <a:pt x="2648" y="824"/>
                    <a:pt x="2176" y="353"/>
                  </a:cubicBezTo>
                  <a:cubicBezTo>
                    <a:pt x="1941" y="118"/>
                    <a:pt x="1632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1902385" y="2171633"/>
            <a:ext cx="587135" cy="472514"/>
            <a:chOff x="4370697" y="3488934"/>
            <a:chExt cx="456808" cy="367630"/>
          </a:xfrm>
        </p:grpSpPr>
        <p:sp>
          <p:nvSpPr>
            <p:cNvPr id="851" name="Google Shape;851;p36"/>
            <p:cNvSpPr/>
            <p:nvPr/>
          </p:nvSpPr>
          <p:spPr>
            <a:xfrm>
              <a:off x="4390800" y="3488934"/>
              <a:ext cx="417103" cy="319450"/>
            </a:xfrm>
            <a:custGeom>
              <a:avLst/>
              <a:gdLst/>
              <a:ahLst/>
              <a:cxnLst/>
              <a:rect l="l" t="t" r="r" b="b"/>
              <a:pathLst>
                <a:path w="19981" h="15303" extrusionOk="0">
                  <a:moveTo>
                    <a:pt x="18518" y="1462"/>
                  </a:moveTo>
                  <a:lnTo>
                    <a:pt x="18518" y="13839"/>
                  </a:lnTo>
                  <a:lnTo>
                    <a:pt x="1463" y="13839"/>
                  </a:lnTo>
                  <a:lnTo>
                    <a:pt x="1463" y="1462"/>
                  </a:lnTo>
                  <a:close/>
                  <a:moveTo>
                    <a:pt x="731" y="0"/>
                  </a:moveTo>
                  <a:cubicBezTo>
                    <a:pt x="327" y="0"/>
                    <a:pt x="0" y="327"/>
                    <a:pt x="0" y="731"/>
                  </a:cubicBezTo>
                  <a:lnTo>
                    <a:pt x="0" y="14570"/>
                  </a:lnTo>
                  <a:cubicBezTo>
                    <a:pt x="0" y="14975"/>
                    <a:pt x="327" y="15302"/>
                    <a:pt x="731" y="15302"/>
                  </a:cubicBezTo>
                  <a:lnTo>
                    <a:pt x="19250" y="15302"/>
                  </a:lnTo>
                  <a:cubicBezTo>
                    <a:pt x="19654" y="15302"/>
                    <a:pt x="19981" y="14973"/>
                    <a:pt x="19981" y="14570"/>
                  </a:cubicBezTo>
                  <a:lnTo>
                    <a:pt x="19981" y="731"/>
                  </a:lnTo>
                  <a:cubicBezTo>
                    <a:pt x="19981" y="327"/>
                    <a:pt x="19654" y="0"/>
                    <a:pt x="19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4370697" y="3826024"/>
              <a:ext cx="456808" cy="30540"/>
            </a:xfrm>
            <a:custGeom>
              <a:avLst/>
              <a:gdLst/>
              <a:ahLst/>
              <a:cxnLst/>
              <a:rect l="l" t="t" r="r" b="b"/>
              <a:pathLst>
                <a:path w="21883" h="1463" extrusionOk="0">
                  <a:moveTo>
                    <a:pt x="729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6"/>
                    <a:pt x="329" y="1462"/>
                    <a:pt x="732" y="1462"/>
                  </a:cubicBezTo>
                  <a:cubicBezTo>
                    <a:pt x="736" y="1462"/>
                    <a:pt x="739" y="1462"/>
                    <a:pt x="743" y="1462"/>
                  </a:cubicBezTo>
                  <a:lnTo>
                    <a:pt x="21164" y="1462"/>
                  </a:lnTo>
                  <a:cubicBezTo>
                    <a:pt x="21563" y="1456"/>
                    <a:pt x="21882" y="1130"/>
                    <a:pt x="21882" y="731"/>
                  </a:cubicBezTo>
                  <a:cubicBezTo>
                    <a:pt x="21882" y="333"/>
                    <a:pt x="21563" y="7"/>
                    <a:pt x="21164" y="1"/>
                  </a:cubicBezTo>
                  <a:lnTo>
                    <a:pt x="743" y="1"/>
                  </a:lnTo>
                  <a:cubicBezTo>
                    <a:pt x="738" y="1"/>
                    <a:pt x="734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4583059" y="3561162"/>
              <a:ext cx="175016" cy="174974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4192" y="1462"/>
                  </a:moveTo>
                  <a:cubicBezTo>
                    <a:pt x="4265" y="1462"/>
                    <a:pt x="4337" y="1467"/>
                    <a:pt x="4411" y="1471"/>
                  </a:cubicBezTo>
                  <a:lnTo>
                    <a:pt x="3682" y="3460"/>
                  </a:lnTo>
                  <a:lnTo>
                    <a:pt x="1563" y="3460"/>
                  </a:lnTo>
                  <a:cubicBezTo>
                    <a:pt x="1882" y="2309"/>
                    <a:pt x="2940" y="1462"/>
                    <a:pt x="4192" y="1462"/>
                  </a:cubicBezTo>
                  <a:close/>
                  <a:moveTo>
                    <a:pt x="5782" y="1976"/>
                  </a:moveTo>
                  <a:cubicBezTo>
                    <a:pt x="6497" y="2488"/>
                    <a:pt x="6920" y="3313"/>
                    <a:pt x="6920" y="4190"/>
                  </a:cubicBezTo>
                  <a:cubicBezTo>
                    <a:pt x="6920" y="5696"/>
                    <a:pt x="5696" y="6920"/>
                    <a:pt x="4192" y="6920"/>
                  </a:cubicBezTo>
                  <a:cubicBezTo>
                    <a:pt x="2940" y="6920"/>
                    <a:pt x="1882" y="6074"/>
                    <a:pt x="1563" y="4923"/>
                  </a:cubicBezTo>
                  <a:lnTo>
                    <a:pt x="4192" y="4923"/>
                  </a:lnTo>
                  <a:cubicBezTo>
                    <a:pt x="4498" y="4923"/>
                    <a:pt x="4773" y="4730"/>
                    <a:pt x="4878" y="4443"/>
                  </a:cubicBezTo>
                  <a:lnTo>
                    <a:pt x="5782" y="1976"/>
                  </a:lnTo>
                  <a:close/>
                  <a:moveTo>
                    <a:pt x="4192" y="1"/>
                  </a:moveTo>
                  <a:cubicBezTo>
                    <a:pt x="1881" y="1"/>
                    <a:pt x="1" y="1881"/>
                    <a:pt x="1" y="4190"/>
                  </a:cubicBezTo>
                  <a:cubicBezTo>
                    <a:pt x="1" y="6502"/>
                    <a:pt x="1881" y="8382"/>
                    <a:pt x="4192" y="8382"/>
                  </a:cubicBezTo>
                  <a:cubicBezTo>
                    <a:pt x="6502" y="8382"/>
                    <a:pt x="8383" y="6502"/>
                    <a:pt x="8383" y="4190"/>
                  </a:cubicBezTo>
                  <a:cubicBezTo>
                    <a:pt x="8383" y="1881"/>
                    <a:pt x="6503" y="1"/>
                    <a:pt x="4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4446495" y="3588967"/>
              <a:ext cx="123601" cy="30519"/>
            </a:xfrm>
            <a:custGeom>
              <a:avLst/>
              <a:gdLst/>
              <a:ahLst/>
              <a:cxnLst/>
              <a:rect l="l" t="t" r="r" b="b"/>
              <a:pathLst>
                <a:path w="5921" h="1462" extrusionOk="0">
                  <a:moveTo>
                    <a:pt x="730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5"/>
                    <a:pt x="330" y="1462"/>
                    <a:pt x="733" y="1462"/>
                  </a:cubicBezTo>
                  <a:cubicBezTo>
                    <a:pt x="736" y="1462"/>
                    <a:pt x="740" y="1461"/>
                    <a:pt x="744" y="1461"/>
                  </a:cubicBezTo>
                  <a:lnTo>
                    <a:pt x="5178" y="1461"/>
                  </a:lnTo>
                  <a:cubicBezTo>
                    <a:pt x="5182" y="1461"/>
                    <a:pt x="5185" y="1462"/>
                    <a:pt x="5189" y="1462"/>
                  </a:cubicBezTo>
                  <a:cubicBezTo>
                    <a:pt x="5592" y="1462"/>
                    <a:pt x="5921" y="1135"/>
                    <a:pt x="5921" y="731"/>
                  </a:cubicBezTo>
                  <a:cubicBezTo>
                    <a:pt x="5921" y="327"/>
                    <a:pt x="5594" y="0"/>
                    <a:pt x="5192" y="0"/>
                  </a:cubicBezTo>
                  <a:cubicBezTo>
                    <a:pt x="5187" y="0"/>
                    <a:pt x="5183" y="0"/>
                    <a:pt x="5178" y="0"/>
                  </a:cubicBezTo>
                  <a:lnTo>
                    <a:pt x="744" y="0"/>
                  </a:lnTo>
                  <a:cubicBezTo>
                    <a:pt x="739" y="0"/>
                    <a:pt x="73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446495" y="3633368"/>
              <a:ext cx="123601" cy="30540"/>
            </a:xfrm>
            <a:custGeom>
              <a:avLst/>
              <a:gdLst/>
              <a:ahLst/>
              <a:cxnLst/>
              <a:rect l="l" t="t" r="r" b="b"/>
              <a:pathLst>
                <a:path w="5921" h="1463" extrusionOk="0">
                  <a:moveTo>
                    <a:pt x="733" y="1"/>
                  </a:moveTo>
                  <a:cubicBezTo>
                    <a:pt x="330" y="1"/>
                    <a:pt x="1" y="327"/>
                    <a:pt x="1" y="731"/>
                  </a:cubicBezTo>
                  <a:cubicBezTo>
                    <a:pt x="1" y="1135"/>
                    <a:pt x="328" y="1462"/>
                    <a:pt x="730" y="1462"/>
                  </a:cubicBezTo>
                  <a:cubicBezTo>
                    <a:pt x="735" y="1462"/>
                    <a:pt x="739" y="1462"/>
                    <a:pt x="744" y="1462"/>
                  </a:cubicBezTo>
                  <a:lnTo>
                    <a:pt x="5178" y="1462"/>
                  </a:lnTo>
                  <a:cubicBezTo>
                    <a:pt x="5183" y="1462"/>
                    <a:pt x="5187" y="1462"/>
                    <a:pt x="5192" y="1462"/>
                  </a:cubicBezTo>
                  <a:cubicBezTo>
                    <a:pt x="5594" y="1462"/>
                    <a:pt x="5921" y="1135"/>
                    <a:pt x="5921" y="731"/>
                  </a:cubicBezTo>
                  <a:cubicBezTo>
                    <a:pt x="5921" y="327"/>
                    <a:pt x="5592" y="1"/>
                    <a:pt x="5189" y="1"/>
                  </a:cubicBezTo>
                  <a:cubicBezTo>
                    <a:pt x="5185" y="1"/>
                    <a:pt x="5182" y="1"/>
                    <a:pt x="5178" y="1"/>
                  </a:cubicBezTo>
                  <a:lnTo>
                    <a:pt x="744" y="1"/>
                  </a:lnTo>
                  <a:cubicBezTo>
                    <a:pt x="740" y="1"/>
                    <a:pt x="736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446495" y="3677790"/>
              <a:ext cx="123601" cy="30561"/>
            </a:xfrm>
            <a:custGeom>
              <a:avLst/>
              <a:gdLst/>
              <a:ahLst/>
              <a:cxnLst/>
              <a:rect l="l" t="t" r="r" b="b"/>
              <a:pathLst>
                <a:path w="5921" h="1464" extrusionOk="0">
                  <a:moveTo>
                    <a:pt x="733" y="0"/>
                  </a:moveTo>
                  <a:cubicBezTo>
                    <a:pt x="330" y="0"/>
                    <a:pt x="1" y="327"/>
                    <a:pt x="1" y="731"/>
                  </a:cubicBezTo>
                  <a:cubicBezTo>
                    <a:pt x="1" y="1137"/>
                    <a:pt x="330" y="1463"/>
                    <a:pt x="733" y="1463"/>
                  </a:cubicBezTo>
                  <a:cubicBezTo>
                    <a:pt x="736" y="1463"/>
                    <a:pt x="740" y="1463"/>
                    <a:pt x="744" y="1463"/>
                  </a:cubicBezTo>
                  <a:lnTo>
                    <a:pt x="5178" y="1463"/>
                  </a:lnTo>
                  <a:cubicBezTo>
                    <a:pt x="5182" y="1463"/>
                    <a:pt x="5185" y="1463"/>
                    <a:pt x="5189" y="1463"/>
                  </a:cubicBezTo>
                  <a:cubicBezTo>
                    <a:pt x="5592" y="1463"/>
                    <a:pt x="5921" y="1137"/>
                    <a:pt x="5921" y="731"/>
                  </a:cubicBezTo>
                  <a:cubicBezTo>
                    <a:pt x="5921" y="327"/>
                    <a:pt x="5592" y="0"/>
                    <a:pt x="5189" y="0"/>
                  </a:cubicBezTo>
                  <a:cubicBezTo>
                    <a:pt x="5185" y="0"/>
                    <a:pt x="5182" y="0"/>
                    <a:pt x="5178" y="1"/>
                  </a:cubicBezTo>
                  <a:lnTo>
                    <a:pt x="744" y="1"/>
                  </a:lnTo>
                  <a:cubicBezTo>
                    <a:pt x="740" y="0"/>
                    <a:pt x="736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913;p64">
            <a:extLst>
              <a:ext uri="{FF2B5EF4-FFF2-40B4-BE49-F238E27FC236}">
                <a16:creationId xmlns:a16="http://schemas.microsoft.com/office/drawing/2014/main" id="{2D70C36F-FE16-A9B6-1373-24736969E183}"/>
              </a:ext>
            </a:extLst>
          </p:cNvPr>
          <p:cNvGrpSpPr/>
          <p:nvPr/>
        </p:nvGrpSpPr>
        <p:grpSpPr>
          <a:xfrm>
            <a:off x="7681990" y="750125"/>
            <a:ext cx="368987" cy="363666"/>
            <a:chOff x="-64774725" y="1916550"/>
            <a:chExt cx="319000" cy="314400"/>
          </a:xfrm>
          <a:solidFill>
            <a:schemeClr val="bg1"/>
          </a:solidFill>
        </p:grpSpPr>
        <p:sp>
          <p:nvSpPr>
            <p:cNvPr id="3" name="Google Shape;10914;p64">
              <a:extLst>
                <a:ext uri="{FF2B5EF4-FFF2-40B4-BE49-F238E27FC236}">
                  <a16:creationId xmlns:a16="http://schemas.microsoft.com/office/drawing/2014/main" id="{E29CB3FF-4196-D94B-AC65-04332130A839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915;p64">
              <a:extLst>
                <a:ext uri="{FF2B5EF4-FFF2-40B4-BE49-F238E27FC236}">
                  <a16:creationId xmlns:a16="http://schemas.microsoft.com/office/drawing/2014/main" id="{5DCDE900-992C-80A9-783B-8F56337A8C78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2247;p68">
            <a:extLst>
              <a:ext uri="{FF2B5EF4-FFF2-40B4-BE49-F238E27FC236}">
                <a16:creationId xmlns:a16="http://schemas.microsoft.com/office/drawing/2014/main" id="{EC4FE3A2-092F-07AA-D724-0043EA78F892}"/>
              </a:ext>
            </a:extLst>
          </p:cNvPr>
          <p:cNvGrpSpPr/>
          <p:nvPr/>
        </p:nvGrpSpPr>
        <p:grpSpPr>
          <a:xfrm>
            <a:off x="4304379" y="2128375"/>
            <a:ext cx="535242" cy="536303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6" name="Google Shape;12248;p68">
              <a:extLst>
                <a:ext uri="{FF2B5EF4-FFF2-40B4-BE49-F238E27FC236}">
                  <a16:creationId xmlns:a16="http://schemas.microsoft.com/office/drawing/2014/main" id="{05E088AB-FC9E-4B2D-54C7-76B7016038CB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249;p68">
              <a:extLst>
                <a:ext uri="{FF2B5EF4-FFF2-40B4-BE49-F238E27FC236}">
                  <a16:creationId xmlns:a16="http://schemas.microsoft.com/office/drawing/2014/main" id="{C69D7FCA-EF27-2D35-93B7-D6E3BF8E5CAD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250;p68">
              <a:extLst>
                <a:ext uri="{FF2B5EF4-FFF2-40B4-BE49-F238E27FC236}">
                  <a16:creationId xmlns:a16="http://schemas.microsoft.com/office/drawing/2014/main" id="{8676942B-18E2-F7BD-19A6-D1A953683177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251;p68">
              <a:extLst>
                <a:ext uri="{FF2B5EF4-FFF2-40B4-BE49-F238E27FC236}">
                  <a16:creationId xmlns:a16="http://schemas.microsoft.com/office/drawing/2014/main" id="{F702B647-11D9-73E8-FC90-1EB8C3B58102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52;p68">
              <a:extLst>
                <a:ext uri="{FF2B5EF4-FFF2-40B4-BE49-F238E27FC236}">
                  <a16:creationId xmlns:a16="http://schemas.microsoft.com/office/drawing/2014/main" id="{43A27CA9-4545-177E-5181-68AC2C5C2645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53;p68">
              <a:extLst>
                <a:ext uri="{FF2B5EF4-FFF2-40B4-BE49-F238E27FC236}">
                  <a16:creationId xmlns:a16="http://schemas.microsoft.com/office/drawing/2014/main" id="{6EC8E1A7-90FE-72B9-81E0-F0AC1B819FE6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54;p68">
              <a:extLst>
                <a:ext uri="{FF2B5EF4-FFF2-40B4-BE49-F238E27FC236}">
                  <a16:creationId xmlns:a16="http://schemas.microsoft.com/office/drawing/2014/main" id="{43CD0B41-26CE-CF94-4416-E532E065874B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255;p68">
              <a:extLst>
                <a:ext uri="{FF2B5EF4-FFF2-40B4-BE49-F238E27FC236}">
                  <a16:creationId xmlns:a16="http://schemas.microsoft.com/office/drawing/2014/main" id="{E8218EB1-A794-DC82-59F3-AC2FCFB417DF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31;p50">
            <a:extLst>
              <a:ext uri="{FF2B5EF4-FFF2-40B4-BE49-F238E27FC236}">
                <a16:creationId xmlns:a16="http://schemas.microsoft.com/office/drawing/2014/main" id="{68E63409-CDB8-5A2A-401A-39A6A76CBBA4}"/>
              </a:ext>
            </a:extLst>
          </p:cNvPr>
          <p:cNvSpPr/>
          <p:nvPr/>
        </p:nvSpPr>
        <p:spPr>
          <a:xfrm rot="5400000">
            <a:off x="7315268" y="2543349"/>
            <a:ext cx="651300" cy="3483000"/>
          </a:xfrm>
          <a:prstGeom prst="roundRect">
            <a:avLst>
              <a:gd name="adj" fmla="val 30866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735;p52">
            <a:extLst>
              <a:ext uri="{FF2B5EF4-FFF2-40B4-BE49-F238E27FC236}">
                <a16:creationId xmlns:a16="http://schemas.microsoft.com/office/drawing/2014/main" id="{EB2B3CCB-60A2-FE9E-DD8B-4EAEA878E7EA}"/>
              </a:ext>
            </a:extLst>
          </p:cNvPr>
          <p:cNvGrpSpPr/>
          <p:nvPr/>
        </p:nvGrpSpPr>
        <p:grpSpPr>
          <a:xfrm>
            <a:off x="603792" y="1529413"/>
            <a:ext cx="3230434" cy="2818650"/>
            <a:chOff x="807000" y="238125"/>
            <a:chExt cx="6007875" cy="5242050"/>
          </a:xfrm>
        </p:grpSpPr>
        <p:sp>
          <p:nvSpPr>
            <p:cNvPr id="12" name="Google Shape;1736;p52">
              <a:extLst>
                <a:ext uri="{FF2B5EF4-FFF2-40B4-BE49-F238E27FC236}">
                  <a16:creationId xmlns:a16="http://schemas.microsoft.com/office/drawing/2014/main" id="{D5D5FBA7-0CE1-5AC5-79DA-504464308821}"/>
                </a:ext>
              </a:extLst>
            </p:cNvPr>
            <p:cNvSpPr/>
            <p:nvPr/>
          </p:nvSpPr>
          <p:spPr>
            <a:xfrm>
              <a:off x="1446800" y="2137900"/>
              <a:ext cx="3792475" cy="2399075"/>
            </a:xfrm>
            <a:custGeom>
              <a:avLst/>
              <a:gdLst/>
              <a:ahLst/>
              <a:cxnLst/>
              <a:rect l="l" t="t" r="r" b="b"/>
              <a:pathLst>
                <a:path w="151699" h="95963" extrusionOk="0">
                  <a:moveTo>
                    <a:pt x="64551" y="95963"/>
                  </a:moveTo>
                  <a:cubicBezTo>
                    <a:pt x="62896" y="95963"/>
                    <a:pt x="61272" y="95530"/>
                    <a:pt x="59838" y="94703"/>
                  </a:cubicBezTo>
                  <a:lnTo>
                    <a:pt x="4714" y="62878"/>
                  </a:lnTo>
                  <a:cubicBezTo>
                    <a:pt x="1762" y="61175"/>
                    <a:pt x="1" y="58121"/>
                    <a:pt x="1" y="54715"/>
                  </a:cubicBezTo>
                  <a:cubicBezTo>
                    <a:pt x="1" y="51308"/>
                    <a:pt x="1762" y="48254"/>
                    <a:pt x="4714" y="46551"/>
                  </a:cubicBezTo>
                  <a:lnTo>
                    <a:pt x="82434" y="1679"/>
                  </a:lnTo>
                  <a:cubicBezTo>
                    <a:pt x="85341" y="1"/>
                    <a:pt x="88953" y="1"/>
                    <a:pt x="91859" y="1679"/>
                  </a:cubicBezTo>
                  <a:lnTo>
                    <a:pt x="146986" y="33505"/>
                  </a:lnTo>
                  <a:cubicBezTo>
                    <a:pt x="149937" y="35208"/>
                    <a:pt x="151698" y="38261"/>
                    <a:pt x="151698" y="41669"/>
                  </a:cubicBezTo>
                  <a:cubicBezTo>
                    <a:pt x="151698" y="45077"/>
                    <a:pt x="149936" y="48127"/>
                    <a:pt x="146986" y="49832"/>
                  </a:cubicBezTo>
                  <a:lnTo>
                    <a:pt x="146630" y="49216"/>
                  </a:lnTo>
                  <a:lnTo>
                    <a:pt x="146986" y="49832"/>
                  </a:lnTo>
                  <a:lnTo>
                    <a:pt x="69264" y="94703"/>
                  </a:lnTo>
                  <a:cubicBezTo>
                    <a:pt x="67830" y="95530"/>
                    <a:pt x="66206" y="95963"/>
                    <a:pt x="64551" y="95963"/>
                  </a:cubicBezTo>
                  <a:close/>
                  <a:moveTo>
                    <a:pt x="87147" y="1841"/>
                  </a:moveTo>
                  <a:cubicBezTo>
                    <a:pt x="85742" y="1840"/>
                    <a:pt x="84361" y="2209"/>
                    <a:pt x="83144" y="2910"/>
                  </a:cubicBezTo>
                  <a:lnTo>
                    <a:pt x="5424" y="47782"/>
                  </a:lnTo>
                  <a:cubicBezTo>
                    <a:pt x="2918" y="49229"/>
                    <a:pt x="1422" y="51821"/>
                    <a:pt x="1422" y="54715"/>
                  </a:cubicBezTo>
                  <a:cubicBezTo>
                    <a:pt x="1422" y="57610"/>
                    <a:pt x="2918" y="60200"/>
                    <a:pt x="5424" y="61647"/>
                  </a:cubicBezTo>
                  <a:lnTo>
                    <a:pt x="60548" y="93473"/>
                  </a:lnTo>
                  <a:cubicBezTo>
                    <a:pt x="63017" y="94899"/>
                    <a:pt x="66085" y="94897"/>
                    <a:pt x="68554" y="93473"/>
                  </a:cubicBezTo>
                  <a:lnTo>
                    <a:pt x="146274" y="48601"/>
                  </a:lnTo>
                  <a:cubicBezTo>
                    <a:pt x="148781" y="47154"/>
                    <a:pt x="150275" y="44562"/>
                    <a:pt x="150275" y="41669"/>
                  </a:cubicBezTo>
                  <a:cubicBezTo>
                    <a:pt x="150275" y="38775"/>
                    <a:pt x="148781" y="36183"/>
                    <a:pt x="146274" y="34737"/>
                  </a:cubicBezTo>
                  <a:lnTo>
                    <a:pt x="91149" y="2910"/>
                  </a:lnTo>
                  <a:cubicBezTo>
                    <a:pt x="89932" y="2209"/>
                    <a:pt x="88551" y="1840"/>
                    <a:pt x="87147" y="18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37;p52">
              <a:extLst>
                <a:ext uri="{FF2B5EF4-FFF2-40B4-BE49-F238E27FC236}">
                  <a16:creationId xmlns:a16="http://schemas.microsoft.com/office/drawing/2014/main" id="{73937B03-2E84-C200-54BE-0FE19FA046AB}"/>
                </a:ext>
              </a:extLst>
            </p:cNvPr>
            <p:cNvSpPr/>
            <p:nvPr/>
          </p:nvSpPr>
          <p:spPr>
            <a:xfrm>
              <a:off x="4590100" y="2389775"/>
              <a:ext cx="2224775" cy="1415050"/>
            </a:xfrm>
            <a:custGeom>
              <a:avLst/>
              <a:gdLst/>
              <a:ahLst/>
              <a:cxnLst/>
              <a:rect l="l" t="t" r="r" b="b"/>
              <a:pathLst>
                <a:path w="88991" h="56602" extrusionOk="0">
                  <a:moveTo>
                    <a:pt x="59504" y="56601"/>
                  </a:moveTo>
                  <a:cubicBezTo>
                    <a:pt x="59181" y="56601"/>
                    <a:pt x="58900" y="56385"/>
                    <a:pt x="58816" y="56073"/>
                  </a:cubicBezTo>
                  <a:cubicBezTo>
                    <a:pt x="58733" y="55761"/>
                    <a:pt x="58871" y="55432"/>
                    <a:pt x="59151" y="55273"/>
                  </a:cubicBezTo>
                  <a:lnTo>
                    <a:pt x="86736" y="39474"/>
                  </a:lnTo>
                  <a:lnTo>
                    <a:pt x="21260" y="1563"/>
                  </a:lnTo>
                  <a:lnTo>
                    <a:pt x="1162" y="13037"/>
                  </a:lnTo>
                  <a:cubicBezTo>
                    <a:pt x="821" y="13228"/>
                    <a:pt x="390" y="13110"/>
                    <a:pt x="196" y="12769"/>
                  </a:cubicBezTo>
                  <a:cubicBezTo>
                    <a:pt x="1" y="12430"/>
                    <a:pt x="119" y="11997"/>
                    <a:pt x="456" y="11802"/>
                  </a:cubicBezTo>
                  <a:lnTo>
                    <a:pt x="20910" y="126"/>
                  </a:lnTo>
                  <a:cubicBezTo>
                    <a:pt x="21129" y="0"/>
                    <a:pt x="21400" y="2"/>
                    <a:pt x="21618" y="129"/>
                  </a:cubicBezTo>
                  <a:lnTo>
                    <a:pt x="88516" y="38863"/>
                  </a:lnTo>
                  <a:cubicBezTo>
                    <a:pt x="88990" y="39137"/>
                    <a:pt x="88989" y="39823"/>
                    <a:pt x="88513" y="40096"/>
                  </a:cubicBezTo>
                  <a:lnTo>
                    <a:pt x="59856" y="56507"/>
                  </a:lnTo>
                  <a:cubicBezTo>
                    <a:pt x="59749" y="56568"/>
                    <a:pt x="59628" y="56600"/>
                    <a:pt x="59504" y="566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38;p52">
              <a:extLst>
                <a:ext uri="{FF2B5EF4-FFF2-40B4-BE49-F238E27FC236}">
                  <a16:creationId xmlns:a16="http://schemas.microsoft.com/office/drawing/2014/main" id="{2D1A7E40-70B6-5EBF-39B4-09E81E85AA32}"/>
                </a:ext>
              </a:extLst>
            </p:cNvPr>
            <p:cNvSpPr/>
            <p:nvPr/>
          </p:nvSpPr>
          <p:spPr>
            <a:xfrm>
              <a:off x="5418850" y="2903800"/>
              <a:ext cx="615300" cy="355250"/>
            </a:xfrm>
            <a:custGeom>
              <a:avLst/>
              <a:gdLst/>
              <a:ahLst/>
              <a:cxnLst/>
              <a:rect l="l" t="t" r="r" b="b"/>
              <a:pathLst>
                <a:path w="24612" h="14210" extrusionOk="0">
                  <a:moveTo>
                    <a:pt x="23244" y="10667"/>
                  </a:moveTo>
                  <a:cubicBezTo>
                    <a:pt x="21900" y="9892"/>
                    <a:pt x="19743" y="9878"/>
                    <a:pt x="18427" y="10638"/>
                  </a:cubicBezTo>
                  <a:cubicBezTo>
                    <a:pt x="17110" y="11396"/>
                    <a:pt x="17133" y="12644"/>
                    <a:pt x="18477" y="13419"/>
                  </a:cubicBezTo>
                  <a:cubicBezTo>
                    <a:pt x="19821" y="14195"/>
                    <a:pt x="21979" y="14209"/>
                    <a:pt x="23294" y="13449"/>
                  </a:cubicBezTo>
                  <a:cubicBezTo>
                    <a:pt x="24611" y="12689"/>
                    <a:pt x="24589" y="11443"/>
                    <a:pt x="23244" y="10667"/>
                  </a:cubicBezTo>
                  <a:close/>
                  <a:moveTo>
                    <a:pt x="6135" y="789"/>
                  </a:moveTo>
                  <a:cubicBezTo>
                    <a:pt x="4791" y="14"/>
                    <a:pt x="2633" y="0"/>
                    <a:pt x="1318" y="760"/>
                  </a:cubicBezTo>
                  <a:cubicBezTo>
                    <a:pt x="1" y="1519"/>
                    <a:pt x="25" y="2766"/>
                    <a:pt x="1369" y="3541"/>
                  </a:cubicBezTo>
                  <a:cubicBezTo>
                    <a:pt x="2712" y="4318"/>
                    <a:pt x="4869" y="4331"/>
                    <a:pt x="6186" y="3571"/>
                  </a:cubicBezTo>
                  <a:cubicBezTo>
                    <a:pt x="7502" y="2811"/>
                    <a:pt x="7481" y="1565"/>
                    <a:pt x="6135" y="789"/>
                  </a:cubicBezTo>
                  <a:close/>
                  <a:moveTo>
                    <a:pt x="14690" y="5729"/>
                  </a:moveTo>
                  <a:cubicBezTo>
                    <a:pt x="13345" y="4952"/>
                    <a:pt x="11188" y="4938"/>
                    <a:pt x="9873" y="5698"/>
                  </a:cubicBezTo>
                  <a:cubicBezTo>
                    <a:pt x="8555" y="6458"/>
                    <a:pt x="8580" y="7704"/>
                    <a:pt x="9922" y="8481"/>
                  </a:cubicBezTo>
                  <a:cubicBezTo>
                    <a:pt x="11267" y="9256"/>
                    <a:pt x="13424" y="9269"/>
                    <a:pt x="14739" y="8509"/>
                  </a:cubicBezTo>
                  <a:cubicBezTo>
                    <a:pt x="16057" y="7750"/>
                    <a:pt x="16034" y="6504"/>
                    <a:pt x="14691" y="57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39;p52">
              <a:extLst>
                <a:ext uri="{FF2B5EF4-FFF2-40B4-BE49-F238E27FC236}">
                  <a16:creationId xmlns:a16="http://schemas.microsoft.com/office/drawing/2014/main" id="{B43818A4-1352-69BE-6535-80A31FFE6D5E}"/>
                </a:ext>
              </a:extLst>
            </p:cNvPr>
            <p:cNvSpPr/>
            <p:nvPr/>
          </p:nvSpPr>
          <p:spPr>
            <a:xfrm>
              <a:off x="2479475" y="4593475"/>
              <a:ext cx="615250" cy="355225"/>
            </a:xfrm>
            <a:custGeom>
              <a:avLst/>
              <a:gdLst/>
              <a:ahLst/>
              <a:cxnLst/>
              <a:rect l="l" t="t" r="r" b="b"/>
              <a:pathLst>
                <a:path w="24610" h="14209" extrusionOk="0">
                  <a:moveTo>
                    <a:pt x="23242" y="10668"/>
                  </a:moveTo>
                  <a:cubicBezTo>
                    <a:pt x="21900" y="9891"/>
                    <a:pt x="19742" y="9878"/>
                    <a:pt x="18425" y="10638"/>
                  </a:cubicBezTo>
                  <a:cubicBezTo>
                    <a:pt x="17110" y="11398"/>
                    <a:pt x="17133" y="12644"/>
                    <a:pt x="18477" y="13420"/>
                  </a:cubicBezTo>
                  <a:cubicBezTo>
                    <a:pt x="19821" y="14195"/>
                    <a:pt x="21977" y="14209"/>
                    <a:pt x="23294" y="13449"/>
                  </a:cubicBezTo>
                  <a:cubicBezTo>
                    <a:pt x="24609" y="12689"/>
                    <a:pt x="24587" y="11443"/>
                    <a:pt x="23242" y="10668"/>
                  </a:cubicBezTo>
                  <a:close/>
                  <a:moveTo>
                    <a:pt x="6133" y="790"/>
                  </a:moveTo>
                  <a:cubicBezTo>
                    <a:pt x="4790" y="14"/>
                    <a:pt x="2633" y="0"/>
                    <a:pt x="1316" y="760"/>
                  </a:cubicBezTo>
                  <a:cubicBezTo>
                    <a:pt x="1" y="1520"/>
                    <a:pt x="23" y="2766"/>
                    <a:pt x="1368" y="3542"/>
                  </a:cubicBezTo>
                  <a:cubicBezTo>
                    <a:pt x="2712" y="4317"/>
                    <a:pt x="4869" y="4331"/>
                    <a:pt x="6185" y="3571"/>
                  </a:cubicBezTo>
                  <a:cubicBezTo>
                    <a:pt x="7502" y="2811"/>
                    <a:pt x="7477" y="1565"/>
                    <a:pt x="6133" y="790"/>
                  </a:cubicBezTo>
                  <a:close/>
                  <a:moveTo>
                    <a:pt x="14688" y="5728"/>
                  </a:moveTo>
                  <a:cubicBezTo>
                    <a:pt x="13345" y="4953"/>
                    <a:pt x="11188" y="4940"/>
                    <a:pt x="9871" y="5700"/>
                  </a:cubicBezTo>
                  <a:cubicBezTo>
                    <a:pt x="8555" y="6460"/>
                    <a:pt x="8578" y="7705"/>
                    <a:pt x="9922" y="8481"/>
                  </a:cubicBezTo>
                  <a:cubicBezTo>
                    <a:pt x="11267" y="9257"/>
                    <a:pt x="13422" y="9271"/>
                    <a:pt x="14739" y="8511"/>
                  </a:cubicBezTo>
                  <a:cubicBezTo>
                    <a:pt x="16055" y="7751"/>
                    <a:pt x="16032" y="6505"/>
                    <a:pt x="14688" y="572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40;p52">
              <a:extLst>
                <a:ext uri="{FF2B5EF4-FFF2-40B4-BE49-F238E27FC236}">
                  <a16:creationId xmlns:a16="http://schemas.microsoft.com/office/drawing/2014/main" id="{4BA5EBC0-3772-2FD2-A021-15533EB06CE0}"/>
                </a:ext>
              </a:extLst>
            </p:cNvPr>
            <p:cNvSpPr/>
            <p:nvPr/>
          </p:nvSpPr>
          <p:spPr>
            <a:xfrm>
              <a:off x="1576325" y="690000"/>
              <a:ext cx="508250" cy="779575"/>
            </a:xfrm>
            <a:custGeom>
              <a:avLst/>
              <a:gdLst/>
              <a:ahLst/>
              <a:cxnLst/>
              <a:rect l="l" t="t" r="r" b="b"/>
              <a:pathLst>
                <a:path w="20330" h="31183" extrusionOk="0">
                  <a:moveTo>
                    <a:pt x="14886" y="23872"/>
                  </a:moveTo>
                  <a:cubicBezTo>
                    <a:pt x="13081" y="25851"/>
                    <a:pt x="11518" y="27066"/>
                    <a:pt x="9383" y="28300"/>
                  </a:cubicBezTo>
                  <a:cubicBezTo>
                    <a:pt x="4392" y="31182"/>
                    <a:pt x="0" y="29585"/>
                    <a:pt x="0" y="22779"/>
                  </a:cubicBezTo>
                  <a:cubicBezTo>
                    <a:pt x="0" y="15696"/>
                    <a:pt x="4451" y="6979"/>
                    <a:pt x="11248" y="3055"/>
                  </a:cubicBezTo>
                  <a:cubicBezTo>
                    <a:pt x="16540" y="0"/>
                    <a:pt x="20330" y="2014"/>
                    <a:pt x="20330" y="7848"/>
                  </a:cubicBezTo>
                  <a:cubicBezTo>
                    <a:pt x="20330" y="12918"/>
                    <a:pt x="17864" y="17537"/>
                    <a:pt x="14616" y="19411"/>
                  </a:cubicBezTo>
                  <a:cubicBezTo>
                    <a:pt x="13202" y="20227"/>
                    <a:pt x="12181" y="19984"/>
                    <a:pt x="12029" y="18230"/>
                  </a:cubicBezTo>
                  <a:lnTo>
                    <a:pt x="11969" y="18265"/>
                  </a:lnTo>
                  <a:cubicBezTo>
                    <a:pt x="11038" y="20573"/>
                    <a:pt x="9684" y="22257"/>
                    <a:pt x="8090" y="23179"/>
                  </a:cubicBezTo>
                  <a:cubicBezTo>
                    <a:pt x="6136" y="24306"/>
                    <a:pt x="4722" y="23456"/>
                    <a:pt x="4722" y="20608"/>
                  </a:cubicBezTo>
                  <a:cubicBezTo>
                    <a:pt x="4722" y="16372"/>
                    <a:pt x="7427" y="10956"/>
                    <a:pt x="11758" y="8455"/>
                  </a:cubicBezTo>
                  <a:cubicBezTo>
                    <a:pt x="13081" y="7692"/>
                    <a:pt x="14586" y="7206"/>
                    <a:pt x="15337" y="7258"/>
                  </a:cubicBezTo>
                  <a:lnTo>
                    <a:pt x="14435" y="14202"/>
                  </a:lnTo>
                  <a:cubicBezTo>
                    <a:pt x="14135" y="16424"/>
                    <a:pt x="14345" y="17240"/>
                    <a:pt x="15187" y="16789"/>
                  </a:cubicBezTo>
                  <a:cubicBezTo>
                    <a:pt x="16480" y="16077"/>
                    <a:pt x="18104" y="13230"/>
                    <a:pt x="18104" y="9236"/>
                  </a:cubicBezTo>
                  <a:cubicBezTo>
                    <a:pt x="18104" y="4722"/>
                    <a:pt x="15578" y="2674"/>
                    <a:pt x="10917" y="5365"/>
                  </a:cubicBezTo>
                  <a:cubicBezTo>
                    <a:pt x="6316" y="8021"/>
                    <a:pt x="2286" y="14513"/>
                    <a:pt x="2286" y="21146"/>
                  </a:cubicBezTo>
                  <a:cubicBezTo>
                    <a:pt x="2286" y="26945"/>
                    <a:pt x="5503" y="28386"/>
                    <a:pt x="9984" y="25799"/>
                  </a:cubicBezTo>
                  <a:cubicBezTo>
                    <a:pt x="11518" y="24913"/>
                    <a:pt x="13142" y="23593"/>
                    <a:pt x="14344" y="22170"/>
                  </a:cubicBezTo>
                  <a:close/>
                  <a:moveTo>
                    <a:pt x="12209" y="11075"/>
                  </a:moveTo>
                  <a:cubicBezTo>
                    <a:pt x="11884" y="11169"/>
                    <a:pt x="11571" y="11303"/>
                    <a:pt x="11278" y="11475"/>
                  </a:cubicBezTo>
                  <a:cubicBezTo>
                    <a:pt x="9292" y="12621"/>
                    <a:pt x="7730" y="15780"/>
                    <a:pt x="7730" y="18455"/>
                  </a:cubicBezTo>
                  <a:cubicBezTo>
                    <a:pt x="7730" y="19774"/>
                    <a:pt x="8240" y="20313"/>
                    <a:pt x="9233" y="19739"/>
                  </a:cubicBezTo>
                  <a:cubicBezTo>
                    <a:pt x="10346" y="19097"/>
                    <a:pt x="11519" y="16787"/>
                    <a:pt x="11789" y="1461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1;p52">
              <a:extLst>
                <a:ext uri="{FF2B5EF4-FFF2-40B4-BE49-F238E27FC236}">
                  <a16:creationId xmlns:a16="http://schemas.microsoft.com/office/drawing/2014/main" id="{500B571C-FCDB-B208-8E74-E93D1E34AF02}"/>
                </a:ext>
              </a:extLst>
            </p:cNvPr>
            <p:cNvSpPr/>
            <p:nvPr/>
          </p:nvSpPr>
          <p:spPr>
            <a:xfrm>
              <a:off x="2245250" y="419275"/>
              <a:ext cx="554250" cy="394200"/>
            </a:xfrm>
            <a:custGeom>
              <a:avLst/>
              <a:gdLst/>
              <a:ahLst/>
              <a:cxnLst/>
              <a:rect l="l" t="t" r="r" b="b"/>
              <a:pathLst>
                <a:path w="22170" h="15768" extrusionOk="0">
                  <a:moveTo>
                    <a:pt x="0" y="12764"/>
                  </a:moveTo>
                  <a:lnTo>
                    <a:pt x="10508" y="15677"/>
                  </a:lnTo>
                  <a:cubicBezTo>
                    <a:pt x="10833" y="15767"/>
                    <a:pt x="11334" y="15478"/>
                    <a:pt x="11658" y="15013"/>
                  </a:cubicBezTo>
                  <a:lnTo>
                    <a:pt x="2216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2;p52">
              <a:extLst>
                <a:ext uri="{FF2B5EF4-FFF2-40B4-BE49-F238E27FC236}">
                  <a16:creationId xmlns:a16="http://schemas.microsoft.com/office/drawing/2014/main" id="{0FAEDAFA-158F-E129-B3C4-5251BEF72FA2}"/>
                </a:ext>
              </a:extLst>
            </p:cNvPr>
            <p:cNvSpPr/>
            <p:nvPr/>
          </p:nvSpPr>
          <p:spPr>
            <a:xfrm>
              <a:off x="2244075" y="764200"/>
              <a:ext cx="187775" cy="354125"/>
            </a:xfrm>
            <a:custGeom>
              <a:avLst/>
              <a:gdLst/>
              <a:ahLst/>
              <a:cxnLst/>
              <a:rect l="l" t="t" r="r" b="b"/>
              <a:pathLst>
                <a:path w="7511" h="14165" extrusionOk="0">
                  <a:moveTo>
                    <a:pt x="7511" y="2066"/>
                  </a:moveTo>
                  <a:lnTo>
                    <a:pt x="199" y="14164"/>
                  </a:lnTo>
                  <a:cubicBezTo>
                    <a:pt x="81" y="14004"/>
                    <a:pt x="0" y="13786"/>
                    <a:pt x="0" y="13506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3;p52">
              <a:extLst>
                <a:ext uri="{FF2B5EF4-FFF2-40B4-BE49-F238E27FC236}">
                  <a16:creationId xmlns:a16="http://schemas.microsoft.com/office/drawing/2014/main" id="{BCA385F6-6549-D6A2-B99C-606FB8B4BB4B}"/>
                </a:ext>
              </a:extLst>
            </p:cNvPr>
            <p:cNvSpPr/>
            <p:nvPr/>
          </p:nvSpPr>
          <p:spPr>
            <a:xfrm>
              <a:off x="2266250" y="735250"/>
              <a:ext cx="513600" cy="389550"/>
            </a:xfrm>
            <a:custGeom>
              <a:avLst/>
              <a:gdLst/>
              <a:ahLst/>
              <a:cxnLst/>
              <a:rect l="l" t="t" r="r" b="b"/>
              <a:pathLst>
                <a:path w="20544" h="15582" extrusionOk="0">
                  <a:moveTo>
                    <a:pt x="13182" y="1"/>
                  </a:moveTo>
                  <a:lnTo>
                    <a:pt x="20543" y="3692"/>
                  </a:lnTo>
                  <a:cubicBezTo>
                    <a:pt x="20347" y="3920"/>
                    <a:pt x="20113" y="4115"/>
                    <a:pt x="19855" y="4268"/>
                  </a:cubicBezTo>
                  <a:lnTo>
                    <a:pt x="635" y="15365"/>
                  </a:lnTo>
                  <a:cubicBezTo>
                    <a:pt x="408" y="15496"/>
                    <a:pt x="193" y="15569"/>
                    <a:pt x="1" y="15581"/>
                  </a:cubicBezTo>
                  <a:lnTo>
                    <a:pt x="7353" y="3404"/>
                  </a:lnTo>
                  <a:lnTo>
                    <a:pt x="10245" y="420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4;p52">
              <a:extLst>
                <a:ext uri="{FF2B5EF4-FFF2-40B4-BE49-F238E27FC236}">
                  <a16:creationId xmlns:a16="http://schemas.microsoft.com/office/drawing/2014/main" id="{DCDE1A95-8366-6A90-B1ED-B53574A5B5A1}"/>
                </a:ext>
              </a:extLst>
            </p:cNvPr>
            <p:cNvSpPr/>
            <p:nvPr/>
          </p:nvSpPr>
          <p:spPr>
            <a:xfrm>
              <a:off x="2614350" y="442850"/>
              <a:ext cx="186350" cy="358175"/>
            </a:xfrm>
            <a:custGeom>
              <a:avLst/>
              <a:gdLst/>
              <a:ahLst/>
              <a:cxnLst/>
              <a:rect l="l" t="t" r="r" b="b"/>
              <a:pathLst>
                <a:path w="7454" h="14327" extrusionOk="0">
                  <a:moveTo>
                    <a:pt x="7453" y="1"/>
                  </a:moveTo>
                  <a:lnTo>
                    <a:pt x="7453" y="13506"/>
                  </a:lnTo>
                  <a:cubicBezTo>
                    <a:pt x="7453" y="13763"/>
                    <a:pt x="7372" y="14054"/>
                    <a:pt x="7270" y="14326"/>
                  </a:cubicBezTo>
                  <a:lnTo>
                    <a:pt x="1" y="1066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5;p52">
              <a:extLst>
                <a:ext uri="{FF2B5EF4-FFF2-40B4-BE49-F238E27FC236}">
                  <a16:creationId xmlns:a16="http://schemas.microsoft.com/office/drawing/2014/main" id="{756F98BD-BFE1-9DB0-0D91-8509BC00511D}"/>
                </a:ext>
              </a:extLst>
            </p:cNvPr>
            <p:cNvSpPr/>
            <p:nvPr/>
          </p:nvSpPr>
          <p:spPr>
            <a:xfrm>
              <a:off x="1649675" y="723325"/>
              <a:ext cx="1904375" cy="2651975"/>
            </a:xfrm>
            <a:custGeom>
              <a:avLst/>
              <a:gdLst/>
              <a:ahLst/>
              <a:cxnLst/>
              <a:rect l="l" t="t" r="r" b="b"/>
              <a:pathLst>
                <a:path w="76175" h="106079" extrusionOk="0">
                  <a:moveTo>
                    <a:pt x="0" y="101047"/>
                  </a:moveTo>
                  <a:lnTo>
                    <a:pt x="0" y="44367"/>
                  </a:lnTo>
                  <a:cubicBezTo>
                    <a:pt x="0" y="42930"/>
                    <a:pt x="766" y="41603"/>
                    <a:pt x="2012" y="40884"/>
                  </a:cubicBezTo>
                  <a:lnTo>
                    <a:pt x="70141" y="1550"/>
                  </a:lnTo>
                  <a:cubicBezTo>
                    <a:pt x="72823" y="1"/>
                    <a:pt x="76175" y="1936"/>
                    <a:pt x="76175" y="5033"/>
                  </a:cubicBezTo>
                  <a:lnTo>
                    <a:pt x="76175" y="61713"/>
                  </a:lnTo>
                  <a:cubicBezTo>
                    <a:pt x="76175" y="63149"/>
                    <a:pt x="75409" y="64478"/>
                    <a:pt x="74163" y="65197"/>
                  </a:cubicBezTo>
                  <a:lnTo>
                    <a:pt x="6034" y="104530"/>
                  </a:lnTo>
                  <a:cubicBezTo>
                    <a:pt x="3352" y="106079"/>
                    <a:pt x="0" y="104144"/>
                    <a:pt x="0" y="101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6;p52">
              <a:extLst>
                <a:ext uri="{FF2B5EF4-FFF2-40B4-BE49-F238E27FC236}">
                  <a16:creationId xmlns:a16="http://schemas.microsoft.com/office/drawing/2014/main" id="{41F02817-4998-79BC-CCB0-E2B82985C3B9}"/>
                </a:ext>
              </a:extLst>
            </p:cNvPr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1336" y="39699"/>
                  </a:lnTo>
                  <a:cubicBezTo>
                    <a:pt x="511" y="40178"/>
                    <a:pt x="0" y="41060"/>
                    <a:pt x="0" y="42014"/>
                  </a:cubicBezTo>
                  <a:lnTo>
                    <a:pt x="0" y="98694"/>
                  </a:lnTo>
                  <a:cubicBezTo>
                    <a:pt x="0" y="100348"/>
                    <a:pt x="1390" y="101373"/>
                    <a:pt x="2680" y="101373"/>
                  </a:cubicBezTo>
                  <a:cubicBezTo>
                    <a:pt x="3143" y="101373"/>
                    <a:pt x="3591" y="101250"/>
                    <a:pt x="4009" y="101010"/>
                  </a:cubicBezTo>
                  <a:lnTo>
                    <a:pt x="72138" y="61674"/>
                  </a:lnTo>
                  <a:cubicBezTo>
                    <a:pt x="72964" y="61196"/>
                    <a:pt x="73475" y="60313"/>
                    <a:pt x="73476" y="59360"/>
                  </a:cubicBezTo>
                  <a:lnTo>
                    <a:pt x="73476" y="2680"/>
                  </a:lnTo>
                  <a:cubicBezTo>
                    <a:pt x="73476" y="1025"/>
                    <a:pt x="72085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7;p52">
              <a:extLst>
                <a:ext uri="{FF2B5EF4-FFF2-40B4-BE49-F238E27FC236}">
                  <a16:creationId xmlns:a16="http://schemas.microsoft.com/office/drawing/2014/main" id="{2536E46D-A03F-9187-6D1A-601CDBBA975B}"/>
                </a:ext>
              </a:extLst>
            </p:cNvPr>
            <p:cNvSpPr/>
            <p:nvPr/>
          </p:nvSpPr>
          <p:spPr>
            <a:xfrm>
              <a:off x="1609850" y="719475"/>
              <a:ext cx="1879375" cy="2613100"/>
            </a:xfrm>
            <a:custGeom>
              <a:avLst/>
              <a:gdLst/>
              <a:ahLst/>
              <a:cxnLst/>
              <a:rect l="l" t="t" r="r" b="b"/>
              <a:pathLst>
                <a:path w="75175" h="104524" extrusionOk="0">
                  <a:moveTo>
                    <a:pt x="1593" y="101201"/>
                  </a:moveTo>
                  <a:lnTo>
                    <a:pt x="1593" y="44521"/>
                  </a:lnTo>
                  <a:cubicBezTo>
                    <a:pt x="1593" y="43084"/>
                    <a:pt x="2359" y="41757"/>
                    <a:pt x="3605" y="41038"/>
                  </a:cubicBezTo>
                  <a:lnTo>
                    <a:pt x="71734" y="1704"/>
                  </a:lnTo>
                  <a:cubicBezTo>
                    <a:pt x="72862" y="1051"/>
                    <a:pt x="74106" y="1022"/>
                    <a:pt x="75173" y="1431"/>
                  </a:cubicBezTo>
                  <a:lnTo>
                    <a:pt x="75175" y="1428"/>
                  </a:lnTo>
                  <a:lnTo>
                    <a:pt x="74563" y="1130"/>
                  </a:lnTo>
                  <a:cubicBezTo>
                    <a:pt x="73348" y="225"/>
                    <a:pt x="71640" y="1"/>
                    <a:pt x="70141" y="865"/>
                  </a:cubicBezTo>
                  <a:lnTo>
                    <a:pt x="2011" y="40200"/>
                  </a:lnTo>
                  <a:cubicBezTo>
                    <a:pt x="767" y="40918"/>
                    <a:pt x="1" y="42247"/>
                    <a:pt x="1" y="43684"/>
                  </a:cubicBezTo>
                  <a:lnTo>
                    <a:pt x="1" y="100363"/>
                  </a:lnTo>
                  <a:cubicBezTo>
                    <a:pt x="1" y="101729"/>
                    <a:pt x="655" y="102864"/>
                    <a:pt x="1613" y="103580"/>
                  </a:cubicBezTo>
                  <a:cubicBezTo>
                    <a:pt x="1642" y="103602"/>
                    <a:pt x="1673" y="103621"/>
                    <a:pt x="1705" y="103638"/>
                  </a:cubicBezTo>
                  <a:lnTo>
                    <a:pt x="3360" y="104523"/>
                  </a:lnTo>
                  <a:cubicBezTo>
                    <a:pt x="2318" y="103818"/>
                    <a:pt x="1593" y="102637"/>
                    <a:pt x="1593" y="101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8;p52">
              <a:extLst>
                <a:ext uri="{FF2B5EF4-FFF2-40B4-BE49-F238E27FC236}">
                  <a16:creationId xmlns:a16="http://schemas.microsoft.com/office/drawing/2014/main" id="{9934B377-023B-F987-B0C7-CAD083682EAA}"/>
                </a:ext>
              </a:extLst>
            </p:cNvPr>
            <p:cNvSpPr/>
            <p:nvPr/>
          </p:nvSpPr>
          <p:spPr>
            <a:xfrm>
              <a:off x="1712575" y="3342700"/>
              <a:ext cx="425" cy="20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0" y="0"/>
                  </a:moveTo>
                  <a:lnTo>
                    <a:pt x="15" y="8"/>
                  </a:lnTo>
                  <a:lnTo>
                    <a:pt x="17" y="6"/>
                  </a:lnTo>
                  <a:cubicBezTo>
                    <a:pt x="12" y="3"/>
                    <a:pt x="6" y="2"/>
                    <a:pt x="0" y="0"/>
                  </a:cubicBezTo>
                  <a:close/>
                </a:path>
              </a:pathLst>
            </a:custGeom>
            <a:solidFill>
              <a:srgbClr val="611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9;p52">
              <a:extLst>
                <a:ext uri="{FF2B5EF4-FFF2-40B4-BE49-F238E27FC236}">
                  <a16:creationId xmlns:a16="http://schemas.microsoft.com/office/drawing/2014/main" id="{76967FD8-3484-FC8E-9052-F0915A9DFDD7}"/>
                </a:ext>
              </a:extLst>
            </p:cNvPr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10301" y="34525"/>
                  </a:moveTo>
                  <a:lnTo>
                    <a:pt x="0" y="65357"/>
                  </a:lnTo>
                  <a:lnTo>
                    <a:pt x="0" y="98694"/>
                  </a:lnTo>
                  <a:cubicBezTo>
                    <a:pt x="0" y="100348"/>
                    <a:pt x="1390" y="101373"/>
                    <a:pt x="2678" y="101373"/>
                  </a:cubicBezTo>
                  <a:cubicBezTo>
                    <a:pt x="2704" y="101373"/>
                    <a:pt x="2727" y="101364"/>
                    <a:pt x="2751" y="101364"/>
                  </a:cubicBezTo>
                  <a:lnTo>
                    <a:pt x="28612" y="23952"/>
                  </a:lnTo>
                  <a:close/>
                  <a:moveTo>
                    <a:pt x="50987" y="73888"/>
                  </a:moveTo>
                  <a:lnTo>
                    <a:pt x="59603" y="68912"/>
                  </a:lnTo>
                  <a:lnTo>
                    <a:pt x="73476" y="27383"/>
                  </a:lnTo>
                  <a:lnTo>
                    <a:pt x="73476" y="6563"/>
                  </a:lnTo>
                  <a:close/>
                  <a:moveTo>
                    <a:pt x="35595" y="19920"/>
                  </a:moveTo>
                  <a:lnTo>
                    <a:pt x="9582" y="97793"/>
                  </a:lnTo>
                  <a:lnTo>
                    <a:pt x="13890" y="95304"/>
                  </a:lnTo>
                  <a:lnTo>
                    <a:pt x="39904" y="17432"/>
                  </a:lnTo>
                  <a:close/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46304" y="13737"/>
                  </a:lnTo>
                  <a:lnTo>
                    <a:pt x="20290" y="91609"/>
                  </a:lnTo>
                  <a:lnTo>
                    <a:pt x="45066" y="77305"/>
                  </a:lnTo>
                  <a:lnTo>
                    <a:pt x="70887" y="10"/>
                  </a:lnTo>
                  <a:cubicBezTo>
                    <a:pt x="70857" y="8"/>
                    <a:pt x="70827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0;p52">
              <a:extLst>
                <a:ext uri="{FF2B5EF4-FFF2-40B4-BE49-F238E27FC236}">
                  <a16:creationId xmlns:a16="http://schemas.microsoft.com/office/drawing/2014/main" id="{AFE0A3F5-6C3D-DBA6-CE6B-4581B7C85C67}"/>
                </a:ext>
              </a:extLst>
            </p:cNvPr>
            <p:cNvSpPr/>
            <p:nvPr/>
          </p:nvSpPr>
          <p:spPr>
            <a:xfrm>
              <a:off x="1733450" y="2335275"/>
              <a:ext cx="3165075" cy="1901975"/>
            </a:xfrm>
            <a:custGeom>
              <a:avLst/>
              <a:gdLst/>
              <a:ahLst/>
              <a:cxnLst/>
              <a:rect l="l" t="t" r="r" b="b"/>
              <a:pathLst>
                <a:path w="126603" h="76079" extrusionOk="0">
                  <a:moveTo>
                    <a:pt x="2683" y="47020"/>
                  </a:moveTo>
                  <a:lnTo>
                    <a:pt x="51769" y="75361"/>
                  </a:lnTo>
                  <a:cubicBezTo>
                    <a:pt x="53014" y="76078"/>
                    <a:pt x="54547" y="76078"/>
                    <a:pt x="55792" y="75361"/>
                  </a:cubicBezTo>
                  <a:lnTo>
                    <a:pt x="123920" y="36025"/>
                  </a:lnTo>
                  <a:cubicBezTo>
                    <a:pt x="126603" y="34476"/>
                    <a:pt x="126603" y="30606"/>
                    <a:pt x="123920" y="29058"/>
                  </a:cubicBezTo>
                  <a:lnTo>
                    <a:pt x="74836" y="719"/>
                  </a:lnTo>
                  <a:cubicBezTo>
                    <a:pt x="73591" y="0"/>
                    <a:pt x="72058" y="0"/>
                    <a:pt x="70812" y="719"/>
                  </a:cubicBezTo>
                  <a:lnTo>
                    <a:pt x="2683" y="40052"/>
                  </a:lnTo>
                  <a:cubicBezTo>
                    <a:pt x="1" y="41601"/>
                    <a:pt x="1" y="45471"/>
                    <a:pt x="2683" y="4702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1;p52">
              <a:extLst>
                <a:ext uri="{FF2B5EF4-FFF2-40B4-BE49-F238E27FC236}">
                  <a16:creationId xmlns:a16="http://schemas.microsoft.com/office/drawing/2014/main" id="{634FFA62-FC98-49F8-948B-21FE92C358D3}"/>
                </a:ext>
              </a:extLst>
            </p:cNvPr>
            <p:cNvSpPr/>
            <p:nvPr/>
          </p:nvSpPr>
          <p:spPr>
            <a:xfrm>
              <a:off x="1750225" y="3152250"/>
              <a:ext cx="3131475" cy="1117275"/>
            </a:xfrm>
            <a:custGeom>
              <a:avLst/>
              <a:gdLst/>
              <a:ahLst/>
              <a:cxnLst/>
              <a:rect l="l" t="t" r="r" b="b"/>
              <a:pathLst>
                <a:path w="125259" h="44691" extrusionOk="0">
                  <a:moveTo>
                    <a:pt x="123249" y="3346"/>
                  </a:moveTo>
                  <a:lnTo>
                    <a:pt x="55121" y="42682"/>
                  </a:lnTo>
                  <a:cubicBezTo>
                    <a:pt x="53876" y="43399"/>
                    <a:pt x="52343" y="43399"/>
                    <a:pt x="51098" y="42682"/>
                  </a:cubicBezTo>
                  <a:lnTo>
                    <a:pt x="2012" y="14341"/>
                  </a:lnTo>
                  <a:cubicBezTo>
                    <a:pt x="671" y="13568"/>
                    <a:pt x="0" y="12213"/>
                    <a:pt x="0" y="10858"/>
                  </a:cubicBezTo>
                  <a:lnTo>
                    <a:pt x="0" y="12149"/>
                  </a:lnTo>
                  <a:cubicBezTo>
                    <a:pt x="0" y="13504"/>
                    <a:pt x="671" y="14859"/>
                    <a:pt x="2012" y="15632"/>
                  </a:cubicBezTo>
                  <a:lnTo>
                    <a:pt x="51098" y="43973"/>
                  </a:lnTo>
                  <a:cubicBezTo>
                    <a:pt x="52343" y="44691"/>
                    <a:pt x="53876" y="44691"/>
                    <a:pt x="55121" y="43973"/>
                  </a:cubicBezTo>
                  <a:lnTo>
                    <a:pt x="123249" y="4639"/>
                  </a:lnTo>
                  <a:cubicBezTo>
                    <a:pt x="124532" y="3899"/>
                    <a:pt x="125193" y="2629"/>
                    <a:pt x="125251" y="1336"/>
                  </a:cubicBezTo>
                  <a:lnTo>
                    <a:pt x="125252" y="1334"/>
                  </a:lnTo>
                  <a:cubicBezTo>
                    <a:pt x="125252" y="1334"/>
                    <a:pt x="125255" y="1107"/>
                    <a:pt x="125252" y="1013"/>
                  </a:cubicBezTo>
                  <a:lnTo>
                    <a:pt x="125258" y="1"/>
                  </a:lnTo>
                  <a:cubicBezTo>
                    <a:pt x="125214" y="1307"/>
                    <a:pt x="124544" y="2600"/>
                    <a:pt x="123249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2;p52">
              <a:extLst>
                <a:ext uri="{FF2B5EF4-FFF2-40B4-BE49-F238E27FC236}">
                  <a16:creationId xmlns:a16="http://schemas.microsoft.com/office/drawing/2014/main" id="{136681AB-EDE1-BCB5-9C07-21783ECF6581}"/>
                </a:ext>
              </a:extLst>
            </p:cNvPr>
            <p:cNvSpPr/>
            <p:nvPr/>
          </p:nvSpPr>
          <p:spPr>
            <a:xfrm>
              <a:off x="1998025" y="2533100"/>
              <a:ext cx="2255575" cy="1302250"/>
            </a:xfrm>
            <a:custGeom>
              <a:avLst/>
              <a:gdLst/>
              <a:ahLst/>
              <a:cxnLst/>
              <a:rect l="l" t="t" r="r" b="b"/>
              <a:pathLst>
                <a:path w="90223" h="52090" extrusionOk="0">
                  <a:moveTo>
                    <a:pt x="87940" y="16996"/>
                  </a:moveTo>
                  <a:lnTo>
                    <a:pt x="29438" y="50771"/>
                  </a:lnTo>
                  <a:cubicBezTo>
                    <a:pt x="27155" y="52090"/>
                    <a:pt x="23169" y="51925"/>
                    <a:pt x="20533" y="50403"/>
                  </a:cubicBezTo>
                  <a:lnTo>
                    <a:pt x="2923" y="40235"/>
                  </a:lnTo>
                  <a:cubicBezTo>
                    <a:pt x="287" y="38714"/>
                    <a:pt x="1" y="36411"/>
                    <a:pt x="2282" y="35094"/>
                  </a:cubicBezTo>
                  <a:lnTo>
                    <a:pt x="60785" y="1319"/>
                  </a:lnTo>
                  <a:cubicBezTo>
                    <a:pt x="63067" y="0"/>
                    <a:pt x="67053" y="165"/>
                    <a:pt x="69689" y="1687"/>
                  </a:cubicBezTo>
                  <a:lnTo>
                    <a:pt x="87301" y="11855"/>
                  </a:lnTo>
                  <a:cubicBezTo>
                    <a:pt x="89937" y="13376"/>
                    <a:pt x="90223" y="15677"/>
                    <a:pt x="87940" y="16996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3;p52">
              <a:extLst>
                <a:ext uri="{FF2B5EF4-FFF2-40B4-BE49-F238E27FC236}">
                  <a16:creationId xmlns:a16="http://schemas.microsoft.com/office/drawing/2014/main" id="{EF81CD6B-C8F7-5B6E-E228-80A7D5A06166}"/>
                </a:ext>
              </a:extLst>
            </p:cNvPr>
            <p:cNvSpPr/>
            <p:nvPr/>
          </p:nvSpPr>
          <p:spPr>
            <a:xfrm>
              <a:off x="2013100" y="2533100"/>
              <a:ext cx="2226700" cy="943025"/>
            </a:xfrm>
            <a:custGeom>
              <a:avLst/>
              <a:gdLst/>
              <a:ahLst/>
              <a:cxnLst/>
              <a:rect l="l" t="t" r="r" b="b"/>
              <a:pathLst>
                <a:path w="89068" h="37721" extrusionOk="0">
                  <a:moveTo>
                    <a:pt x="1679" y="35904"/>
                  </a:moveTo>
                  <a:lnTo>
                    <a:pt x="60182" y="2127"/>
                  </a:lnTo>
                  <a:cubicBezTo>
                    <a:pt x="62464" y="810"/>
                    <a:pt x="66450" y="975"/>
                    <a:pt x="69086" y="2496"/>
                  </a:cubicBezTo>
                  <a:lnTo>
                    <a:pt x="86698" y="12665"/>
                  </a:lnTo>
                  <a:cubicBezTo>
                    <a:pt x="87953" y="13389"/>
                    <a:pt x="88669" y="14291"/>
                    <a:pt x="88834" y="15179"/>
                  </a:cubicBezTo>
                  <a:cubicBezTo>
                    <a:pt x="89067" y="14053"/>
                    <a:pt x="88339" y="12803"/>
                    <a:pt x="86698" y="11855"/>
                  </a:cubicBezTo>
                  <a:lnTo>
                    <a:pt x="69086" y="1687"/>
                  </a:lnTo>
                  <a:cubicBezTo>
                    <a:pt x="66450" y="165"/>
                    <a:pt x="62463" y="0"/>
                    <a:pt x="60182" y="1319"/>
                  </a:cubicBezTo>
                  <a:lnTo>
                    <a:pt x="1679" y="35094"/>
                  </a:lnTo>
                  <a:cubicBezTo>
                    <a:pt x="485" y="35784"/>
                    <a:pt x="1" y="36744"/>
                    <a:pt x="182" y="37720"/>
                  </a:cubicBezTo>
                  <a:cubicBezTo>
                    <a:pt x="324" y="37038"/>
                    <a:pt x="819" y="36400"/>
                    <a:pt x="1679" y="359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4;p52">
              <a:extLst>
                <a:ext uri="{FF2B5EF4-FFF2-40B4-BE49-F238E27FC236}">
                  <a16:creationId xmlns:a16="http://schemas.microsoft.com/office/drawing/2014/main" id="{01F2FED6-8736-73F5-74C8-92A4F28B344F}"/>
                </a:ext>
              </a:extLst>
            </p:cNvPr>
            <p:cNvSpPr/>
            <p:nvPr/>
          </p:nvSpPr>
          <p:spPr>
            <a:xfrm>
              <a:off x="3373925" y="3311175"/>
              <a:ext cx="731250" cy="422150"/>
            </a:xfrm>
            <a:custGeom>
              <a:avLst/>
              <a:gdLst/>
              <a:ahLst/>
              <a:cxnLst/>
              <a:rect l="l" t="t" r="r" b="b"/>
              <a:pathLst>
                <a:path w="29250" h="16886" extrusionOk="0">
                  <a:moveTo>
                    <a:pt x="28117" y="5707"/>
                  </a:moveTo>
                  <a:lnTo>
                    <a:pt x="9887" y="16233"/>
                  </a:lnTo>
                  <a:cubicBezTo>
                    <a:pt x="8755" y="16885"/>
                    <a:pt x="6761" y="16804"/>
                    <a:pt x="5455" y="16050"/>
                  </a:cubicBezTo>
                  <a:lnTo>
                    <a:pt x="1449" y="13737"/>
                  </a:lnTo>
                  <a:cubicBezTo>
                    <a:pt x="143" y="12983"/>
                    <a:pt x="1" y="11831"/>
                    <a:pt x="1131" y="11178"/>
                  </a:cubicBezTo>
                  <a:lnTo>
                    <a:pt x="19363" y="653"/>
                  </a:lnTo>
                  <a:cubicBezTo>
                    <a:pt x="20493" y="0"/>
                    <a:pt x="22489" y="82"/>
                    <a:pt x="23795" y="836"/>
                  </a:cubicBezTo>
                  <a:lnTo>
                    <a:pt x="27799" y="3149"/>
                  </a:lnTo>
                  <a:cubicBezTo>
                    <a:pt x="29106" y="3903"/>
                    <a:pt x="29249" y="5055"/>
                    <a:pt x="28117" y="5707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5;p52">
              <a:extLst>
                <a:ext uri="{FF2B5EF4-FFF2-40B4-BE49-F238E27FC236}">
                  <a16:creationId xmlns:a16="http://schemas.microsoft.com/office/drawing/2014/main" id="{2B866E3B-590C-5A5E-2A6E-147ABC48069C}"/>
                </a:ext>
              </a:extLst>
            </p:cNvPr>
            <p:cNvSpPr/>
            <p:nvPr/>
          </p:nvSpPr>
          <p:spPr>
            <a:xfrm>
              <a:off x="3381125" y="3311175"/>
              <a:ext cx="717700" cy="313875"/>
            </a:xfrm>
            <a:custGeom>
              <a:avLst/>
              <a:gdLst/>
              <a:ahLst/>
              <a:cxnLst/>
              <a:rect l="l" t="t" r="r" b="b"/>
              <a:pathLst>
                <a:path w="28708" h="12555" extrusionOk="0">
                  <a:moveTo>
                    <a:pt x="843" y="11717"/>
                  </a:moveTo>
                  <a:lnTo>
                    <a:pt x="19075" y="1193"/>
                  </a:lnTo>
                  <a:cubicBezTo>
                    <a:pt x="20205" y="539"/>
                    <a:pt x="22201" y="622"/>
                    <a:pt x="23507" y="1376"/>
                  </a:cubicBezTo>
                  <a:lnTo>
                    <a:pt x="27511" y="3688"/>
                  </a:lnTo>
                  <a:cubicBezTo>
                    <a:pt x="28102" y="4028"/>
                    <a:pt x="28441" y="4451"/>
                    <a:pt x="28547" y="4872"/>
                  </a:cubicBezTo>
                  <a:cubicBezTo>
                    <a:pt x="28707" y="4293"/>
                    <a:pt x="28359" y="3638"/>
                    <a:pt x="27511" y="3149"/>
                  </a:cubicBezTo>
                  <a:lnTo>
                    <a:pt x="23507" y="836"/>
                  </a:lnTo>
                  <a:cubicBezTo>
                    <a:pt x="22201" y="82"/>
                    <a:pt x="20205" y="0"/>
                    <a:pt x="19075" y="653"/>
                  </a:cubicBezTo>
                  <a:lnTo>
                    <a:pt x="843" y="11178"/>
                  </a:lnTo>
                  <a:cubicBezTo>
                    <a:pt x="224" y="11536"/>
                    <a:pt x="0" y="12044"/>
                    <a:pt x="127" y="12554"/>
                  </a:cubicBezTo>
                  <a:cubicBezTo>
                    <a:pt x="215" y="12240"/>
                    <a:pt x="447" y="11947"/>
                    <a:pt x="843" y="11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6;p52">
              <a:extLst>
                <a:ext uri="{FF2B5EF4-FFF2-40B4-BE49-F238E27FC236}">
                  <a16:creationId xmlns:a16="http://schemas.microsoft.com/office/drawing/2014/main" id="{5DECAB15-C828-EE53-A11E-A98DEB9916F6}"/>
                </a:ext>
              </a:extLst>
            </p:cNvPr>
            <p:cNvSpPr/>
            <p:nvPr/>
          </p:nvSpPr>
          <p:spPr>
            <a:xfrm>
              <a:off x="2117375" y="2622175"/>
              <a:ext cx="2018000" cy="1162900"/>
            </a:xfrm>
            <a:custGeom>
              <a:avLst/>
              <a:gdLst/>
              <a:ahLst/>
              <a:cxnLst/>
              <a:rect l="l" t="t" r="r" b="b"/>
              <a:pathLst>
                <a:path w="80720" h="46516" extrusionOk="0">
                  <a:moveTo>
                    <a:pt x="61627" y="1"/>
                  </a:moveTo>
                  <a:cubicBezTo>
                    <a:pt x="61536" y="1"/>
                    <a:pt x="61448" y="19"/>
                    <a:pt x="61383" y="57"/>
                  </a:cubicBezTo>
                  <a:lnTo>
                    <a:pt x="54733" y="3894"/>
                  </a:lnTo>
                  <a:cubicBezTo>
                    <a:pt x="54591" y="3978"/>
                    <a:pt x="54609" y="4123"/>
                    <a:pt x="54775" y="4218"/>
                  </a:cubicBezTo>
                  <a:lnTo>
                    <a:pt x="57046" y="5531"/>
                  </a:lnTo>
                  <a:cubicBezTo>
                    <a:pt x="57136" y="5583"/>
                    <a:pt x="57252" y="5610"/>
                    <a:pt x="57362" y="5610"/>
                  </a:cubicBezTo>
                  <a:cubicBezTo>
                    <a:pt x="57454" y="5610"/>
                    <a:pt x="57541" y="5591"/>
                    <a:pt x="57606" y="5553"/>
                  </a:cubicBezTo>
                  <a:lnTo>
                    <a:pt x="64256" y="1716"/>
                  </a:lnTo>
                  <a:cubicBezTo>
                    <a:pt x="64400" y="1633"/>
                    <a:pt x="64382" y="1489"/>
                    <a:pt x="64217" y="1392"/>
                  </a:cubicBezTo>
                  <a:lnTo>
                    <a:pt x="61945" y="79"/>
                  </a:lnTo>
                  <a:cubicBezTo>
                    <a:pt x="61854" y="27"/>
                    <a:pt x="61738" y="1"/>
                    <a:pt x="61627" y="1"/>
                  </a:cubicBezTo>
                  <a:close/>
                  <a:moveTo>
                    <a:pt x="65749" y="2612"/>
                  </a:moveTo>
                  <a:cubicBezTo>
                    <a:pt x="65390" y="2612"/>
                    <a:pt x="65032" y="2692"/>
                    <a:pt x="64758" y="2850"/>
                  </a:cubicBezTo>
                  <a:lnTo>
                    <a:pt x="59660" y="5791"/>
                  </a:lnTo>
                  <a:cubicBezTo>
                    <a:pt x="59112" y="6108"/>
                    <a:pt x="59112" y="6619"/>
                    <a:pt x="59660" y="6936"/>
                  </a:cubicBezTo>
                  <a:lnTo>
                    <a:pt x="60551" y="7450"/>
                  </a:lnTo>
                  <a:cubicBezTo>
                    <a:pt x="60825" y="7609"/>
                    <a:pt x="61183" y="7688"/>
                    <a:pt x="61542" y="7688"/>
                  </a:cubicBezTo>
                  <a:cubicBezTo>
                    <a:pt x="61901" y="7688"/>
                    <a:pt x="62260" y="7609"/>
                    <a:pt x="62534" y="7450"/>
                  </a:cubicBezTo>
                  <a:lnTo>
                    <a:pt x="64758" y="6168"/>
                  </a:lnTo>
                  <a:cubicBezTo>
                    <a:pt x="65031" y="6010"/>
                    <a:pt x="65390" y="5931"/>
                    <a:pt x="65748" y="5931"/>
                  </a:cubicBezTo>
                  <a:cubicBezTo>
                    <a:pt x="66107" y="5931"/>
                    <a:pt x="66466" y="6010"/>
                    <a:pt x="66739" y="6168"/>
                  </a:cubicBezTo>
                  <a:lnTo>
                    <a:pt x="68869" y="7397"/>
                  </a:lnTo>
                  <a:cubicBezTo>
                    <a:pt x="69142" y="7556"/>
                    <a:pt x="69501" y="7635"/>
                    <a:pt x="69859" y="7635"/>
                  </a:cubicBezTo>
                  <a:cubicBezTo>
                    <a:pt x="70218" y="7635"/>
                    <a:pt x="70577" y="7556"/>
                    <a:pt x="70851" y="7397"/>
                  </a:cubicBezTo>
                  <a:lnTo>
                    <a:pt x="71742" y="6883"/>
                  </a:lnTo>
                  <a:cubicBezTo>
                    <a:pt x="72290" y="6568"/>
                    <a:pt x="72290" y="6055"/>
                    <a:pt x="71742" y="5738"/>
                  </a:cubicBezTo>
                  <a:lnTo>
                    <a:pt x="66741" y="2850"/>
                  </a:lnTo>
                  <a:cubicBezTo>
                    <a:pt x="66467" y="2692"/>
                    <a:pt x="66108" y="2612"/>
                    <a:pt x="65749" y="2612"/>
                  </a:cubicBezTo>
                  <a:close/>
                  <a:moveTo>
                    <a:pt x="53216" y="4855"/>
                  </a:moveTo>
                  <a:cubicBezTo>
                    <a:pt x="53125" y="4855"/>
                    <a:pt x="53038" y="4874"/>
                    <a:pt x="52972" y="4912"/>
                  </a:cubicBezTo>
                  <a:lnTo>
                    <a:pt x="50618" y="6270"/>
                  </a:lnTo>
                  <a:cubicBezTo>
                    <a:pt x="50475" y="6353"/>
                    <a:pt x="50493" y="6498"/>
                    <a:pt x="50659" y="6593"/>
                  </a:cubicBezTo>
                  <a:lnTo>
                    <a:pt x="52930" y="7906"/>
                  </a:lnTo>
                  <a:cubicBezTo>
                    <a:pt x="53021" y="7958"/>
                    <a:pt x="53137" y="7985"/>
                    <a:pt x="53248" y="7985"/>
                  </a:cubicBezTo>
                  <a:cubicBezTo>
                    <a:pt x="53339" y="7985"/>
                    <a:pt x="53426" y="7966"/>
                    <a:pt x="53492" y="7929"/>
                  </a:cubicBezTo>
                  <a:lnTo>
                    <a:pt x="55846" y="6571"/>
                  </a:lnTo>
                  <a:cubicBezTo>
                    <a:pt x="55989" y="6488"/>
                    <a:pt x="55971" y="6342"/>
                    <a:pt x="55805" y="6247"/>
                  </a:cubicBezTo>
                  <a:lnTo>
                    <a:pt x="53532" y="4934"/>
                  </a:lnTo>
                  <a:cubicBezTo>
                    <a:pt x="53442" y="4882"/>
                    <a:pt x="53326" y="4855"/>
                    <a:pt x="53216" y="4855"/>
                  </a:cubicBezTo>
                  <a:close/>
                  <a:moveTo>
                    <a:pt x="57309" y="7298"/>
                  </a:moveTo>
                  <a:cubicBezTo>
                    <a:pt x="57147" y="7298"/>
                    <a:pt x="56992" y="7332"/>
                    <a:pt x="56877" y="7399"/>
                  </a:cubicBezTo>
                  <a:lnTo>
                    <a:pt x="54924" y="8525"/>
                  </a:lnTo>
                  <a:cubicBezTo>
                    <a:pt x="54669" y="8672"/>
                    <a:pt x="54701" y="8929"/>
                    <a:pt x="54995" y="9099"/>
                  </a:cubicBezTo>
                  <a:lnTo>
                    <a:pt x="56804" y="10143"/>
                  </a:lnTo>
                  <a:cubicBezTo>
                    <a:pt x="56965" y="10236"/>
                    <a:pt x="57171" y="10284"/>
                    <a:pt x="57366" y="10284"/>
                  </a:cubicBezTo>
                  <a:cubicBezTo>
                    <a:pt x="57528" y="10284"/>
                    <a:pt x="57682" y="10251"/>
                    <a:pt x="57797" y="10184"/>
                  </a:cubicBezTo>
                  <a:lnTo>
                    <a:pt x="59750" y="9058"/>
                  </a:lnTo>
                  <a:cubicBezTo>
                    <a:pt x="60004" y="8911"/>
                    <a:pt x="59972" y="8654"/>
                    <a:pt x="59679" y="8484"/>
                  </a:cubicBezTo>
                  <a:lnTo>
                    <a:pt x="57870" y="7440"/>
                  </a:lnTo>
                  <a:cubicBezTo>
                    <a:pt x="57709" y="7346"/>
                    <a:pt x="57504" y="7298"/>
                    <a:pt x="57309" y="7298"/>
                  </a:cubicBezTo>
                  <a:close/>
                  <a:moveTo>
                    <a:pt x="65633" y="7168"/>
                  </a:moveTo>
                  <a:cubicBezTo>
                    <a:pt x="65542" y="7168"/>
                    <a:pt x="65456" y="7186"/>
                    <a:pt x="65392" y="7223"/>
                  </a:cubicBezTo>
                  <a:lnTo>
                    <a:pt x="63032" y="8586"/>
                  </a:lnTo>
                  <a:cubicBezTo>
                    <a:pt x="62889" y="8667"/>
                    <a:pt x="62908" y="8811"/>
                    <a:pt x="63071" y="8905"/>
                  </a:cubicBezTo>
                  <a:lnTo>
                    <a:pt x="65351" y="10222"/>
                  </a:lnTo>
                  <a:cubicBezTo>
                    <a:pt x="65440" y="10274"/>
                    <a:pt x="65554" y="10300"/>
                    <a:pt x="65663" y="10300"/>
                  </a:cubicBezTo>
                  <a:cubicBezTo>
                    <a:pt x="65754" y="10300"/>
                    <a:pt x="65840" y="10282"/>
                    <a:pt x="65905" y="10245"/>
                  </a:cubicBezTo>
                  <a:lnTo>
                    <a:pt x="68265" y="8882"/>
                  </a:lnTo>
                  <a:cubicBezTo>
                    <a:pt x="68407" y="8801"/>
                    <a:pt x="68389" y="8658"/>
                    <a:pt x="68226" y="8563"/>
                  </a:cubicBezTo>
                  <a:lnTo>
                    <a:pt x="65946" y="7246"/>
                  </a:lnTo>
                  <a:cubicBezTo>
                    <a:pt x="65856" y="7195"/>
                    <a:pt x="65742" y="7168"/>
                    <a:pt x="65633" y="7168"/>
                  </a:cubicBezTo>
                  <a:close/>
                  <a:moveTo>
                    <a:pt x="49010" y="7282"/>
                  </a:moveTo>
                  <a:cubicBezTo>
                    <a:pt x="48919" y="7282"/>
                    <a:pt x="48832" y="7301"/>
                    <a:pt x="48767" y="7338"/>
                  </a:cubicBezTo>
                  <a:lnTo>
                    <a:pt x="46413" y="8696"/>
                  </a:lnTo>
                  <a:cubicBezTo>
                    <a:pt x="46269" y="8779"/>
                    <a:pt x="46287" y="8925"/>
                    <a:pt x="46452" y="9022"/>
                  </a:cubicBezTo>
                  <a:lnTo>
                    <a:pt x="48725" y="10333"/>
                  </a:lnTo>
                  <a:cubicBezTo>
                    <a:pt x="48816" y="10386"/>
                    <a:pt x="48933" y="10413"/>
                    <a:pt x="49043" y="10413"/>
                  </a:cubicBezTo>
                  <a:cubicBezTo>
                    <a:pt x="49134" y="10413"/>
                    <a:pt x="49221" y="10394"/>
                    <a:pt x="49286" y="10357"/>
                  </a:cubicBezTo>
                  <a:lnTo>
                    <a:pt x="51639" y="8999"/>
                  </a:lnTo>
                  <a:cubicBezTo>
                    <a:pt x="51784" y="8916"/>
                    <a:pt x="51766" y="8770"/>
                    <a:pt x="51599" y="8673"/>
                  </a:cubicBezTo>
                  <a:lnTo>
                    <a:pt x="49327" y="7363"/>
                  </a:lnTo>
                  <a:cubicBezTo>
                    <a:pt x="49237" y="7309"/>
                    <a:pt x="49120" y="7282"/>
                    <a:pt x="49010" y="7282"/>
                  </a:cubicBezTo>
                  <a:close/>
                  <a:moveTo>
                    <a:pt x="78032" y="9566"/>
                  </a:moveTo>
                  <a:cubicBezTo>
                    <a:pt x="77862" y="9566"/>
                    <a:pt x="77699" y="9600"/>
                    <a:pt x="77578" y="9670"/>
                  </a:cubicBezTo>
                  <a:lnTo>
                    <a:pt x="75675" y="10767"/>
                  </a:lnTo>
                  <a:cubicBezTo>
                    <a:pt x="75407" y="10923"/>
                    <a:pt x="75441" y="11193"/>
                    <a:pt x="75751" y="11373"/>
                  </a:cubicBezTo>
                  <a:lnTo>
                    <a:pt x="77503" y="12384"/>
                  </a:lnTo>
                  <a:cubicBezTo>
                    <a:pt x="77672" y="12482"/>
                    <a:pt x="77889" y="12532"/>
                    <a:pt x="78095" y="12532"/>
                  </a:cubicBezTo>
                  <a:cubicBezTo>
                    <a:pt x="78265" y="12532"/>
                    <a:pt x="78427" y="12498"/>
                    <a:pt x="78549" y="12428"/>
                  </a:cubicBezTo>
                  <a:lnTo>
                    <a:pt x="80452" y="11330"/>
                  </a:lnTo>
                  <a:cubicBezTo>
                    <a:pt x="80719" y="11174"/>
                    <a:pt x="80686" y="10903"/>
                    <a:pt x="80376" y="10725"/>
                  </a:cubicBezTo>
                  <a:lnTo>
                    <a:pt x="78624" y="9714"/>
                  </a:lnTo>
                  <a:cubicBezTo>
                    <a:pt x="78455" y="9616"/>
                    <a:pt x="78238" y="9566"/>
                    <a:pt x="78032" y="9566"/>
                  </a:cubicBezTo>
                  <a:close/>
                  <a:moveTo>
                    <a:pt x="53102" y="9726"/>
                  </a:moveTo>
                  <a:cubicBezTo>
                    <a:pt x="52940" y="9726"/>
                    <a:pt x="52786" y="9759"/>
                    <a:pt x="52670" y="9826"/>
                  </a:cubicBezTo>
                  <a:lnTo>
                    <a:pt x="50718" y="10952"/>
                  </a:lnTo>
                  <a:cubicBezTo>
                    <a:pt x="50464" y="11099"/>
                    <a:pt x="50496" y="11356"/>
                    <a:pt x="50789" y="11526"/>
                  </a:cubicBezTo>
                  <a:lnTo>
                    <a:pt x="52597" y="12570"/>
                  </a:lnTo>
                  <a:cubicBezTo>
                    <a:pt x="52758" y="12663"/>
                    <a:pt x="52963" y="12711"/>
                    <a:pt x="53158" y="12711"/>
                  </a:cubicBezTo>
                  <a:cubicBezTo>
                    <a:pt x="53321" y="12711"/>
                    <a:pt x="53476" y="12678"/>
                    <a:pt x="53591" y="12611"/>
                  </a:cubicBezTo>
                  <a:lnTo>
                    <a:pt x="55543" y="11485"/>
                  </a:lnTo>
                  <a:cubicBezTo>
                    <a:pt x="55799" y="11338"/>
                    <a:pt x="55767" y="11080"/>
                    <a:pt x="55472" y="10911"/>
                  </a:cubicBezTo>
                  <a:lnTo>
                    <a:pt x="53664" y="9866"/>
                  </a:lnTo>
                  <a:cubicBezTo>
                    <a:pt x="53503" y="9774"/>
                    <a:pt x="53297" y="9726"/>
                    <a:pt x="53102" y="9726"/>
                  </a:cubicBezTo>
                  <a:close/>
                  <a:moveTo>
                    <a:pt x="61427" y="9596"/>
                  </a:moveTo>
                  <a:cubicBezTo>
                    <a:pt x="61336" y="9596"/>
                    <a:pt x="61250" y="9614"/>
                    <a:pt x="61185" y="9651"/>
                  </a:cubicBezTo>
                  <a:lnTo>
                    <a:pt x="58825" y="11014"/>
                  </a:lnTo>
                  <a:cubicBezTo>
                    <a:pt x="58683" y="11096"/>
                    <a:pt x="58701" y="11239"/>
                    <a:pt x="58864" y="11333"/>
                  </a:cubicBezTo>
                  <a:lnTo>
                    <a:pt x="61144" y="12650"/>
                  </a:lnTo>
                  <a:cubicBezTo>
                    <a:pt x="61233" y="12702"/>
                    <a:pt x="61347" y="12729"/>
                    <a:pt x="61456" y="12729"/>
                  </a:cubicBezTo>
                  <a:cubicBezTo>
                    <a:pt x="61547" y="12729"/>
                    <a:pt x="61633" y="12710"/>
                    <a:pt x="61698" y="12673"/>
                  </a:cubicBezTo>
                  <a:lnTo>
                    <a:pt x="64058" y="11311"/>
                  </a:lnTo>
                  <a:cubicBezTo>
                    <a:pt x="64200" y="11229"/>
                    <a:pt x="64182" y="11087"/>
                    <a:pt x="64019" y="10991"/>
                  </a:cubicBezTo>
                  <a:lnTo>
                    <a:pt x="61739" y="9674"/>
                  </a:lnTo>
                  <a:cubicBezTo>
                    <a:pt x="61650" y="9622"/>
                    <a:pt x="61536" y="9596"/>
                    <a:pt x="61427" y="9596"/>
                  </a:cubicBezTo>
                  <a:close/>
                  <a:moveTo>
                    <a:pt x="44804" y="9710"/>
                  </a:moveTo>
                  <a:cubicBezTo>
                    <a:pt x="44712" y="9710"/>
                    <a:pt x="44625" y="9729"/>
                    <a:pt x="44560" y="9766"/>
                  </a:cubicBezTo>
                  <a:lnTo>
                    <a:pt x="42206" y="11124"/>
                  </a:lnTo>
                  <a:cubicBezTo>
                    <a:pt x="42062" y="11208"/>
                    <a:pt x="42080" y="11353"/>
                    <a:pt x="42247" y="11448"/>
                  </a:cubicBezTo>
                  <a:lnTo>
                    <a:pt x="44519" y="12761"/>
                  </a:lnTo>
                  <a:cubicBezTo>
                    <a:pt x="44609" y="12813"/>
                    <a:pt x="44725" y="12840"/>
                    <a:pt x="44835" y="12840"/>
                  </a:cubicBezTo>
                  <a:cubicBezTo>
                    <a:pt x="44927" y="12840"/>
                    <a:pt x="45014" y="12821"/>
                    <a:pt x="45079" y="12784"/>
                  </a:cubicBezTo>
                  <a:lnTo>
                    <a:pt x="47433" y="11426"/>
                  </a:lnTo>
                  <a:cubicBezTo>
                    <a:pt x="47577" y="11342"/>
                    <a:pt x="47559" y="11197"/>
                    <a:pt x="47392" y="11102"/>
                  </a:cubicBezTo>
                  <a:lnTo>
                    <a:pt x="45122" y="9789"/>
                  </a:lnTo>
                  <a:cubicBezTo>
                    <a:pt x="45031" y="9737"/>
                    <a:pt x="44914" y="9710"/>
                    <a:pt x="44804" y="9710"/>
                  </a:cubicBezTo>
                  <a:close/>
                  <a:moveTo>
                    <a:pt x="73827" y="11992"/>
                  </a:moveTo>
                  <a:cubicBezTo>
                    <a:pt x="73656" y="11992"/>
                    <a:pt x="73493" y="12027"/>
                    <a:pt x="73371" y="12098"/>
                  </a:cubicBezTo>
                  <a:lnTo>
                    <a:pt x="71468" y="13195"/>
                  </a:lnTo>
                  <a:cubicBezTo>
                    <a:pt x="71200" y="13350"/>
                    <a:pt x="71234" y="13621"/>
                    <a:pt x="71544" y="13799"/>
                  </a:cubicBezTo>
                  <a:lnTo>
                    <a:pt x="73296" y="14811"/>
                  </a:lnTo>
                  <a:cubicBezTo>
                    <a:pt x="73466" y="14908"/>
                    <a:pt x="73683" y="14959"/>
                    <a:pt x="73889" y="14959"/>
                  </a:cubicBezTo>
                  <a:cubicBezTo>
                    <a:pt x="74060" y="14959"/>
                    <a:pt x="74222" y="14924"/>
                    <a:pt x="74343" y="14854"/>
                  </a:cubicBezTo>
                  <a:lnTo>
                    <a:pt x="76246" y="13757"/>
                  </a:lnTo>
                  <a:cubicBezTo>
                    <a:pt x="76513" y="13603"/>
                    <a:pt x="76479" y="13332"/>
                    <a:pt x="76170" y="13153"/>
                  </a:cubicBezTo>
                  <a:lnTo>
                    <a:pt x="74419" y="12140"/>
                  </a:lnTo>
                  <a:cubicBezTo>
                    <a:pt x="74249" y="12043"/>
                    <a:pt x="74032" y="11992"/>
                    <a:pt x="73827" y="11992"/>
                  </a:cubicBezTo>
                  <a:close/>
                  <a:moveTo>
                    <a:pt x="73928" y="7189"/>
                  </a:moveTo>
                  <a:cubicBezTo>
                    <a:pt x="73763" y="7189"/>
                    <a:pt x="73606" y="7223"/>
                    <a:pt x="73488" y="7291"/>
                  </a:cubicBezTo>
                  <a:lnTo>
                    <a:pt x="63224" y="13215"/>
                  </a:lnTo>
                  <a:cubicBezTo>
                    <a:pt x="62962" y="13365"/>
                    <a:pt x="62994" y="13628"/>
                    <a:pt x="63295" y="13801"/>
                  </a:cubicBezTo>
                  <a:lnTo>
                    <a:pt x="65080" y="14832"/>
                  </a:lnTo>
                  <a:cubicBezTo>
                    <a:pt x="65245" y="14927"/>
                    <a:pt x="65455" y="14976"/>
                    <a:pt x="65654" y="14976"/>
                  </a:cubicBezTo>
                  <a:cubicBezTo>
                    <a:pt x="65820" y="14976"/>
                    <a:pt x="65978" y="14942"/>
                    <a:pt x="66096" y="14874"/>
                  </a:cubicBezTo>
                  <a:lnTo>
                    <a:pt x="76361" y="8951"/>
                  </a:lnTo>
                  <a:cubicBezTo>
                    <a:pt x="76622" y="8801"/>
                    <a:pt x="76588" y="8537"/>
                    <a:pt x="76288" y="8363"/>
                  </a:cubicBezTo>
                  <a:lnTo>
                    <a:pt x="74504" y="7334"/>
                  </a:lnTo>
                  <a:cubicBezTo>
                    <a:pt x="74339" y="7238"/>
                    <a:pt x="74128" y="7189"/>
                    <a:pt x="73928" y="7189"/>
                  </a:cubicBezTo>
                  <a:close/>
                  <a:moveTo>
                    <a:pt x="48895" y="12154"/>
                  </a:moveTo>
                  <a:cubicBezTo>
                    <a:pt x="48733" y="12154"/>
                    <a:pt x="48579" y="12187"/>
                    <a:pt x="48464" y="12254"/>
                  </a:cubicBezTo>
                  <a:lnTo>
                    <a:pt x="46511" y="13380"/>
                  </a:lnTo>
                  <a:cubicBezTo>
                    <a:pt x="46257" y="13527"/>
                    <a:pt x="46289" y="13784"/>
                    <a:pt x="46582" y="13954"/>
                  </a:cubicBezTo>
                  <a:lnTo>
                    <a:pt x="48391" y="14998"/>
                  </a:lnTo>
                  <a:cubicBezTo>
                    <a:pt x="48552" y="15091"/>
                    <a:pt x="48758" y="15138"/>
                    <a:pt x="48953" y="15138"/>
                  </a:cubicBezTo>
                  <a:cubicBezTo>
                    <a:pt x="49115" y="15138"/>
                    <a:pt x="49269" y="15106"/>
                    <a:pt x="49385" y="15039"/>
                  </a:cubicBezTo>
                  <a:lnTo>
                    <a:pt x="51337" y="13913"/>
                  </a:lnTo>
                  <a:cubicBezTo>
                    <a:pt x="51592" y="13766"/>
                    <a:pt x="51560" y="13509"/>
                    <a:pt x="51266" y="13339"/>
                  </a:cubicBezTo>
                  <a:lnTo>
                    <a:pt x="49457" y="12295"/>
                  </a:lnTo>
                  <a:cubicBezTo>
                    <a:pt x="49296" y="12202"/>
                    <a:pt x="49090" y="12154"/>
                    <a:pt x="48895" y="12154"/>
                  </a:cubicBezTo>
                  <a:close/>
                  <a:moveTo>
                    <a:pt x="57218" y="12023"/>
                  </a:moveTo>
                  <a:cubicBezTo>
                    <a:pt x="57128" y="12023"/>
                    <a:pt x="57043" y="12041"/>
                    <a:pt x="56979" y="12078"/>
                  </a:cubicBezTo>
                  <a:lnTo>
                    <a:pt x="54619" y="13441"/>
                  </a:lnTo>
                  <a:cubicBezTo>
                    <a:pt x="54476" y="13522"/>
                    <a:pt x="54494" y="13666"/>
                    <a:pt x="54659" y="13760"/>
                  </a:cubicBezTo>
                  <a:lnTo>
                    <a:pt x="56939" y="15077"/>
                  </a:lnTo>
                  <a:cubicBezTo>
                    <a:pt x="57028" y="15129"/>
                    <a:pt x="57142" y="15155"/>
                    <a:pt x="57250" y="15155"/>
                  </a:cubicBezTo>
                  <a:cubicBezTo>
                    <a:pt x="57341" y="15155"/>
                    <a:pt x="57427" y="15137"/>
                    <a:pt x="57491" y="15100"/>
                  </a:cubicBezTo>
                  <a:lnTo>
                    <a:pt x="59851" y="13737"/>
                  </a:lnTo>
                  <a:cubicBezTo>
                    <a:pt x="59994" y="13656"/>
                    <a:pt x="59977" y="13513"/>
                    <a:pt x="59812" y="13418"/>
                  </a:cubicBezTo>
                  <a:lnTo>
                    <a:pt x="57532" y="12102"/>
                  </a:lnTo>
                  <a:cubicBezTo>
                    <a:pt x="57442" y="12050"/>
                    <a:pt x="57327" y="12023"/>
                    <a:pt x="57218" y="12023"/>
                  </a:cubicBezTo>
                  <a:close/>
                  <a:moveTo>
                    <a:pt x="40598" y="12138"/>
                  </a:moveTo>
                  <a:cubicBezTo>
                    <a:pt x="40507" y="12138"/>
                    <a:pt x="40420" y="12156"/>
                    <a:pt x="40354" y="12193"/>
                  </a:cubicBezTo>
                  <a:lnTo>
                    <a:pt x="38002" y="13553"/>
                  </a:lnTo>
                  <a:cubicBezTo>
                    <a:pt x="37857" y="13634"/>
                    <a:pt x="37875" y="13780"/>
                    <a:pt x="38040" y="13877"/>
                  </a:cubicBezTo>
                  <a:lnTo>
                    <a:pt x="40312" y="15188"/>
                  </a:lnTo>
                  <a:cubicBezTo>
                    <a:pt x="40403" y="15241"/>
                    <a:pt x="40520" y="15268"/>
                    <a:pt x="40631" y="15268"/>
                  </a:cubicBezTo>
                  <a:cubicBezTo>
                    <a:pt x="40722" y="15268"/>
                    <a:pt x="40809" y="15249"/>
                    <a:pt x="40874" y="15212"/>
                  </a:cubicBezTo>
                  <a:lnTo>
                    <a:pt x="43226" y="13854"/>
                  </a:lnTo>
                  <a:cubicBezTo>
                    <a:pt x="43372" y="13771"/>
                    <a:pt x="43353" y="13625"/>
                    <a:pt x="43187" y="13530"/>
                  </a:cubicBezTo>
                  <a:lnTo>
                    <a:pt x="40916" y="12217"/>
                  </a:lnTo>
                  <a:cubicBezTo>
                    <a:pt x="40825" y="12164"/>
                    <a:pt x="40709" y="12138"/>
                    <a:pt x="40598" y="12138"/>
                  </a:cubicBezTo>
                  <a:close/>
                  <a:moveTo>
                    <a:pt x="69619" y="14420"/>
                  </a:moveTo>
                  <a:cubicBezTo>
                    <a:pt x="69449" y="14420"/>
                    <a:pt x="69287" y="14455"/>
                    <a:pt x="69166" y="14524"/>
                  </a:cubicBezTo>
                  <a:lnTo>
                    <a:pt x="67263" y="15622"/>
                  </a:lnTo>
                  <a:cubicBezTo>
                    <a:pt x="66995" y="15776"/>
                    <a:pt x="67028" y="16047"/>
                    <a:pt x="67339" y="16226"/>
                  </a:cubicBezTo>
                  <a:lnTo>
                    <a:pt x="69090" y="17239"/>
                  </a:lnTo>
                  <a:cubicBezTo>
                    <a:pt x="69259" y="17336"/>
                    <a:pt x="69475" y="17387"/>
                    <a:pt x="69681" y="17387"/>
                  </a:cubicBezTo>
                  <a:cubicBezTo>
                    <a:pt x="69852" y="17387"/>
                    <a:pt x="70015" y="17352"/>
                    <a:pt x="70136" y="17281"/>
                  </a:cubicBezTo>
                  <a:lnTo>
                    <a:pt x="72039" y="16184"/>
                  </a:lnTo>
                  <a:cubicBezTo>
                    <a:pt x="72307" y="16029"/>
                    <a:pt x="72274" y="15758"/>
                    <a:pt x="71963" y="15580"/>
                  </a:cubicBezTo>
                  <a:lnTo>
                    <a:pt x="70212" y="14568"/>
                  </a:lnTo>
                  <a:cubicBezTo>
                    <a:pt x="70042" y="14471"/>
                    <a:pt x="69825" y="14420"/>
                    <a:pt x="69619" y="14420"/>
                  </a:cubicBezTo>
                  <a:close/>
                  <a:moveTo>
                    <a:pt x="61310" y="14472"/>
                  </a:moveTo>
                  <a:cubicBezTo>
                    <a:pt x="61145" y="14472"/>
                    <a:pt x="60987" y="14505"/>
                    <a:pt x="60869" y="14573"/>
                  </a:cubicBezTo>
                  <a:lnTo>
                    <a:pt x="58937" y="15687"/>
                  </a:lnTo>
                  <a:cubicBezTo>
                    <a:pt x="58676" y="15837"/>
                    <a:pt x="58710" y="16100"/>
                    <a:pt x="59011" y="16274"/>
                  </a:cubicBezTo>
                  <a:lnTo>
                    <a:pt x="60794" y="17305"/>
                  </a:lnTo>
                  <a:cubicBezTo>
                    <a:pt x="60959" y="17400"/>
                    <a:pt x="61170" y="17449"/>
                    <a:pt x="61370" y="17449"/>
                  </a:cubicBezTo>
                  <a:cubicBezTo>
                    <a:pt x="61535" y="17449"/>
                    <a:pt x="61692" y="17416"/>
                    <a:pt x="61810" y="17348"/>
                  </a:cubicBezTo>
                  <a:lnTo>
                    <a:pt x="63742" y="16232"/>
                  </a:lnTo>
                  <a:cubicBezTo>
                    <a:pt x="64002" y="16082"/>
                    <a:pt x="63969" y="15820"/>
                    <a:pt x="63669" y="15646"/>
                  </a:cubicBezTo>
                  <a:lnTo>
                    <a:pt x="61884" y="14615"/>
                  </a:lnTo>
                  <a:cubicBezTo>
                    <a:pt x="61720" y="14520"/>
                    <a:pt x="61510" y="14472"/>
                    <a:pt x="61310" y="14472"/>
                  </a:cubicBezTo>
                  <a:close/>
                  <a:moveTo>
                    <a:pt x="44689" y="14581"/>
                  </a:moveTo>
                  <a:cubicBezTo>
                    <a:pt x="44527" y="14581"/>
                    <a:pt x="44373" y="14614"/>
                    <a:pt x="44257" y="14680"/>
                  </a:cubicBezTo>
                  <a:lnTo>
                    <a:pt x="42306" y="15807"/>
                  </a:lnTo>
                  <a:cubicBezTo>
                    <a:pt x="42052" y="15954"/>
                    <a:pt x="42083" y="16211"/>
                    <a:pt x="42377" y="16380"/>
                  </a:cubicBezTo>
                  <a:lnTo>
                    <a:pt x="44186" y="17425"/>
                  </a:lnTo>
                  <a:cubicBezTo>
                    <a:pt x="44347" y="17518"/>
                    <a:pt x="44553" y="17566"/>
                    <a:pt x="44748" y="17566"/>
                  </a:cubicBezTo>
                  <a:cubicBezTo>
                    <a:pt x="44910" y="17566"/>
                    <a:pt x="45064" y="17533"/>
                    <a:pt x="45179" y="17466"/>
                  </a:cubicBezTo>
                  <a:lnTo>
                    <a:pt x="47130" y="16341"/>
                  </a:lnTo>
                  <a:cubicBezTo>
                    <a:pt x="47386" y="16193"/>
                    <a:pt x="47354" y="15937"/>
                    <a:pt x="47059" y="15767"/>
                  </a:cubicBezTo>
                  <a:lnTo>
                    <a:pt x="45252" y="14723"/>
                  </a:lnTo>
                  <a:cubicBezTo>
                    <a:pt x="45090" y="14629"/>
                    <a:pt x="44884" y="14581"/>
                    <a:pt x="44689" y="14581"/>
                  </a:cubicBezTo>
                  <a:close/>
                  <a:moveTo>
                    <a:pt x="53015" y="14451"/>
                  </a:moveTo>
                  <a:cubicBezTo>
                    <a:pt x="52924" y="14451"/>
                    <a:pt x="52837" y="14469"/>
                    <a:pt x="52773" y="14506"/>
                  </a:cubicBezTo>
                  <a:lnTo>
                    <a:pt x="50412" y="15867"/>
                  </a:lnTo>
                  <a:cubicBezTo>
                    <a:pt x="50270" y="15949"/>
                    <a:pt x="50288" y="16093"/>
                    <a:pt x="50452" y="16187"/>
                  </a:cubicBezTo>
                  <a:lnTo>
                    <a:pt x="52732" y="17504"/>
                  </a:lnTo>
                  <a:cubicBezTo>
                    <a:pt x="52821" y="17556"/>
                    <a:pt x="52937" y="17583"/>
                    <a:pt x="53046" y="17583"/>
                  </a:cubicBezTo>
                  <a:cubicBezTo>
                    <a:pt x="53136" y="17583"/>
                    <a:pt x="53222" y="17565"/>
                    <a:pt x="53286" y="17528"/>
                  </a:cubicBezTo>
                  <a:lnTo>
                    <a:pt x="55646" y="16165"/>
                  </a:lnTo>
                  <a:cubicBezTo>
                    <a:pt x="55788" y="16084"/>
                    <a:pt x="55770" y="15940"/>
                    <a:pt x="55606" y="15846"/>
                  </a:cubicBezTo>
                  <a:lnTo>
                    <a:pt x="53327" y="14529"/>
                  </a:lnTo>
                  <a:cubicBezTo>
                    <a:pt x="53238" y="14477"/>
                    <a:pt x="53123" y="14451"/>
                    <a:pt x="53015" y="14451"/>
                  </a:cubicBezTo>
                  <a:close/>
                  <a:moveTo>
                    <a:pt x="36392" y="14565"/>
                  </a:moveTo>
                  <a:cubicBezTo>
                    <a:pt x="36301" y="14565"/>
                    <a:pt x="36213" y="14584"/>
                    <a:pt x="36148" y="14621"/>
                  </a:cubicBezTo>
                  <a:lnTo>
                    <a:pt x="33794" y="15979"/>
                  </a:lnTo>
                  <a:cubicBezTo>
                    <a:pt x="33650" y="16063"/>
                    <a:pt x="33668" y="16208"/>
                    <a:pt x="33834" y="16303"/>
                  </a:cubicBezTo>
                  <a:lnTo>
                    <a:pt x="36107" y="17616"/>
                  </a:lnTo>
                  <a:cubicBezTo>
                    <a:pt x="36198" y="17668"/>
                    <a:pt x="36314" y="17695"/>
                    <a:pt x="36424" y="17695"/>
                  </a:cubicBezTo>
                  <a:cubicBezTo>
                    <a:pt x="36516" y="17695"/>
                    <a:pt x="36603" y="17676"/>
                    <a:pt x="36668" y="17638"/>
                  </a:cubicBezTo>
                  <a:lnTo>
                    <a:pt x="39021" y="16281"/>
                  </a:lnTo>
                  <a:cubicBezTo>
                    <a:pt x="39165" y="16197"/>
                    <a:pt x="39146" y="16052"/>
                    <a:pt x="38981" y="15957"/>
                  </a:cubicBezTo>
                  <a:lnTo>
                    <a:pt x="36709" y="14644"/>
                  </a:lnTo>
                  <a:cubicBezTo>
                    <a:pt x="36618" y="14592"/>
                    <a:pt x="36502" y="14565"/>
                    <a:pt x="36392" y="14565"/>
                  </a:cubicBezTo>
                  <a:close/>
                  <a:moveTo>
                    <a:pt x="65414" y="16847"/>
                  </a:moveTo>
                  <a:cubicBezTo>
                    <a:pt x="65244" y="16847"/>
                    <a:pt x="65080" y="16882"/>
                    <a:pt x="64959" y="16953"/>
                  </a:cubicBezTo>
                  <a:lnTo>
                    <a:pt x="63056" y="18050"/>
                  </a:lnTo>
                  <a:cubicBezTo>
                    <a:pt x="62788" y="18205"/>
                    <a:pt x="62821" y="18476"/>
                    <a:pt x="63132" y="18654"/>
                  </a:cubicBezTo>
                  <a:lnTo>
                    <a:pt x="64883" y="19665"/>
                  </a:lnTo>
                  <a:cubicBezTo>
                    <a:pt x="65053" y="19763"/>
                    <a:pt x="65271" y="19813"/>
                    <a:pt x="65477" y="19813"/>
                  </a:cubicBezTo>
                  <a:cubicBezTo>
                    <a:pt x="65647" y="19813"/>
                    <a:pt x="65810" y="19779"/>
                    <a:pt x="65931" y="19709"/>
                  </a:cubicBezTo>
                  <a:lnTo>
                    <a:pt x="67834" y="18612"/>
                  </a:lnTo>
                  <a:cubicBezTo>
                    <a:pt x="68102" y="18457"/>
                    <a:pt x="68068" y="18186"/>
                    <a:pt x="67758" y="18008"/>
                  </a:cubicBezTo>
                  <a:lnTo>
                    <a:pt x="66006" y="16995"/>
                  </a:lnTo>
                  <a:cubicBezTo>
                    <a:pt x="65837" y="16897"/>
                    <a:pt x="65620" y="16847"/>
                    <a:pt x="65414" y="16847"/>
                  </a:cubicBezTo>
                  <a:close/>
                  <a:moveTo>
                    <a:pt x="57104" y="16899"/>
                  </a:moveTo>
                  <a:cubicBezTo>
                    <a:pt x="56939" y="16899"/>
                    <a:pt x="56781" y="16932"/>
                    <a:pt x="56663" y="17001"/>
                  </a:cubicBezTo>
                  <a:lnTo>
                    <a:pt x="54731" y="18115"/>
                  </a:lnTo>
                  <a:cubicBezTo>
                    <a:pt x="54471" y="18265"/>
                    <a:pt x="54504" y="18529"/>
                    <a:pt x="54804" y="18701"/>
                  </a:cubicBezTo>
                  <a:lnTo>
                    <a:pt x="56589" y="19732"/>
                  </a:lnTo>
                  <a:cubicBezTo>
                    <a:pt x="56754" y="19827"/>
                    <a:pt x="56964" y="19876"/>
                    <a:pt x="57163" y="19876"/>
                  </a:cubicBezTo>
                  <a:cubicBezTo>
                    <a:pt x="57329" y="19876"/>
                    <a:pt x="57487" y="19842"/>
                    <a:pt x="57605" y="19774"/>
                  </a:cubicBezTo>
                  <a:lnTo>
                    <a:pt x="59536" y="18660"/>
                  </a:lnTo>
                  <a:cubicBezTo>
                    <a:pt x="59797" y="18510"/>
                    <a:pt x="59763" y="18247"/>
                    <a:pt x="59464" y="18073"/>
                  </a:cubicBezTo>
                  <a:lnTo>
                    <a:pt x="57679" y="17042"/>
                  </a:lnTo>
                  <a:cubicBezTo>
                    <a:pt x="57514" y="16948"/>
                    <a:pt x="57304" y="16899"/>
                    <a:pt x="57104" y="16899"/>
                  </a:cubicBezTo>
                  <a:close/>
                  <a:moveTo>
                    <a:pt x="40481" y="17008"/>
                  </a:moveTo>
                  <a:cubicBezTo>
                    <a:pt x="40320" y="17008"/>
                    <a:pt x="40166" y="17041"/>
                    <a:pt x="40052" y="17107"/>
                  </a:cubicBezTo>
                  <a:lnTo>
                    <a:pt x="38099" y="18235"/>
                  </a:lnTo>
                  <a:cubicBezTo>
                    <a:pt x="37845" y="18382"/>
                    <a:pt x="37876" y="18638"/>
                    <a:pt x="38170" y="18809"/>
                  </a:cubicBezTo>
                  <a:lnTo>
                    <a:pt x="39979" y="19853"/>
                  </a:lnTo>
                  <a:cubicBezTo>
                    <a:pt x="40140" y="19946"/>
                    <a:pt x="40345" y="19993"/>
                    <a:pt x="40540" y="19993"/>
                  </a:cubicBezTo>
                  <a:cubicBezTo>
                    <a:pt x="40702" y="19993"/>
                    <a:pt x="40857" y="19961"/>
                    <a:pt x="40972" y="19894"/>
                  </a:cubicBezTo>
                  <a:lnTo>
                    <a:pt x="42925" y="18768"/>
                  </a:lnTo>
                  <a:cubicBezTo>
                    <a:pt x="43179" y="18621"/>
                    <a:pt x="43148" y="18364"/>
                    <a:pt x="42854" y="18194"/>
                  </a:cubicBezTo>
                  <a:lnTo>
                    <a:pt x="41045" y="17149"/>
                  </a:lnTo>
                  <a:cubicBezTo>
                    <a:pt x="40884" y="17056"/>
                    <a:pt x="40677" y="17008"/>
                    <a:pt x="40481" y="17008"/>
                  </a:cubicBezTo>
                  <a:close/>
                  <a:moveTo>
                    <a:pt x="48807" y="16878"/>
                  </a:moveTo>
                  <a:cubicBezTo>
                    <a:pt x="48717" y="16878"/>
                    <a:pt x="48631" y="16896"/>
                    <a:pt x="48567" y="16933"/>
                  </a:cubicBezTo>
                  <a:lnTo>
                    <a:pt x="46205" y="18295"/>
                  </a:lnTo>
                  <a:cubicBezTo>
                    <a:pt x="46065" y="18377"/>
                    <a:pt x="46081" y="18521"/>
                    <a:pt x="46246" y="18615"/>
                  </a:cubicBezTo>
                  <a:lnTo>
                    <a:pt x="48526" y="19932"/>
                  </a:lnTo>
                  <a:cubicBezTo>
                    <a:pt x="48616" y="19984"/>
                    <a:pt x="48730" y="20010"/>
                    <a:pt x="48838" y="20010"/>
                  </a:cubicBezTo>
                  <a:cubicBezTo>
                    <a:pt x="48929" y="20010"/>
                    <a:pt x="49015" y="19992"/>
                    <a:pt x="49079" y="19955"/>
                  </a:cubicBezTo>
                  <a:lnTo>
                    <a:pt x="51440" y="18592"/>
                  </a:lnTo>
                  <a:cubicBezTo>
                    <a:pt x="51581" y="18510"/>
                    <a:pt x="51564" y="18367"/>
                    <a:pt x="51399" y="18273"/>
                  </a:cubicBezTo>
                  <a:lnTo>
                    <a:pt x="49120" y="16956"/>
                  </a:lnTo>
                  <a:cubicBezTo>
                    <a:pt x="49030" y="16904"/>
                    <a:pt x="48915" y="16878"/>
                    <a:pt x="48807" y="16878"/>
                  </a:cubicBezTo>
                  <a:close/>
                  <a:moveTo>
                    <a:pt x="32185" y="16993"/>
                  </a:moveTo>
                  <a:cubicBezTo>
                    <a:pt x="32094" y="16993"/>
                    <a:pt x="32007" y="17011"/>
                    <a:pt x="31942" y="17048"/>
                  </a:cubicBezTo>
                  <a:lnTo>
                    <a:pt x="29588" y="18406"/>
                  </a:lnTo>
                  <a:cubicBezTo>
                    <a:pt x="29444" y="18489"/>
                    <a:pt x="29462" y="18635"/>
                    <a:pt x="29627" y="18731"/>
                  </a:cubicBezTo>
                  <a:lnTo>
                    <a:pt x="31900" y="20042"/>
                  </a:lnTo>
                  <a:cubicBezTo>
                    <a:pt x="31991" y="20096"/>
                    <a:pt x="32108" y="20123"/>
                    <a:pt x="32218" y="20123"/>
                  </a:cubicBezTo>
                  <a:cubicBezTo>
                    <a:pt x="32309" y="20123"/>
                    <a:pt x="32396" y="20104"/>
                    <a:pt x="32461" y="20067"/>
                  </a:cubicBezTo>
                  <a:lnTo>
                    <a:pt x="34815" y="18709"/>
                  </a:lnTo>
                  <a:cubicBezTo>
                    <a:pt x="34959" y="18625"/>
                    <a:pt x="34941" y="18480"/>
                    <a:pt x="34774" y="18385"/>
                  </a:cubicBezTo>
                  <a:lnTo>
                    <a:pt x="32502" y="17072"/>
                  </a:lnTo>
                  <a:cubicBezTo>
                    <a:pt x="32412" y="17019"/>
                    <a:pt x="32296" y="16993"/>
                    <a:pt x="32185" y="16993"/>
                  </a:cubicBezTo>
                  <a:close/>
                  <a:moveTo>
                    <a:pt x="52898" y="19326"/>
                  </a:moveTo>
                  <a:cubicBezTo>
                    <a:pt x="52732" y="19326"/>
                    <a:pt x="52574" y="19360"/>
                    <a:pt x="52456" y="19428"/>
                  </a:cubicBezTo>
                  <a:lnTo>
                    <a:pt x="50526" y="20542"/>
                  </a:lnTo>
                  <a:cubicBezTo>
                    <a:pt x="50266" y="20693"/>
                    <a:pt x="50297" y="20955"/>
                    <a:pt x="50599" y="21129"/>
                  </a:cubicBezTo>
                  <a:lnTo>
                    <a:pt x="52383" y="22160"/>
                  </a:lnTo>
                  <a:cubicBezTo>
                    <a:pt x="52548" y="22255"/>
                    <a:pt x="52758" y="22304"/>
                    <a:pt x="52958" y="22304"/>
                  </a:cubicBezTo>
                  <a:cubicBezTo>
                    <a:pt x="53123" y="22304"/>
                    <a:pt x="53281" y="22270"/>
                    <a:pt x="53399" y="22203"/>
                  </a:cubicBezTo>
                  <a:lnTo>
                    <a:pt x="55329" y="21087"/>
                  </a:lnTo>
                  <a:cubicBezTo>
                    <a:pt x="55590" y="20937"/>
                    <a:pt x="55556" y="20675"/>
                    <a:pt x="55257" y="20501"/>
                  </a:cubicBezTo>
                  <a:lnTo>
                    <a:pt x="53472" y="19470"/>
                  </a:lnTo>
                  <a:cubicBezTo>
                    <a:pt x="53308" y="19375"/>
                    <a:pt x="53098" y="19326"/>
                    <a:pt x="52898" y="19326"/>
                  </a:cubicBezTo>
                  <a:close/>
                  <a:moveTo>
                    <a:pt x="36278" y="19436"/>
                  </a:moveTo>
                  <a:cubicBezTo>
                    <a:pt x="36116" y="19436"/>
                    <a:pt x="35961" y="19469"/>
                    <a:pt x="35845" y="19535"/>
                  </a:cubicBezTo>
                  <a:lnTo>
                    <a:pt x="33893" y="20662"/>
                  </a:lnTo>
                  <a:cubicBezTo>
                    <a:pt x="33638" y="20808"/>
                    <a:pt x="33669" y="21066"/>
                    <a:pt x="33965" y="21235"/>
                  </a:cubicBezTo>
                  <a:lnTo>
                    <a:pt x="35772" y="22280"/>
                  </a:lnTo>
                  <a:cubicBezTo>
                    <a:pt x="35933" y="22373"/>
                    <a:pt x="36138" y="22420"/>
                    <a:pt x="36334" y="22420"/>
                  </a:cubicBezTo>
                  <a:cubicBezTo>
                    <a:pt x="36496" y="22420"/>
                    <a:pt x="36651" y="22387"/>
                    <a:pt x="36767" y="22321"/>
                  </a:cubicBezTo>
                  <a:lnTo>
                    <a:pt x="38718" y="21194"/>
                  </a:lnTo>
                  <a:cubicBezTo>
                    <a:pt x="38972" y="21048"/>
                    <a:pt x="38941" y="20790"/>
                    <a:pt x="38647" y="20621"/>
                  </a:cubicBezTo>
                  <a:lnTo>
                    <a:pt x="36839" y="19576"/>
                  </a:lnTo>
                  <a:cubicBezTo>
                    <a:pt x="36679" y="19483"/>
                    <a:pt x="36473" y="19436"/>
                    <a:pt x="36278" y="19436"/>
                  </a:cubicBezTo>
                  <a:close/>
                  <a:moveTo>
                    <a:pt x="44601" y="19305"/>
                  </a:moveTo>
                  <a:cubicBezTo>
                    <a:pt x="44511" y="19305"/>
                    <a:pt x="44425" y="19323"/>
                    <a:pt x="44360" y="19360"/>
                  </a:cubicBezTo>
                  <a:lnTo>
                    <a:pt x="42000" y="20722"/>
                  </a:lnTo>
                  <a:cubicBezTo>
                    <a:pt x="41858" y="20804"/>
                    <a:pt x="41876" y="20948"/>
                    <a:pt x="42039" y="21042"/>
                  </a:cubicBezTo>
                  <a:lnTo>
                    <a:pt x="44319" y="22360"/>
                  </a:lnTo>
                  <a:cubicBezTo>
                    <a:pt x="44409" y="22411"/>
                    <a:pt x="44524" y="22438"/>
                    <a:pt x="44633" y="22438"/>
                  </a:cubicBezTo>
                  <a:cubicBezTo>
                    <a:pt x="44723" y="22438"/>
                    <a:pt x="44809" y="22420"/>
                    <a:pt x="44873" y="22383"/>
                  </a:cubicBezTo>
                  <a:lnTo>
                    <a:pt x="44873" y="22381"/>
                  </a:lnTo>
                  <a:lnTo>
                    <a:pt x="47233" y="21019"/>
                  </a:lnTo>
                  <a:cubicBezTo>
                    <a:pt x="47376" y="20937"/>
                    <a:pt x="47358" y="20795"/>
                    <a:pt x="47194" y="20699"/>
                  </a:cubicBezTo>
                  <a:lnTo>
                    <a:pt x="44914" y="19382"/>
                  </a:lnTo>
                  <a:cubicBezTo>
                    <a:pt x="44825" y="19331"/>
                    <a:pt x="44710" y="19305"/>
                    <a:pt x="44601" y="19305"/>
                  </a:cubicBezTo>
                  <a:close/>
                  <a:moveTo>
                    <a:pt x="27979" y="19420"/>
                  </a:moveTo>
                  <a:cubicBezTo>
                    <a:pt x="27888" y="19420"/>
                    <a:pt x="27800" y="19438"/>
                    <a:pt x="27735" y="19476"/>
                  </a:cubicBezTo>
                  <a:lnTo>
                    <a:pt x="25383" y="20834"/>
                  </a:lnTo>
                  <a:cubicBezTo>
                    <a:pt x="25237" y="20917"/>
                    <a:pt x="25255" y="21063"/>
                    <a:pt x="25422" y="21158"/>
                  </a:cubicBezTo>
                  <a:lnTo>
                    <a:pt x="27694" y="22471"/>
                  </a:lnTo>
                  <a:cubicBezTo>
                    <a:pt x="27784" y="22523"/>
                    <a:pt x="27900" y="22550"/>
                    <a:pt x="28011" y="22550"/>
                  </a:cubicBezTo>
                  <a:cubicBezTo>
                    <a:pt x="28102" y="22550"/>
                    <a:pt x="28190" y="22531"/>
                    <a:pt x="28256" y="22493"/>
                  </a:cubicBezTo>
                  <a:lnTo>
                    <a:pt x="30608" y="21135"/>
                  </a:lnTo>
                  <a:cubicBezTo>
                    <a:pt x="30752" y="21052"/>
                    <a:pt x="30734" y="20907"/>
                    <a:pt x="30569" y="20811"/>
                  </a:cubicBezTo>
                  <a:lnTo>
                    <a:pt x="28297" y="19499"/>
                  </a:lnTo>
                  <a:cubicBezTo>
                    <a:pt x="28206" y="19447"/>
                    <a:pt x="28089" y="19420"/>
                    <a:pt x="27979" y="19420"/>
                  </a:cubicBezTo>
                  <a:close/>
                  <a:moveTo>
                    <a:pt x="48691" y="21754"/>
                  </a:moveTo>
                  <a:cubicBezTo>
                    <a:pt x="48526" y="21754"/>
                    <a:pt x="48368" y="21787"/>
                    <a:pt x="48251" y="21854"/>
                  </a:cubicBezTo>
                  <a:lnTo>
                    <a:pt x="46319" y="22970"/>
                  </a:lnTo>
                  <a:cubicBezTo>
                    <a:pt x="46059" y="23120"/>
                    <a:pt x="46092" y="23382"/>
                    <a:pt x="46392" y="23556"/>
                  </a:cubicBezTo>
                  <a:lnTo>
                    <a:pt x="48177" y="24587"/>
                  </a:lnTo>
                  <a:cubicBezTo>
                    <a:pt x="48341" y="24682"/>
                    <a:pt x="48552" y="24731"/>
                    <a:pt x="48752" y="24731"/>
                  </a:cubicBezTo>
                  <a:cubicBezTo>
                    <a:pt x="48917" y="24731"/>
                    <a:pt x="49074" y="24698"/>
                    <a:pt x="49192" y="24629"/>
                  </a:cubicBezTo>
                  <a:lnTo>
                    <a:pt x="51124" y="23515"/>
                  </a:lnTo>
                  <a:cubicBezTo>
                    <a:pt x="51384" y="23365"/>
                    <a:pt x="51351" y="23102"/>
                    <a:pt x="51051" y="22928"/>
                  </a:cubicBezTo>
                  <a:lnTo>
                    <a:pt x="49266" y="21897"/>
                  </a:lnTo>
                  <a:cubicBezTo>
                    <a:pt x="49101" y="21802"/>
                    <a:pt x="48890" y="21754"/>
                    <a:pt x="48691" y="21754"/>
                  </a:cubicBezTo>
                  <a:close/>
                  <a:moveTo>
                    <a:pt x="32069" y="21863"/>
                  </a:moveTo>
                  <a:cubicBezTo>
                    <a:pt x="31908" y="21863"/>
                    <a:pt x="31754" y="21896"/>
                    <a:pt x="31639" y="21962"/>
                  </a:cubicBezTo>
                  <a:lnTo>
                    <a:pt x="29686" y="23090"/>
                  </a:lnTo>
                  <a:cubicBezTo>
                    <a:pt x="29432" y="23237"/>
                    <a:pt x="29464" y="23492"/>
                    <a:pt x="29758" y="23664"/>
                  </a:cubicBezTo>
                  <a:lnTo>
                    <a:pt x="31567" y="24708"/>
                  </a:lnTo>
                  <a:cubicBezTo>
                    <a:pt x="31727" y="24801"/>
                    <a:pt x="31933" y="24848"/>
                    <a:pt x="32128" y="24848"/>
                  </a:cubicBezTo>
                  <a:cubicBezTo>
                    <a:pt x="32290" y="24848"/>
                    <a:pt x="32444" y="24816"/>
                    <a:pt x="32560" y="24749"/>
                  </a:cubicBezTo>
                  <a:lnTo>
                    <a:pt x="34513" y="23623"/>
                  </a:lnTo>
                  <a:cubicBezTo>
                    <a:pt x="34767" y="23476"/>
                    <a:pt x="34735" y="23218"/>
                    <a:pt x="34441" y="23049"/>
                  </a:cubicBezTo>
                  <a:lnTo>
                    <a:pt x="32632" y="22004"/>
                  </a:lnTo>
                  <a:cubicBezTo>
                    <a:pt x="32471" y="21911"/>
                    <a:pt x="32264" y="21863"/>
                    <a:pt x="32069" y="21863"/>
                  </a:cubicBezTo>
                  <a:close/>
                  <a:moveTo>
                    <a:pt x="40394" y="21733"/>
                  </a:moveTo>
                  <a:cubicBezTo>
                    <a:pt x="40304" y="21733"/>
                    <a:pt x="40218" y="21751"/>
                    <a:pt x="40155" y="21788"/>
                  </a:cubicBezTo>
                  <a:lnTo>
                    <a:pt x="37795" y="23150"/>
                  </a:lnTo>
                  <a:cubicBezTo>
                    <a:pt x="37652" y="23232"/>
                    <a:pt x="37669" y="23376"/>
                    <a:pt x="37834" y="23470"/>
                  </a:cubicBezTo>
                  <a:lnTo>
                    <a:pt x="40114" y="24787"/>
                  </a:lnTo>
                  <a:cubicBezTo>
                    <a:pt x="40203" y="24839"/>
                    <a:pt x="40317" y="24865"/>
                    <a:pt x="40426" y="24865"/>
                  </a:cubicBezTo>
                  <a:cubicBezTo>
                    <a:pt x="40516" y="24865"/>
                    <a:pt x="40603" y="24847"/>
                    <a:pt x="40668" y="24809"/>
                  </a:cubicBezTo>
                  <a:lnTo>
                    <a:pt x="43028" y="23447"/>
                  </a:lnTo>
                  <a:cubicBezTo>
                    <a:pt x="43169" y="23365"/>
                    <a:pt x="43152" y="23221"/>
                    <a:pt x="42987" y="23128"/>
                  </a:cubicBezTo>
                  <a:lnTo>
                    <a:pt x="40709" y="21811"/>
                  </a:lnTo>
                  <a:cubicBezTo>
                    <a:pt x="40618" y="21759"/>
                    <a:pt x="40503" y="21733"/>
                    <a:pt x="40394" y="21733"/>
                  </a:cubicBezTo>
                  <a:close/>
                  <a:moveTo>
                    <a:pt x="23773" y="21847"/>
                  </a:moveTo>
                  <a:cubicBezTo>
                    <a:pt x="23682" y="21847"/>
                    <a:pt x="23595" y="21865"/>
                    <a:pt x="23530" y="21903"/>
                  </a:cubicBezTo>
                  <a:lnTo>
                    <a:pt x="21177" y="23261"/>
                  </a:lnTo>
                  <a:cubicBezTo>
                    <a:pt x="21032" y="23344"/>
                    <a:pt x="21050" y="23489"/>
                    <a:pt x="21217" y="23586"/>
                  </a:cubicBezTo>
                  <a:lnTo>
                    <a:pt x="23487" y="24897"/>
                  </a:lnTo>
                  <a:cubicBezTo>
                    <a:pt x="23579" y="24950"/>
                    <a:pt x="23695" y="24978"/>
                    <a:pt x="23806" y="24978"/>
                  </a:cubicBezTo>
                  <a:cubicBezTo>
                    <a:pt x="23897" y="24978"/>
                    <a:pt x="23984" y="24959"/>
                    <a:pt x="24049" y="24922"/>
                  </a:cubicBezTo>
                  <a:lnTo>
                    <a:pt x="26403" y="23562"/>
                  </a:lnTo>
                  <a:cubicBezTo>
                    <a:pt x="26547" y="23480"/>
                    <a:pt x="26529" y="23335"/>
                    <a:pt x="26362" y="23240"/>
                  </a:cubicBezTo>
                  <a:lnTo>
                    <a:pt x="24091" y="21927"/>
                  </a:lnTo>
                  <a:cubicBezTo>
                    <a:pt x="24000" y="21874"/>
                    <a:pt x="23883" y="21847"/>
                    <a:pt x="23773" y="21847"/>
                  </a:cubicBezTo>
                  <a:close/>
                  <a:moveTo>
                    <a:pt x="44485" y="24182"/>
                  </a:moveTo>
                  <a:cubicBezTo>
                    <a:pt x="44319" y="24182"/>
                    <a:pt x="44162" y="24216"/>
                    <a:pt x="44044" y="24284"/>
                  </a:cubicBezTo>
                  <a:lnTo>
                    <a:pt x="42114" y="25398"/>
                  </a:lnTo>
                  <a:cubicBezTo>
                    <a:pt x="41853" y="25548"/>
                    <a:pt x="41887" y="25812"/>
                    <a:pt x="42186" y="25984"/>
                  </a:cubicBezTo>
                  <a:lnTo>
                    <a:pt x="43971" y="27015"/>
                  </a:lnTo>
                  <a:cubicBezTo>
                    <a:pt x="44135" y="27110"/>
                    <a:pt x="44346" y="27158"/>
                    <a:pt x="44546" y="27158"/>
                  </a:cubicBezTo>
                  <a:cubicBezTo>
                    <a:pt x="44711" y="27158"/>
                    <a:pt x="44868" y="27125"/>
                    <a:pt x="44987" y="27058"/>
                  </a:cubicBezTo>
                  <a:lnTo>
                    <a:pt x="46917" y="25942"/>
                  </a:lnTo>
                  <a:cubicBezTo>
                    <a:pt x="47177" y="25792"/>
                    <a:pt x="47144" y="25530"/>
                    <a:pt x="46844" y="25356"/>
                  </a:cubicBezTo>
                  <a:lnTo>
                    <a:pt x="45060" y="24327"/>
                  </a:lnTo>
                  <a:cubicBezTo>
                    <a:pt x="44895" y="24231"/>
                    <a:pt x="44685" y="24182"/>
                    <a:pt x="44485" y="24182"/>
                  </a:cubicBezTo>
                  <a:close/>
                  <a:moveTo>
                    <a:pt x="27865" y="24291"/>
                  </a:moveTo>
                  <a:cubicBezTo>
                    <a:pt x="27703" y="24291"/>
                    <a:pt x="27548" y="24324"/>
                    <a:pt x="27432" y="24390"/>
                  </a:cubicBezTo>
                  <a:lnTo>
                    <a:pt x="25481" y="25516"/>
                  </a:lnTo>
                  <a:cubicBezTo>
                    <a:pt x="25227" y="25663"/>
                    <a:pt x="25259" y="25921"/>
                    <a:pt x="25552" y="26090"/>
                  </a:cubicBezTo>
                  <a:lnTo>
                    <a:pt x="27361" y="27135"/>
                  </a:lnTo>
                  <a:cubicBezTo>
                    <a:pt x="27522" y="27228"/>
                    <a:pt x="27728" y="27275"/>
                    <a:pt x="27924" y="27275"/>
                  </a:cubicBezTo>
                  <a:cubicBezTo>
                    <a:pt x="28085" y="27275"/>
                    <a:pt x="28239" y="27243"/>
                    <a:pt x="28354" y="27176"/>
                  </a:cubicBezTo>
                  <a:lnTo>
                    <a:pt x="30306" y="26049"/>
                  </a:lnTo>
                  <a:cubicBezTo>
                    <a:pt x="30561" y="25902"/>
                    <a:pt x="30530" y="25645"/>
                    <a:pt x="30234" y="25476"/>
                  </a:cubicBezTo>
                  <a:lnTo>
                    <a:pt x="28427" y="24431"/>
                  </a:lnTo>
                  <a:cubicBezTo>
                    <a:pt x="28266" y="24338"/>
                    <a:pt x="28061" y="24291"/>
                    <a:pt x="27865" y="24291"/>
                  </a:cubicBezTo>
                  <a:close/>
                  <a:moveTo>
                    <a:pt x="36188" y="24159"/>
                  </a:moveTo>
                  <a:cubicBezTo>
                    <a:pt x="36098" y="24159"/>
                    <a:pt x="36012" y="24178"/>
                    <a:pt x="35948" y="24215"/>
                  </a:cubicBezTo>
                  <a:lnTo>
                    <a:pt x="33588" y="25577"/>
                  </a:lnTo>
                  <a:cubicBezTo>
                    <a:pt x="33445" y="25659"/>
                    <a:pt x="33464" y="25803"/>
                    <a:pt x="33627" y="25896"/>
                  </a:cubicBezTo>
                  <a:lnTo>
                    <a:pt x="35907" y="27213"/>
                  </a:lnTo>
                  <a:cubicBezTo>
                    <a:pt x="35997" y="27266"/>
                    <a:pt x="36112" y="27293"/>
                    <a:pt x="36221" y="27293"/>
                  </a:cubicBezTo>
                  <a:cubicBezTo>
                    <a:pt x="36311" y="27293"/>
                    <a:pt x="36397" y="27275"/>
                    <a:pt x="36461" y="27238"/>
                  </a:cubicBezTo>
                  <a:lnTo>
                    <a:pt x="36461" y="27236"/>
                  </a:lnTo>
                  <a:lnTo>
                    <a:pt x="38821" y="25874"/>
                  </a:lnTo>
                  <a:cubicBezTo>
                    <a:pt x="38963" y="25792"/>
                    <a:pt x="38945" y="25650"/>
                    <a:pt x="38782" y="25554"/>
                  </a:cubicBezTo>
                  <a:lnTo>
                    <a:pt x="36502" y="24237"/>
                  </a:lnTo>
                  <a:cubicBezTo>
                    <a:pt x="36412" y="24186"/>
                    <a:pt x="36297" y="24159"/>
                    <a:pt x="36188" y="24159"/>
                  </a:cubicBezTo>
                  <a:close/>
                  <a:moveTo>
                    <a:pt x="19566" y="24275"/>
                  </a:moveTo>
                  <a:cubicBezTo>
                    <a:pt x="19475" y="24275"/>
                    <a:pt x="19388" y="24294"/>
                    <a:pt x="19323" y="24331"/>
                  </a:cubicBezTo>
                  <a:lnTo>
                    <a:pt x="16970" y="25689"/>
                  </a:lnTo>
                  <a:cubicBezTo>
                    <a:pt x="16825" y="25772"/>
                    <a:pt x="16843" y="25918"/>
                    <a:pt x="17010" y="26013"/>
                  </a:cubicBezTo>
                  <a:lnTo>
                    <a:pt x="19282" y="27325"/>
                  </a:lnTo>
                  <a:cubicBezTo>
                    <a:pt x="19372" y="27378"/>
                    <a:pt x="19488" y="27404"/>
                    <a:pt x="19599" y="27404"/>
                  </a:cubicBezTo>
                  <a:cubicBezTo>
                    <a:pt x="19691" y="27404"/>
                    <a:pt x="19778" y="27386"/>
                    <a:pt x="19844" y="27348"/>
                  </a:cubicBezTo>
                  <a:lnTo>
                    <a:pt x="22196" y="25992"/>
                  </a:lnTo>
                  <a:cubicBezTo>
                    <a:pt x="22340" y="25909"/>
                    <a:pt x="22322" y="25763"/>
                    <a:pt x="22157" y="25666"/>
                  </a:cubicBezTo>
                  <a:lnTo>
                    <a:pt x="19884" y="24355"/>
                  </a:lnTo>
                  <a:cubicBezTo>
                    <a:pt x="19793" y="24302"/>
                    <a:pt x="19676" y="24275"/>
                    <a:pt x="19566" y="24275"/>
                  </a:cubicBezTo>
                  <a:close/>
                  <a:moveTo>
                    <a:pt x="40279" y="26608"/>
                  </a:moveTo>
                  <a:cubicBezTo>
                    <a:pt x="40113" y="26608"/>
                    <a:pt x="39955" y="26641"/>
                    <a:pt x="39837" y="26709"/>
                  </a:cubicBezTo>
                  <a:lnTo>
                    <a:pt x="37907" y="27825"/>
                  </a:lnTo>
                  <a:cubicBezTo>
                    <a:pt x="37646" y="27976"/>
                    <a:pt x="37680" y="28237"/>
                    <a:pt x="37979" y="28411"/>
                  </a:cubicBezTo>
                  <a:lnTo>
                    <a:pt x="39764" y="29442"/>
                  </a:lnTo>
                  <a:cubicBezTo>
                    <a:pt x="39929" y="29537"/>
                    <a:pt x="40139" y="29586"/>
                    <a:pt x="40339" y="29586"/>
                  </a:cubicBezTo>
                  <a:cubicBezTo>
                    <a:pt x="40504" y="29586"/>
                    <a:pt x="40663" y="29552"/>
                    <a:pt x="40781" y="29484"/>
                  </a:cubicBezTo>
                  <a:lnTo>
                    <a:pt x="42712" y="28370"/>
                  </a:lnTo>
                  <a:cubicBezTo>
                    <a:pt x="42972" y="28219"/>
                    <a:pt x="42939" y="27957"/>
                    <a:pt x="42637" y="27783"/>
                  </a:cubicBezTo>
                  <a:lnTo>
                    <a:pt x="40853" y="26752"/>
                  </a:lnTo>
                  <a:cubicBezTo>
                    <a:pt x="40689" y="26657"/>
                    <a:pt x="40478" y="26608"/>
                    <a:pt x="40279" y="26608"/>
                  </a:cubicBezTo>
                  <a:close/>
                  <a:moveTo>
                    <a:pt x="23656" y="26718"/>
                  </a:moveTo>
                  <a:cubicBezTo>
                    <a:pt x="23495" y="26718"/>
                    <a:pt x="23342" y="26751"/>
                    <a:pt x="23227" y="26817"/>
                  </a:cubicBezTo>
                  <a:lnTo>
                    <a:pt x="21276" y="27945"/>
                  </a:lnTo>
                  <a:cubicBezTo>
                    <a:pt x="21020" y="28091"/>
                    <a:pt x="21052" y="28347"/>
                    <a:pt x="21347" y="28517"/>
                  </a:cubicBezTo>
                  <a:lnTo>
                    <a:pt x="23154" y="29563"/>
                  </a:lnTo>
                  <a:cubicBezTo>
                    <a:pt x="23315" y="29656"/>
                    <a:pt x="23521" y="29703"/>
                    <a:pt x="23716" y="29703"/>
                  </a:cubicBezTo>
                  <a:cubicBezTo>
                    <a:pt x="23877" y="29703"/>
                    <a:pt x="24032" y="29670"/>
                    <a:pt x="24147" y="29604"/>
                  </a:cubicBezTo>
                  <a:lnTo>
                    <a:pt x="26100" y="28478"/>
                  </a:lnTo>
                  <a:cubicBezTo>
                    <a:pt x="26355" y="28329"/>
                    <a:pt x="26323" y="28073"/>
                    <a:pt x="26029" y="27904"/>
                  </a:cubicBezTo>
                  <a:lnTo>
                    <a:pt x="24220" y="26859"/>
                  </a:lnTo>
                  <a:cubicBezTo>
                    <a:pt x="24059" y="26766"/>
                    <a:pt x="23852" y="26718"/>
                    <a:pt x="23656" y="26718"/>
                  </a:cubicBezTo>
                  <a:close/>
                  <a:moveTo>
                    <a:pt x="31982" y="26588"/>
                  </a:moveTo>
                  <a:cubicBezTo>
                    <a:pt x="31892" y="26588"/>
                    <a:pt x="31806" y="26606"/>
                    <a:pt x="31742" y="26643"/>
                  </a:cubicBezTo>
                  <a:lnTo>
                    <a:pt x="29382" y="28005"/>
                  </a:lnTo>
                  <a:cubicBezTo>
                    <a:pt x="29240" y="28087"/>
                    <a:pt x="29257" y="28231"/>
                    <a:pt x="29422" y="28325"/>
                  </a:cubicBezTo>
                  <a:lnTo>
                    <a:pt x="31701" y="29642"/>
                  </a:lnTo>
                  <a:cubicBezTo>
                    <a:pt x="31790" y="29694"/>
                    <a:pt x="31905" y="29720"/>
                    <a:pt x="32013" y="29720"/>
                  </a:cubicBezTo>
                  <a:cubicBezTo>
                    <a:pt x="32104" y="29720"/>
                    <a:pt x="32191" y="29702"/>
                    <a:pt x="32255" y="29664"/>
                  </a:cubicBezTo>
                  <a:lnTo>
                    <a:pt x="34616" y="28302"/>
                  </a:lnTo>
                  <a:cubicBezTo>
                    <a:pt x="34756" y="28220"/>
                    <a:pt x="34740" y="28076"/>
                    <a:pt x="34576" y="27983"/>
                  </a:cubicBezTo>
                  <a:lnTo>
                    <a:pt x="32296" y="26665"/>
                  </a:lnTo>
                  <a:cubicBezTo>
                    <a:pt x="32206" y="26614"/>
                    <a:pt x="32091" y="26588"/>
                    <a:pt x="31982" y="26588"/>
                  </a:cubicBezTo>
                  <a:close/>
                  <a:moveTo>
                    <a:pt x="15360" y="26702"/>
                  </a:moveTo>
                  <a:cubicBezTo>
                    <a:pt x="15268" y="26702"/>
                    <a:pt x="15181" y="26720"/>
                    <a:pt x="15116" y="26758"/>
                  </a:cubicBezTo>
                  <a:lnTo>
                    <a:pt x="12762" y="28116"/>
                  </a:lnTo>
                  <a:cubicBezTo>
                    <a:pt x="12619" y="28199"/>
                    <a:pt x="12638" y="28344"/>
                    <a:pt x="12804" y="28440"/>
                  </a:cubicBezTo>
                  <a:lnTo>
                    <a:pt x="12803" y="28440"/>
                  </a:lnTo>
                  <a:lnTo>
                    <a:pt x="15073" y="29752"/>
                  </a:lnTo>
                  <a:cubicBezTo>
                    <a:pt x="15164" y="29804"/>
                    <a:pt x="15281" y="29831"/>
                    <a:pt x="15391" y="29831"/>
                  </a:cubicBezTo>
                  <a:cubicBezTo>
                    <a:pt x="15482" y="29831"/>
                    <a:pt x="15570" y="29813"/>
                    <a:pt x="15635" y="29775"/>
                  </a:cubicBezTo>
                  <a:lnTo>
                    <a:pt x="17989" y="28417"/>
                  </a:lnTo>
                  <a:cubicBezTo>
                    <a:pt x="18133" y="28334"/>
                    <a:pt x="18115" y="28188"/>
                    <a:pt x="17948" y="28093"/>
                  </a:cubicBezTo>
                  <a:lnTo>
                    <a:pt x="15677" y="26781"/>
                  </a:lnTo>
                  <a:cubicBezTo>
                    <a:pt x="15586" y="26728"/>
                    <a:pt x="15470" y="26702"/>
                    <a:pt x="15360" y="26702"/>
                  </a:cubicBezTo>
                  <a:close/>
                  <a:moveTo>
                    <a:pt x="36073" y="29036"/>
                  </a:moveTo>
                  <a:cubicBezTo>
                    <a:pt x="35908" y="29036"/>
                    <a:pt x="35749" y="29070"/>
                    <a:pt x="35631" y="29138"/>
                  </a:cubicBezTo>
                  <a:lnTo>
                    <a:pt x="33701" y="30252"/>
                  </a:lnTo>
                  <a:cubicBezTo>
                    <a:pt x="33441" y="30403"/>
                    <a:pt x="33474" y="30665"/>
                    <a:pt x="33774" y="30839"/>
                  </a:cubicBezTo>
                  <a:lnTo>
                    <a:pt x="35559" y="31870"/>
                  </a:lnTo>
                  <a:cubicBezTo>
                    <a:pt x="35723" y="31965"/>
                    <a:pt x="35934" y="32013"/>
                    <a:pt x="36134" y="32013"/>
                  </a:cubicBezTo>
                  <a:cubicBezTo>
                    <a:pt x="36299" y="32013"/>
                    <a:pt x="36457" y="31980"/>
                    <a:pt x="36574" y="31912"/>
                  </a:cubicBezTo>
                  <a:lnTo>
                    <a:pt x="38505" y="30798"/>
                  </a:lnTo>
                  <a:cubicBezTo>
                    <a:pt x="38765" y="30647"/>
                    <a:pt x="38733" y="30385"/>
                    <a:pt x="38432" y="30211"/>
                  </a:cubicBezTo>
                  <a:lnTo>
                    <a:pt x="36647" y="29180"/>
                  </a:lnTo>
                  <a:cubicBezTo>
                    <a:pt x="36483" y="29085"/>
                    <a:pt x="36273" y="29036"/>
                    <a:pt x="36073" y="29036"/>
                  </a:cubicBezTo>
                  <a:close/>
                  <a:moveTo>
                    <a:pt x="19452" y="29146"/>
                  </a:moveTo>
                  <a:cubicBezTo>
                    <a:pt x="19291" y="29146"/>
                    <a:pt x="19136" y="29178"/>
                    <a:pt x="19020" y="29245"/>
                  </a:cubicBezTo>
                  <a:lnTo>
                    <a:pt x="17069" y="30371"/>
                  </a:lnTo>
                  <a:cubicBezTo>
                    <a:pt x="16814" y="30518"/>
                    <a:pt x="16846" y="30776"/>
                    <a:pt x="17140" y="30945"/>
                  </a:cubicBezTo>
                  <a:lnTo>
                    <a:pt x="18949" y="31990"/>
                  </a:lnTo>
                  <a:cubicBezTo>
                    <a:pt x="19109" y="32083"/>
                    <a:pt x="19314" y="32130"/>
                    <a:pt x="19508" y="32130"/>
                  </a:cubicBezTo>
                  <a:cubicBezTo>
                    <a:pt x="19670" y="32130"/>
                    <a:pt x="19826" y="32097"/>
                    <a:pt x="19942" y="32031"/>
                  </a:cubicBezTo>
                  <a:lnTo>
                    <a:pt x="21893" y="30904"/>
                  </a:lnTo>
                  <a:cubicBezTo>
                    <a:pt x="22149" y="30757"/>
                    <a:pt x="22117" y="30500"/>
                    <a:pt x="21824" y="30330"/>
                  </a:cubicBezTo>
                  <a:lnTo>
                    <a:pt x="20015" y="29286"/>
                  </a:lnTo>
                  <a:cubicBezTo>
                    <a:pt x="19853" y="29193"/>
                    <a:pt x="19648" y="29146"/>
                    <a:pt x="19452" y="29146"/>
                  </a:cubicBezTo>
                  <a:close/>
                  <a:moveTo>
                    <a:pt x="27775" y="29016"/>
                  </a:moveTo>
                  <a:cubicBezTo>
                    <a:pt x="27685" y="29016"/>
                    <a:pt x="27599" y="29034"/>
                    <a:pt x="27535" y="29071"/>
                  </a:cubicBezTo>
                  <a:lnTo>
                    <a:pt x="25175" y="30433"/>
                  </a:lnTo>
                  <a:cubicBezTo>
                    <a:pt x="25033" y="30515"/>
                    <a:pt x="25051" y="30659"/>
                    <a:pt x="25215" y="30753"/>
                  </a:cubicBezTo>
                  <a:lnTo>
                    <a:pt x="27494" y="32070"/>
                  </a:lnTo>
                  <a:cubicBezTo>
                    <a:pt x="27584" y="32121"/>
                    <a:pt x="27699" y="32148"/>
                    <a:pt x="27808" y="32148"/>
                  </a:cubicBezTo>
                  <a:cubicBezTo>
                    <a:pt x="27898" y="32148"/>
                    <a:pt x="27984" y="32130"/>
                    <a:pt x="28049" y="32093"/>
                  </a:cubicBezTo>
                  <a:lnTo>
                    <a:pt x="30409" y="30730"/>
                  </a:lnTo>
                  <a:cubicBezTo>
                    <a:pt x="30551" y="30648"/>
                    <a:pt x="30533" y="30505"/>
                    <a:pt x="30369" y="30409"/>
                  </a:cubicBezTo>
                  <a:lnTo>
                    <a:pt x="28089" y="29095"/>
                  </a:lnTo>
                  <a:cubicBezTo>
                    <a:pt x="28000" y="29043"/>
                    <a:pt x="27884" y="29016"/>
                    <a:pt x="27775" y="29016"/>
                  </a:cubicBezTo>
                  <a:close/>
                  <a:moveTo>
                    <a:pt x="11154" y="29130"/>
                  </a:moveTo>
                  <a:cubicBezTo>
                    <a:pt x="11063" y="29130"/>
                    <a:pt x="10976" y="29148"/>
                    <a:pt x="10910" y="29186"/>
                  </a:cubicBezTo>
                  <a:lnTo>
                    <a:pt x="8558" y="30544"/>
                  </a:lnTo>
                  <a:cubicBezTo>
                    <a:pt x="8414" y="30627"/>
                    <a:pt x="8431" y="30773"/>
                    <a:pt x="8597" y="30868"/>
                  </a:cubicBezTo>
                  <a:lnTo>
                    <a:pt x="10869" y="32180"/>
                  </a:lnTo>
                  <a:cubicBezTo>
                    <a:pt x="10960" y="32232"/>
                    <a:pt x="11076" y="32259"/>
                    <a:pt x="11187" y="32259"/>
                  </a:cubicBezTo>
                  <a:cubicBezTo>
                    <a:pt x="11278" y="32259"/>
                    <a:pt x="11366" y="32241"/>
                    <a:pt x="11431" y="32203"/>
                  </a:cubicBezTo>
                  <a:lnTo>
                    <a:pt x="13784" y="30845"/>
                  </a:lnTo>
                  <a:cubicBezTo>
                    <a:pt x="13927" y="30762"/>
                    <a:pt x="13909" y="30617"/>
                    <a:pt x="13744" y="30521"/>
                  </a:cubicBezTo>
                  <a:lnTo>
                    <a:pt x="11472" y="29209"/>
                  </a:lnTo>
                  <a:cubicBezTo>
                    <a:pt x="11381" y="29157"/>
                    <a:pt x="11265" y="29130"/>
                    <a:pt x="11154" y="29130"/>
                  </a:cubicBezTo>
                  <a:close/>
                  <a:moveTo>
                    <a:pt x="31866" y="31463"/>
                  </a:moveTo>
                  <a:cubicBezTo>
                    <a:pt x="31701" y="31463"/>
                    <a:pt x="31544" y="31497"/>
                    <a:pt x="31426" y="31564"/>
                  </a:cubicBezTo>
                  <a:lnTo>
                    <a:pt x="29494" y="32680"/>
                  </a:lnTo>
                  <a:cubicBezTo>
                    <a:pt x="29234" y="32830"/>
                    <a:pt x="29267" y="33092"/>
                    <a:pt x="29568" y="33266"/>
                  </a:cubicBezTo>
                  <a:lnTo>
                    <a:pt x="31353" y="34297"/>
                  </a:lnTo>
                  <a:cubicBezTo>
                    <a:pt x="31517" y="34392"/>
                    <a:pt x="31727" y="34440"/>
                    <a:pt x="31926" y="34440"/>
                  </a:cubicBezTo>
                  <a:cubicBezTo>
                    <a:pt x="32092" y="34440"/>
                    <a:pt x="32249" y="34407"/>
                    <a:pt x="32367" y="34339"/>
                  </a:cubicBezTo>
                  <a:lnTo>
                    <a:pt x="32369" y="34339"/>
                  </a:lnTo>
                  <a:lnTo>
                    <a:pt x="34299" y="33225"/>
                  </a:lnTo>
                  <a:cubicBezTo>
                    <a:pt x="34561" y="33074"/>
                    <a:pt x="34526" y="32812"/>
                    <a:pt x="34226" y="32638"/>
                  </a:cubicBezTo>
                  <a:lnTo>
                    <a:pt x="32442" y="31607"/>
                  </a:lnTo>
                  <a:cubicBezTo>
                    <a:pt x="32277" y="31512"/>
                    <a:pt x="32066" y="31463"/>
                    <a:pt x="31866" y="31463"/>
                  </a:cubicBezTo>
                  <a:close/>
                  <a:moveTo>
                    <a:pt x="15245" y="31573"/>
                  </a:moveTo>
                  <a:cubicBezTo>
                    <a:pt x="15084" y="31573"/>
                    <a:pt x="14930" y="31605"/>
                    <a:pt x="14815" y="31672"/>
                  </a:cubicBezTo>
                  <a:lnTo>
                    <a:pt x="12863" y="32798"/>
                  </a:lnTo>
                  <a:cubicBezTo>
                    <a:pt x="12607" y="32946"/>
                    <a:pt x="12639" y="33202"/>
                    <a:pt x="12934" y="33372"/>
                  </a:cubicBezTo>
                  <a:lnTo>
                    <a:pt x="14742" y="34416"/>
                  </a:lnTo>
                  <a:cubicBezTo>
                    <a:pt x="14903" y="34510"/>
                    <a:pt x="15109" y="34558"/>
                    <a:pt x="15304" y="34558"/>
                  </a:cubicBezTo>
                  <a:cubicBezTo>
                    <a:pt x="15466" y="34558"/>
                    <a:pt x="15620" y="34525"/>
                    <a:pt x="15735" y="34459"/>
                  </a:cubicBezTo>
                  <a:lnTo>
                    <a:pt x="17688" y="33331"/>
                  </a:lnTo>
                  <a:cubicBezTo>
                    <a:pt x="17942" y="33184"/>
                    <a:pt x="17910" y="32928"/>
                    <a:pt x="17617" y="32759"/>
                  </a:cubicBezTo>
                  <a:lnTo>
                    <a:pt x="15808" y="31714"/>
                  </a:lnTo>
                  <a:cubicBezTo>
                    <a:pt x="15647" y="31620"/>
                    <a:pt x="15441" y="31573"/>
                    <a:pt x="15245" y="31573"/>
                  </a:cubicBezTo>
                  <a:close/>
                  <a:moveTo>
                    <a:pt x="23569" y="31443"/>
                  </a:moveTo>
                  <a:cubicBezTo>
                    <a:pt x="23479" y="31443"/>
                    <a:pt x="23393" y="31461"/>
                    <a:pt x="23328" y="31498"/>
                  </a:cubicBezTo>
                  <a:lnTo>
                    <a:pt x="20968" y="32860"/>
                  </a:lnTo>
                  <a:cubicBezTo>
                    <a:pt x="20826" y="32942"/>
                    <a:pt x="20844" y="33086"/>
                    <a:pt x="21008" y="33180"/>
                  </a:cubicBezTo>
                  <a:lnTo>
                    <a:pt x="23287" y="34497"/>
                  </a:lnTo>
                  <a:cubicBezTo>
                    <a:pt x="23378" y="34548"/>
                    <a:pt x="23493" y="34574"/>
                    <a:pt x="23602" y="34574"/>
                  </a:cubicBezTo>
                  <a:cubicBezTo>
                    <a:pt x="23693" y="34574"/>
                    <a:pt x="23779" y="34556"/>
                    <a:pt x="23843" y="34519"/>
                  </a:cubicBezTo>
                  <a:lnTo>
                    <a:pt x="26203" y="33157"/>
                  </a:lnTo>
                  <a:cubicBezTo>
                    <a:pt x="26345" y="33075"/>
                    <a:pt x="26327" y="32931"/>
                    <a:pt x="26162" y="32837"/>
                  </a:cubicBezTo>
                  <a:lnTo>
                    <a:pt x="23882" y="31520"/>
                  </a:lnTo>
                  <a:cubicBezTo>
                    <a:pt x="23793" y="31469"/>
                    <a:pt x="23678" y="31443"/>
                    <a:pt x="23569" y="31443"/>
                  </a:cubicBezTo>
                  <a:close/>
                  <a:moveTo>
                    <a:pt x="6948" y="31557"/>
                  </a:moveTo>
                  <a:cubicBezTo>
                    <a:pt x="6856" y="31557"/>
                    <a:pt x="6769" y="31575"/>
                    <a:pt x="6703" y="31613"/>
                  </a:cubicBezTo>
                  <a:lnTo>
                    <a:pt x="4351" y="32971"/>
                  </a:lnTo>
                  <a:cubicBezTo>
                    <a:pt x="4207" y="33054"/>
                    <a:pt x="4225" y="33199"/>
                    <a:pt x="4392" y="33296"/>
                  </a:cubicBezTo>
                  <a:lnTo>
                    <a:pt x="6663" y="34607"/>
                  </a:lnTo>
                  <a:cubicBezTo>
                    <a:pt x="6754" y="34660"/>
                    <a:pt x="6871" y="34687"/>
                    <a:pt x="6981" y="34687"/>
                  </a:cubicBezTo>
                  <a:cubicBezTo>
                    <a:pt x="7072" y="34687"/>
                    <a:pt x="7159" y="34669"/>
                    <a:pt x="7224" y="34631"/>
                  </a:cubicBezTo>
                  <a:lnTo>
                    <a:pt x="9577" y="33272"/>
                  </a:lnTo>
                  <a:cubicBezTo>
                    <a:pt x="9720" y="33190"/>
                    <a:pt x="9704" y="33045"/>
                    <a:pt x="9537" y="32948"/>
                  </a:cubicBezTo>
                  <a:lnTo>
                    <a:pt x="7265" y="31637"/>
                  </a:lnTo>
                  <a:cubicBezTo>
                    <a:pt x="7175" y="31584"/>
                    <a:pt x="7058" y="31557"/>
                    <a:pt x="6948" y="31557"/>
                  </a:cubicBezTo>
                  <a:close/>
                  <a:moveTo>
                    <a:pt x="61154" y="19306"/>
                  </a:moveTo>
                  <a:cubicBezTo>
                    <a:pt x="60984" y="19306"/>
                    <a:pt x="60822" y="19340"/>
                    <a:pt x="60700" y="19410"/>
                  </a:cubicBezTo>
                  <a:lnTo>
                    <a:pt x="33613" y="35042"/>
                  </a:lnTo>
                  <a:cubicBezTo>
                    <a:pt x="33345" y="35197"/>
                    <a:pt x="33379" y="35467"/>
                    <a:pt x="33689" y="35647"/>
                  </a:cubicBezTo>
                  <a:lnTo>
                    <a:pt x="35441" y="36658"/>
                  </a:lnTo>
                  <a:cubicBezTo>
                    <a:pt x="35611" y="36756"/>
                    <a:pt x="35828" y="36806"/>
                    <a:pt x="36034" y="36806"/>
                  </a:cubicBezTo>
                  <a:cubicBezTo>
                    <a:pt x="36204" y="36806"/>
                    <a:pt x="36366" y="36772"/>
                    <a:pt x="36488" y="36702"/>
                  </a:cubicBezTo>
                  <a:lnTo>
                    <a:pt x="63574" y="21069"/>
                  </a:lnTo>
                  <a:cubicBezTo>
                    <a:pt x="63843" y="20914"/>
                    <a:pt x="63810" y="20643"/>
                    <a:pt x="63500" y="20466"/>
                  </a:cubicBezTo>
                  <a:lnTo>
                    <a:pt x="63500" y="20465"/>
                  </a:lnTo>
                  <a:lnTo>
                    <a:pt x="61748" y="19454"/>
                  </a:lnTo>
                  <a:cubicBezTo>
                    <a:pt x="61578" y="19356"/>
                    <a:pt x="61360" y="19306"/>
                    <a:pt x="61154" y="19306"/>
                  </a:cubicBezTo>
                  <a:close/>
                  <a:moveTo>
                    <a:pt x="27661" y="33891"/>
                  </a:moveTo>
                  <a:cubicBezTo>
                    <a:pt x="27495" y="33891"/>
                    <a:pt x="27337" y="33924"/>
                    <a:pt x="27219" y="33992"/>
                  </a:cubicBezTo>
                  <a:lnTo>
                    <a:pt x="25287" y="35107"/>
                  </a:lnTo>
                  <a:cubicBezTo>
                    <a:pt x="25027" y="35258"/>
                    <a:pt x="25060" y="35520"/>
                    <a:pt x="25360" y="35694"/>
                  </a:cubicBezTo>
                  <a:lnTo>
                    <a:pt x="27145" y="36725"/>
                  </a:lnTo>
                  <a:cubicBezTo>
                    <a:pt x="27310" y="36819"/>
                    <a:pt x="27521" y="36868"/>
                    <a:pt x="27721" y="36868"/>
                  </a:cubicBezTo>
                  <a:cubicBezTo>
                    <a:pt x="27886" y="36868"/>
                    <a:pt x="28044" y="36835"/>
                    <a:pt x="28162" y="36767"/>
                  </a:cubicBezTo>
                  <a:lnTo>
                    <a:pt x="30094" y="35652"/>
                  </a:lnTo>
                  <a:cubicBezTo>
                    <a:pt x="30354" y="35502"/>
                    <a:pt x="30321" y="35240"/>
                    <a:pt x="30020" y="35066"/>
                  </a:cubicBezTo>
                  <a:lnTo>
                    <a:pt x="28235" y="34035"/>
                  </a:lnTo>
                  <a:cubicBezTo>
                    <a:pt x="28071" y="33940"/>
                    <a:pt x="27860" y="33891"/>
                    <a:pt x="27661" y="33891"/>
                  </a:cubicBezTo>
                  <a:close/>
                  <a:moveTo>
                    <a:pt x="19365" y="33870"/>
                  </a:moveTo>
                  <a:cubicBezTo>
                    <a:pt x="19274" y="33870"/>
                    <a:pt x="19188" y="33889"/>
                    <a:pt x="19123" y="33926"/>
                  </a:cubicBezTo>
                  <a:lnTo>
                    <a:pt x="16763" y="35288"/>
                  </a:lnTo>
                  <a:cubicBezTo>
                    <a:pt x="16621" y="35370"/>
                    <a:pt x="16639" y="35512"/>
                    <a:pt x="16802" y="35608"/>
                  </a:cubicBezTo>
                  <a:lnTo>
                    <a:pt x="19082" y="36925"/>
                  </a:lnTo>
                  <a:cubicBezTo>
                    <a:pt x="19172" y="36976"/>
                    <a:pt x="19286" y="37003"/>
                    <a:pt x="19395" y="37003"/>
                  </a:cubicBezTo>
                  <a:cubicBezTo>
                    <a:pt x="19486" y="37003"/>
                    <a:pt x="19572" y="36984"/>
                    <a:pt x="19636" y="36947"/>
                  </a:cubicBezTo>
                  <a:lnTo>
                    <a:pt x="21996" y="35585"/>
                  </a:lnTo>
                  <a:cubicBezTo>
                    <a:pt x="22138" y="35503"/>
                    <a:pt x="22120" y="35359"/>
                    <a:pt x="21957" y="35266"/>
                  </a:cubicBezTo>
                  <a:lnTo>
                    <a:pt x="19677" y="33949"/>
                  </a:lnTo>
                  <a:cubicBezTo>
                    <a:pt x="19588" y="33897"/>
                    <a:pt x="19474" y="33870"/>
                    <a:pt x="19365" y="33870"/>
                  </a:cubicBezTo>
                  <a:close/>
                  <a:moveTo>
                    <a:pt x="2741" y="33985"/>
                  </a:moveTo>
                  <a:cubicBezTo>
                    <a:pt x="2650" y="33985"/>
                    <a:pt x="2563" y="34003"/>
                    <a:pt x="2498" y="34041"/>
                  </a:cubicBezTo>
                  <a:lnTo>
                    <a:pt x="145" y="35399"/>
                  </a:lnTo>
                  <a:cubicBezTo>
                    <a:pt x="0" y="35482"/>
                    <a:pt x="18" y="35627"/>
                    <a:pt x="185" y="35724"/>
                  </a:cubicBezTo>
                  <a:lnTo>
                    <a:pt x="2457" y="37035"/>
                  </a:lnTo>
                  <a:cubicBezTo>
                    <a:pt x="2548" y="37088"/>
                    <a:pt x="2665" y="37116"/>
                    <a:pt x="2775" y="37116"/>
                  </a:cubicBezTo>
                  <a:cubicBezTo>
                    <a:pt x="2866" y="37116"/>
                    <a:pt x="2953" y="37097"/>
                    <a:pt x="3017" y="37059"/>
                  </a:cubicBezTo>
                  <a:lnTo>
                    <a:pt x="5371" y="35702"/>
                  </a:lnTo>
                  <a:cubicBezTo>
                    <a:pt x="5515" y="35617"/>
                    <a:pt x="5497" y="35471"/>
                    <a:pt x="5332" y="35378"/>
                  </a:cubicBezTo>
                  <a:lnTo>
                    <a:pt x="3060" y="34065"/>
                  </a:lnTo>
                  <a:cubicBezTo>
                    <a:pt x="2968" y="34012"/>
                    <a:pt x="2852" y="33985"/>
                    <a:pt x="2741" y="33985"/>
                  </a:cubicBezTo>
                  <a:close/>
                  <a:moveTo>
                    <a:pt x="31765" y="36267"/>
                  </a:moveTo>
                  <a:cubicBezTo>
                    <a:pt x="31595" y="36267"/>
                    <a:pt x="31432" y="36301"/>
                    <a:pt x="31309" y="36372"/>
                  </a:cubicBezTo>
                  <a:lnTo>
                    <a:pt x="29408" y="37470"/>
                  </a:lnTo>
                  <a:cubicBezTo>
                    <a:pt x="29138" y="37624"/>
                    <a:pt x="29172" y="37894"/>
                    <a:pt x="29484" y="38074"/>
                  </a:cubicBezTo>
                  <a:lnTo>
                    <a:pt x="31234" y="39085"/>
                  </a:lnTo>
                  <a:cubicBezTo>
                    <a:pt x="31404" y="39183"/>
                    <a:pt x="31621" y="39233"/>
                    <a:pt x="31827" y="39233"/>
                  </a:cubicBezTo>
                  <a:cubicBezTo>
                    <a:pt x="31998" y="39233"/>
                    <a:pt x="32160" y="39199"/>
                    <a:pt x="32281" y="39129"/>
                  </a:cubicBezTo>
                  <a:lnTo>
                    <a:pt x="34184" y="38031"/>
                  </a:lnTo>
                  <a:cubicBezTo>
                    <a:pt x="34452" y="37877"/>
                    <a:pt x="34417" y="37606"/>
                    <a:pt x="34108" y="37427"/>
                  </a:cubicBezTo>
                  <a:lnTo>
                    <a:pt x="32357" y="36415"/>
                  </a:lnTo>
                  <a:cubicBezTo>
                    <a:pt x="32187" y="36317"/>
                    <a:pt x="31971" y="36267"/>
                    <a:pt x="31765" y="36267"/>
                  </a:cubicBezTo>
                  <a:close/>
                  <a:moveTo>
                    <a:pt x="23453" y="36318"/>
                  </a:moveTo>
                  <a:cubicBezTo>
                    <a:pt x="23288" y="36318"/>
                    <a:pt x="23131" y="36351"/>
                    <a:pt x="23013" y="36419"/>
                  </a:cubicBezTo>
                  <a:lnTo>
                    <a:pt x="21082" y="37535"/>
                  </a:lnTo>
                  <a:cubicBezTo>
                    <a:pt x="20821" y="37685"/>
                    <a:pt x="20855" y="37947"/>
                    <a:pt x="21154" y="38121"/>
                  </a:cubicBezTo>
                  <a:lnTo>
                    <a:pt x="22939" y="39152"/>
                  </a:lnTo>
                  <a:cubicBezTo>
                    <a:pt x="23104" y="39247"/>
                    <a:pt x="23314" y="39295"/>
                    <a:pt x="23514" y="39295"/>
                  </a:cubicBezTo>
                  <a:cubicBezTo>
                    <a:pt x="23679" y="39295"/>
                    <a:pt x="23837" y="39262"/>
                    <a:pt x="23955" y="39194"/>
                  </a:cubicBezTo>
                  <a:lnTo>
                    <a:pt x="25887" y="38080"/>
                  </a:lnTo>
                  <a:cubicBezTo>
                    <a:pt x="26147" y="37928"/>
                    <a:pt x="26114" y="37667"/>
                    <a:pt x="25814" y="37492"/>
                  </a:cubicBezTo>
                  <a:lnTo>
                    <a:pt x="24029" y="36462"/>
                  </a:lnTo>
                  <a:cubicBezTo>
                    <a:pt x="23864" y="36367"/>
                    <a:pt x="23653" y="36318"/>
                    <a:pt x="23453" y="36318"/>
                  </a:cubicBezTo>
                  <a:close/>
                  <a:moveTo>
                    <a:pt x="11073" y="33980"/>
                  </a:moveTo>
                  <a:cubicBezTo>
                    <a:pt x="10912" y="33980"/>
                    <a:pt x="10757" y="34013"/>
                    <a:pt x="10642" y="34080"/>
                  </a:cubicBezTo>
                  <a:lnTo>
                    <a:pt x="4451" y="37653"/>
                  </a:lnTo>
                  <a:cubicBezTo>
                    <a:pt x="4195" y="37801"/>
                    <a:pt x="4227" y="38057"/>
                    <a:pt x="4522" y="38227"/>
                  </a:cubicBezTo>
                  <a:lnTo>
                    <a:pt x="6329" y="39271"/>
                  </a:lnTo>
                  <a:cubicBezTo>
                    <a:pt x="6490" y="39365"/>
                    <a:pt x="6696" y="39413"/>
                    <a:pt x="6892" y="39413"/>
                  </a:cubicBezTo>
                  <a:cubicBezTo>
                    <a:pt x="7054" y="39413"/>
                    <a:pt x="7208" y="39380"/>
                    <a:pt x="7324" y="39314"/>
                  </a:cubicBezTo>
                  <a:lnTo>
                    <a:pt x="13516" y="35739"/>
                  </a:lnTo>
                  <a:cubicBezTo>
                    <a:pt x="13770" y="35593"/>
                    <a:pt x="13738" y="35337"/>
                    <a:pt x="13445" y="35166"/>
                  </a:cubicBezTo>
                  <a:lnTo>
                    <a:pt x="11635" y="34121"/>
                  </a:lnTo>
                  <a:cubicBezTo>
                    <a:pt x="11475" y="34028"/>
                    <a:pt x="11269" y="33980"/>
                    <a:pt x="11073" y="33980"/>
                  </a:cubicBezTo>
                  <a:close/>
                  <a:moveTo>
                    <a:pt x="15157" y="36296"/>
                  </a:moveTo>
                  <a:cubicBezTo>
                    <a:pt x="15067" y="36296"/>
                    <a:pt x="14982" y="36314"/>
                    <a:pt x="14917" y="36351"/>
                  </a:cubicBezTo>
                  <a:lnTo>
                    <a:pt x="12557" y="37713"/>
                  </a:lnTo>
                  <a:cubicBezTo>
                    <a:pt x="12415" y="37797"/>
                    <a:pt x="12433" y="37941"/>
                    <a:pt x="12597" y="38034"/>
                  </a:cubicBezTo>
                  <a:lnTo>
                    <a:pt x="14877" y="39351"/>
                  </a:lnTo>
                  <a:cubicBezTo>
                    <a:pt x="14966" y="39403"/>
                    <a:pt x="15081" y="39429"/>
                    <a:pt x="15190" y="39429"/>
                  </a:cubicBezTo>
                  <a:cubicBezTo>
                    <a:pt x="15280" y="39429"/>
                    <a:pt x="15366" y="39411"/>
                    <a:pt x="15431" y="39374"/>
                  </a:cubicBezTo>
                  <a:lnTo>
                    <a:pt x="17791" y="38012"/>
                  </a:lnTo>
                  <a:cubicBezTo>
                    <a:pt x="17933" y="37930"/>
                    <a:pt x="17915" y="37786"/>
                    <a:pt x="17751" y="37691"/>
                  </a:cubicBezTo>
                  <a:lnTo>
                    <a:pt x="15472" y="36375"/>
                  </a:lnTo>
                  <a:cubicBezTo>
                    <a:pt x="15381" y="36323"/>
                    <a:pt x="15266" y="36296"/>
                    <a:pt x="15157" y="36296"/>
                  </a:cubicBezTo>
                  <a:close/>
                  <a:moveTo>
                    <a:pt x="27558" y="38695"/>
                  </a:moveTo>
                  <a:cubicBezTo>
                    <a:pt x="27388" y="38695"/>
                    <a:pt x="27225" y="38729"/>
                    <a:pt x="27104" y="38799"/>
                  </a:cubicBezTo>
                  <a:lnTo>
                    <a:pt x="25201" y="39896"/>
                  </a:lnTo>
                  <a:cubicBezTo>
                    <a:pt x="24933" y="40051"/>
                    <a:pt x="24966" y="40322"/>
                    <a:pt x="25277" y="40500"/>
                  </a:cubicBezTo>
                  <a:lnTo>
                    <a:pt x="27028" y="41513"/>
                  </a:lnTo>
                  <a:cubicBezTo>
                    <a:pt x="27198" y="41611"/>
                    <a:pt x="27414" y="41661"/>
                    <a:pt x="27620" y="41661"/>
                  </a:cubicBezTo>
                  <a:cubicBezTo>
                    <a:pt x="27790" y="41661"/>
                    <a:pt x="27953" y="41626"/>
                    <a:pt x="28076" y="41556"/>
                  </a:cubicBezTo>
                  <a:lnTo>
                    <a:pt x="29977" y="40458"/>
                  </a:lnTo>
                  <a:cubicBezTo>
                    <a:pt x="30245" y="40304"/>
                    <a:pt x="30212" y="40033"/>
                    <a:pt x="29901" y="39854"/>
                  </a:cubicBezTo>
                  <a:lnTo>
                    <a:pt x="28151" y="38843"/>
                  </a:lnTo>
                  <a:cubicBezTo>
                    <a:pt x="27982" y="38745"/>
                    <a:pt x="27764" y="38695"/>
                    <a:pt x="27558" y="38695"/>
                  </a:cubicBezTo>
                  <a:close/>
                  <a:moveTo>
                    <a:pt x="19249" y="38746"/>
                  </a:moveTo>
                  <a:cubicBezTo>
                    <a:pt x="19084" y="38746"/>
                    <a:pt x="18926" y="38779"/>
                    <a:pt x="18808" y="38847"/>
                  </a:cubicBezTo>
                  <a:lnTo>
                    <a:pt x="16876" y="39962"/>
                  </a:lnTo>
                  <a:cubicBezTo>
                    <a:pt x="16616" y="40113"/>
                    <a:pt x="16648" y="40375"/>
                    <a:pt x="16949" y="40549"/>
                  </a:cubicBezTo>
                  <a:lnTo>
                    <a:pt x="18734" y="41578"/>
                  </a:lnTo>
                  <a:cubicBezTo>
                    <a:pt x="18898" y="41674"/>
                    <a:pt x="19109" y="41723"/>
                    <a:pt x="19309" y="41723"/>
                  </a:cubicBezTo>
                  <a:cubicBezTo>
                    <a:pt x="19474" y="41723"/>
                    <a:pt x="19632" y="41689"/>
                    <a:pt x="19750" y="41621"/>
                  </a:cubicBezTo>
                  <a:lnTo>
                    <a:pt x="21681" y="40506"/>
                  </a:lnTo>
                  <a:cubicBezTo>
                    <a:pt x="21942" y="40357"/>
                    <a:pt x="21908" y="40093"/>
                    <a:pt x="21609" y="39921"/>
                  </a:cubicBezTo>
                  <a:lnTo>
                    <a:pt x="19822" y="38890"/>
                  </a:lnTo>
                  <a:cubicBezTo>
                    <a:pt x="19658" y="38795"/>
                    <a:pt x="19448" y="38746"/>
                    <a:pt x="19249" y="38746"/>
                  </a:cubicBezTo>
                  <a:close/>
                  <a:moveTo>
                    <a:pt x="10951" y="38726"/>
                  </a:moveTo>
                  <a:cubicBezTo>
                    <a:pt x="10861" y="38726"/>
                    <a:pt x="10775" y="38744"/>
                    <a:pt x="10711" y="38781"/>
                  </a:cubicBezTo>
                  <a:lnTo>
                    <a:pt x="8350" y="40143"/>
                  </a:lnTo>
                  <a:cubicBezTo>
                    <a:pt x="8208" y="40225"/>
                    <a:pt x="8226" y="40369"/>
                    <a:pt x="8390" y="40463"/>
                  </a:cubicBezTo>
                  <a:lnTo>
                    <a:pt x="10670" y="41780"/>
                  </a:lnTo>
                  <a:cubicBezTo>
                    <a:pt x="10759" y="41832"/>
                    <a:pt x="10873" y="41858"/>
                    <a:pt x="10982" y="41858"/>
                  </a:cubicBezTo>
                  <a:cubicBezTo>
                    <a:pt x="11072" y="41858"/>
                    <a:pt x="11159" y="41840"/>
                    <a:pt x="11224" y="41802"/>
                  </a:cubicBezTo>
                  <a:lnTo>
                    <a:pt x="13584" y="40440"/>
                  </a:lnTo>
                  <a:cubicBezTo>
                    <a:pt x="13726" y="40358"/>
                    <a:pt x="13708" y="40214"/>
                    <a:pt x="13544" y="40120"/>
                  </a:cubicBezTo>
                  <a:lnTo>
                    <a:pt x="11265" y="38803"/>
                  </a:lnTo>
                  <a:cubicBezTo>
                    <a:pt x="11175" y="38752"/>
                    <a:pt x="11060" y="38726"/>
                    <a:pt x="10951" y="38726"/>
                  </a:cubicBezTo>
                  <a:close/>
                  <a:moveTo>
                    <a:pt x="23353" y="41122"/>
                  </a:moveTo>
                  <a:cubicBezTo>
                    <a:pt x="23182" y="41122"/>
                    <a:pt x="23019" y="41156"/>
                    <a:pt x="22897" y="41227"/>
                  </a:cubicBezTo>
                  <a:lnTo>
                    <a:pt x="20996" y="42325"/>
                  </a:lnTo>
                  <a:cubicBezTo>
                    <a:pt x="20726" y="42479"/>
                    <a:pt x="20761" y="42750"/>
                    <a:pt x="21071" y="42929"/>
                  </a:cubicBezTo>
                  <a:lnTo>
                    <a:pt x="22821" y="43940"/>
                  </a:lnTo>
                  <a:cubicBezTo>
                    <a:pt x="22991" y="44038"/>
                    <a:pt x="23209" y="44088"/>
                    <a:pt x="23415" y="44088"/>
                  </a:cubicBezTo>
                  <a:cubicBezTo>
                    <a:pt x="23585" y="44088"/>
                    <a:pt x="23748" y="44054"/>
                    <a:pt x="23869" y="43984"/>
                  </a:cubicBezTo>
                  <a:lnTo>
                    <a:pt x="25772" y="42886"/>
                  </a:lnTo>
                  <a:cubicBezTo>
                    <a:pt x="26040" y="42730"/>
                    <a:pt x="26006" y="42461"/>
                    <a:pt x="25696" y="42282"/>
                  </a:cubicBezTo>
                  <a:lnTo>
                    <a:pt x="23944" y="41269"/>
                  </a:lnTo>
                  <a:cubicBezTo>
                    <a:pt x="23775" y="41172"/>
                    <a:pt x="23558" y="41122"/>
                    <a:pt x="23353" y="41122"/>
                  </a:cubicBezTo>
                  <a:close/>
                  <a:moveTo>
                    <a:pt x="15041" y="41173"/>
                  </a:moveTo>
                  <a:cubicBezTo>
                    <a:pt x="14876" y="41173"/>
                    <a:pt x="14719" y="41206"/>
                    <a:pt x="14601" y="41274"/>
                  </a:cubicBezTo>
                  <a:lnTo>
                    <a:pt x="12669" y="42390"/>
                  </a:lnTo>
                  <a:cubicBezTo>
                    <a:pt x="12409" y="42540"/>
                    <a:pt x="12442" y="42801"/>
                    <a:pt x="12742" y="42976"/>
                  </a:cubicBezTo>
                  <a:lnTo>
                    <a:pt x="14527" y="44006"/>
                  </a:lnTo>
                  <a:cubicBezTo>
                    <a:pt x="14692" y="44102"/>
                    <a:pt x="14903" y="44151"/>
                    <a:pt x="15102" y="44151"/>
                  </a:cubicBezTo>
                  <a:cubicBezTo>
                    <a:pt x="15267" y="44151"/>
                    <a:pt x="15425" y="44117"/>
                    <a:pt x="15543" y="44049"/>
                  </a:cubicBezTo>
                  <a:lnTo>
                    <a:pt x="17474" y="42935"/>
                  </a:lnTo>
                  <a:cubicBezTo>
                    <a:pt x="17735" y="42783"/>
                    <a:pt x="17703" y="42521"/>
                    <a:pt x="17402" y="42347"/>
                  </a:cubicBezTo>
                  <a:lnTo>
                    <a:pt x="15617" y="41316"/>
                  </a:lnTo>
                  <a:cubicBezTo>
                    <a:pt x="15453" y="41222"/>
                    <a:pt x="15242" y="41173"/>
                    <a:pt x="15041" y="41173"/>
                  </a:cubicBezTo>
                  <a:close/>
                  <a:moveTo>
                    <a:pt x="19145" y="43550"/>
                  </a:moveTo>
                  <a:cubicBezTo>
                    <a:pt x="18975" y="43550"/>
                    <a:pt x="18813" y="43584"/>
                    <a:pt x="18691" y="43654"/>
                  </a:cubicBezTo>
                  <a:lnTo>
                    <a:pt x="16789" y="44751"/>
                  </a:lnTo>
                  <a:cubicBezTo>
                    <a:pt x="16521" y="44906"/>
                    <a:pt x="16554" y="45177"/>
                    <a:pt x="16864" y="45355"/>
                  </a:cubicBezTo>
                  <a:lnTo>
                    <a:pt x="18616" y="46367"/>
                  </a:lnTo>
                  <a:cubicBezTo>
                    <a:pt x="18786" y="46465"/>
                    <a:pt x="19003" y="46516"/>
                    <a:pt x="19208" y="46516"/>
                  </a:cubicBezTo>
                  <a:cubicBezTo>
                    <a:pt x="19379" y="46516"/>
                    <a:pt x="19541" y="46481"/>
                    <a:pt x="19663" y="46410"/>
                  </a:cubicBezTo>
                  <a:lnTo>
                    <a:pt x="21565" y="45313"/>
                  </a:lnTo>
                  <a:cubicBezTo>
                    <a:pt x="21833" y="45159"/>
                    <a:pt x="21799" y="44888"/>
                    <a:pt x="21489" y="44709"/>
                  </a:cubicBezTo>
                  <a:lnTo>
                    <a:pt x="21491" y="44709"/>
                  </a:lnTo>
                  <a:lnTo>
                    <a:pt x="19739" y="43698"/>
                  </a:lnTo>
                  <a:cubicBezTo>
                    <a:pt x="19569" y="43600"/>
                    <a:pt x="19351" y="43550"/>
                    <a:pt x="19145" y="435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7;p52">
              <a:extLst>
                <a:ext uri="{FF2B5EF4-FFF2-40B4-BE49-F238E27FC236}">
                  <a16:creationId xmlns:a16="http://schemas.microsoft.com/office/drawing/2014/main" id="{E696BEB2-F9F3-EAB6-3F5F-B3758E8D7459}"/>
                </a:ext>
              </a:extLst>
            </p:cNvPr>
            <p:cNvSpPr/>
            <p:nvPr/>
          </p:nvSpPr>
          <p:spPr>
            <a:xfrm>
              <a:off x="2117400" y="2604475"/>
              <a:ext cx="2017975" cy="1164800"/>
            </a:xfrm>
            <a:custGeom>
              <a:avLst/>
              <a:gdLst/>
              <a:ahLst/>
              <a:cxnLst/>
              <a:rect l="l" t="t" r="r" b="b"/>
              <a:pathLst>
                <a:path w="80719" h="46592" extrusionOk="0">
                  <a:moveTo>
                    <a:pt x="23226" y="26844"/>
                  </a:moveTo>
                  <a:lnTo>
                    <a:pt x="21275" y="27970"/>
                  </a:lnTo>
                  <a:cubicBezTo>
                    <a:pt x="21019" y="28117"/>
                    <a:pt x="21051" y="28374"/>
                    <a:pt x="21346" y="28544"/>
                  </a:cubicBezTo>
                  <a:lnTo>
                    <a:pt x="23153" y="29588"/>
                  </a:lnTo>
                  <a:cubicBezTo>
                    <a:pt x="23447" y="29758"/>
                    <a:pt x="23892" y="29776"/>
                    <a:pt x="24146" y="29629"/>
                  </a:cubicBezTo>
                  <a:lnTo>
                    <a:pt x="26099" y="28503"/>
                  </a:lnTo>
                  <a:cubicBezTo>
                    <a:pt x="26354" y="28356"/>
                    <a:pt x="26322" y="28099"/>
                    <a:pt x="26028" y="27929"/>
                  </a:cubicBezTo>
                  <a:lnTo>
                    <a:pt x="24219" y="26884"/>
                  </a:lnTo>
                  <a:cubicBezTo>
                    <a:pt x="23925" y="26715"/>
                    <a:pt x="23480" y="26697"/>
                    <a:pt x="23226" y="26844"/>
                  </a:cubicBezTo>
                  <a:close/>
                  <a:moveTo>
                    <a:pt x="27431" y="24415"/>
                  </a:moveTo>
                  <a:lnTo>
                    <a:pt x="25480" y="25542"/>
                  </a:lnTo>
                  <a:cubicBezTo>
                    <a:pt x="25226" y="25689"/>
                    <a:pt x="25258" y="25946"/>
                    <a:pt x="25551" y="26115"/>
                  </a:cubicBezTo>
                  <a:lnTo>
                    <a:pt x="27360" y="27160"/>
                  </a:lnTo>
                  <a:cubicBezTo>
                    <a:pt x="27654" y="27331"/>
                    <a:pt x="28099" y="27349"/>
                    <a:pt x="28353" y="27202"/>
                  </a:cubicBezTo>
                  <a:lnTo>
                    <a:pt x="30305" y="26075"/>
                  </a:lnTo>
                  <a:cubicBezTo>
                    <a:pt x="30560" y="25928"/>
                    <a:pt x="30529" y="25670"/>
                    <a:pt x="30233" y="25501"/>
                  </a:cubicBezTo>
                  <a:lnTo>
                    <a:pt x="28426" y="24456"/>
                  </a:lnTo>
                  <a:cubicBezTo>
                    <a:pt x="28132" y="24287"/>
                    <a:pt x="27687" y="24269"/>
                    <a:pt x="27431" y="24415"/>
                  </a:cubicBezTo>
                  <a:close/>
                  <a:moveTo>
                    <a:pt x="19019" y="29270"/>
                  </a:moveTo>
                  <a:lnTo>
                    <a:pt x="17068" y="30397"/>
                  </a:lnTo>
                  <a:cubicBezTo>
                    <a:pt x="16813" y="30543"/>
                    <a:pt x="16845" y="30801"/>
                    <a:pt x="17139" y="30970"/>
                  </a:cubicBezTo>
                  <a:lnTo>
                    <a:pt x="18948" y="32015"/>
                  </a:lnTo>
                  <a:cubicBezTo>
                    <a:pt x="19242" y="32186"/>
                    <a:pt x="19685" y="32204"/>
                    <a:pt x="19941" y="32057"/>
                  </a:cubicBezTo>
                  <a:lnTo>
                    <a:pt x="21892" y="30929"/>
                  </a:lnTo>
                  <a:cubicBezTo>
                    <a:pt x="22148" y="30783"/>
                    <a:pt x="22116" y="30527"/>
                    <a:pt x="21823" y="30356"/>
                  </a:cubicBezTo>
                  <a:lnTo>
                    <a:pt x="20014" y="29311"/>
                  </a:lnTo>
                  <a:cubicBezTo>
                    <a:pt x="19718" y="29142"/>
                    <a:pt x="19275" y="29123"/>
                    <a:pt x="19019" y="29270"/>
                  </a:cubicBezTo>
                  <a:close/>
                  <a:moveTo>
                    <a:pt x="31638" y="21989"/>
                  </a:moveTo>
                  <a:lnTo>
                    <a:pt x="29685" y="23115"/>
                  </a:lnTo>
                  <a:cubicBezTo>
                    <a:pt x="29431" y="23262"/>
                    <a:pt x="29463" y="23519"/>
                    <a:pt x="29757" y="23689"/>
                  </a:cubicBezTo>
                  <a:lnTo>
                    <a:pt x="31566" y="24733"/>
                  </a:lnTo>
                  <a:cubicBezTo>
                    <a:pt x="31859" y="24903"/>
                    <a:pt x="32304" y="24921"/>
                    <a:pt x="32559" y="24774"/>
                  </a:cubicBezTo>
                  <a:lnTo>
                    <a:pt x="34512" y="23648"/>
                  </a:lnTo>
                  <a:cubicBezTo>
                    <a:pt x="34766" y="23501"/>
                    <a:pt x="34734" y="23244"/>
                    <a:pt x="34440" y="23074"/>
                  </a:cubicBezTo>
                  <a:lnTo>
                    <a:pt x="32631" y="22030"/>
                  </a:lnTo>
                  <a:cubicBezTo>
                    <a:pt x="32338" y="21860"/>
                    <a:pt x="31893" y="21842"/>
                    <a:pt x="31638" y="21989"/>
                  </a:cubicBezTo>
                  <a:close/>
                  <a:moveTo>
                    <a:pt x="40051" y="17134"/>
                  </a:moveTo>
                  <a:lnTo>
                    <a:pt x="38098" y="18260"/>
                  </a:lnTo>
                  <a:cubicBezTo>
                    <a:pt x="37844" y="18407"/>
                    <a:pt x="37875" y="18663"/>
                    <a:pt x="38169" y="18834"/>
                  </a:cubicBezTo>
                  <a:lnTo>
                    <a:pt x="39978" y="19878"/>
                  </a:lnTo>
                  <a:cubicBezTo>
                    <a:pt x="40272" y="20048"/>
                    <a:pt x="40717" y="20066"/>
                    <a:pt x="40971" y="19919"/>
                  </a:cubicBezTo>
                  <a:lnTo>
                    <a:pt x="42924" y="18793"/>
                  </a:lnTo>
                  <a:cubicBezTo>
                    <a:pt x="43178" y="18646"/>
                    <a:pt x="43147" y="18389"/>
                    <a:pt x="42853" y="18219"/>
                  </a:cubicBezTo>
                  <a:lnTo>
                    <a:pt x="41045" y="17175"/>
                  </a:lnTo>
                  <a:cubicBezTo>
                    <a:pt x="40750" y="17005"/>
                    <a:pt x="40305" y="16987"/>
                    <a:pt x="40051" y="17134"/>
                  </a:cubicBezTo>
                  <a:close/>
                  <a:moveTo>
                    <a:pt x="44986" y="27083"/>
                  </a:moveTo>
                  <a:lnTo>
                    <a:pt x="46916" y="25969"/>
                  </a:lnTo>
                  <a:cubicBezTo>
                    <a:pt x="47176" y="25817"/>
                    <a:pt x="47143" y="25555"/>
                    <a:pt x="46843" y="25381"/>
                  </a:cubicBezTo>
                  <a:lnTo>
                    <a:pt x="45059" y="24350"/>
                  </a:lnTo>
                  <a:cubicBezTo>
                    <a:pt x="44759" y="24176"/>
                    <a:pt x="44303" y="24158"/>
                    <a:pt x="44043" y="24308"/>
                  </a:cubicBezTo>
                  <a:lnTo>
                    <a:pt x="42111" y="25422"/>
                  </a:lnTo>
                  <a:cubicBezTo>
                    <a:pt x="41851" y="25574"/>
                    <a:pt x="41884" y="25835"/>
                    <a:pt x="42185" y="26009"/>
                  </a:cubicBezTo>
                  <a:lnTo>
                    <a:pt x="43969" y="27040"/>
                  </a:lnTo>
                  <a:cubicBezTo>
                    <a:pt x="44270" y="27215"/>
                    <a:pt x="44724" y="27233"/>
                    <a:pt x="44986" y="27083"/>
                  </a:cubicBezTo>
                  <a:close/>
                  <a:moveTo>
                    <a:pt x="35844" y="19561"/>
                  </a:moveTo>
                  <a:lnTo>
                    <a:pt x="33892" y="20687"/>
                  </a:lnTo>
                  <a:cubicBezTo>
                    <a:pt x="33637" y="20834"/>
                    <a:pt x="33668" y="21091"/>
                    <a:pt x="33964" y="21261"/>
                  </a:cubicBezTo>
                  <a:lnTo>
                    <a:pt x="35771" y="22305"/>
                  </a:lnTo>
                  <a:cubicBezTo>
                    <a:pt x="36065" y="22476"/>
                    <a:pt x="36510" y="22494"/>
                    <a:pt x="36766" y="22348"/>
                  </a:cubicBezTo>
                  <a:lnTo>
                    <a:pt x="38717" y="21220"/>
                  </a:lnTo>
                  <a:cubicBezTo>
                    <a:pt x="38971" y="21073"/>
                    <a:pt x="38940" y="20817"/>
                    <a:pt x="38646" y="20647"/>
                  </a:cubicBezTo>
                  <a:lnTo>
                    <a:pt x="36838" y="19603"/>
                  </a:lnTo>
                  <a:cubicBezTo>
                    <a:pt x="36545" y="19433"/>
                    <a:pt x="36100" y="19414"/>
                    <a:pt x="35844" y="19561"/>
                  </a:cubicBezTo>
                  <a:close/>
                  <a:moveTo>
                    <a:pt x="16948" y="40574"/>
                  </a:moveTo>
                  <a:lnTo>
                    <a:pt x="18733" y="41605"/>
                  </a:lnTo>
                  <a:cubicBezTo>
                    <a:pt x="19033" y="41779"/>
                    <a:pt x="19488" y="41797"/>
                    <a:pt x="19749" y="41647"/>
                  </a:cubicBezTo>
                  <a:lnTo>
                    <a:pt x="21680" y="40532"/>
                  </a:lnTo>
                  <a:cubicBezTo>
                    <a:pt x="21941" y="40382"/>
                    <a:pt x="21907" y="40120"/>
                    <a:pt x="21608" y="39946"/>
                  </a:cubicBezTo>
                  <a:lnTo>
                    <a:pt x="19821" y="38915"/>
                  </a:lnTo>
                  <a:cubicBezTo>
                    <a:pt x="19522" y="38741"/>
                    <a:pt x="19067" y="38723"/>
                    <a:pt x="18807" y="38873"/>
                  </a:cubicBezTo>
                  <a:lnTo>
                    <a:pt x="16875" y="39987"/>
                  </a:lnTo>
                  <a:cubicBezTo>
                    <a:pt x="16615" y="40138"/>
                    <a:pt x="16647" y="40400"/>
                    <a:pt x="16948" y="40574"/>
                  </a:cubicBezTo>
                  <a:close/>
                  <a:moveTo>
                    <a:pt x="36573" y="31938"/>
                  </a:moveTo>
                  <a:lnTo>
                    <a:pt x="38504" y="30822"/>
                  </a:lnTo>
                  <a:cubicBezTo>
                    <a:pt x="38764" y="30672"/>
                    <a:pt x="38732" y="30410"/>
                    <a:pt x="38431" y="30236"/>
                  </a:cubicBezTo>
                  <a:lnTo>
                    <a:pt x="36646" y="29205"/>
                  </a:lnTo>
                  <a:cubicBezTo>
                    <a:pt x="36346" y="29031"/>
                    <a:pt x="35891" y="29013"/>
                    <a:pt x="35630" y="29163"/>
                  </a:cubicBezTo>
                  <a:lnTo>
                    <a:pt x="33700" y="30277"/>
                  </a:lnTo>
                  <a:cubicBezTo>
                    <a:pt x="33440" y="30428"/>
                    <a:pt x="33473" y="30690"/>
                    <a:pt x="33773" y="30864"/>
                  </a:cubicBezTo>
                  <a:lnTo>
                    <a:pt x="35558" y="31895"/>
                  </a:lnTo>
                  <a:cubicBezTo>
                    <a:pt x="35857" y="32069"/>
                    <a:pt x="36313" y="32088"/>
                    <a:pt x="36573" y="31938"/>
                  </a:cubicBezTo>
                  <a:close/>
                  <a:moveTo>
                    <a:pt x="40780" y="29509"/>
                  </a:moveTo>
                  <a:lnTo>
                    <a:pt x="42711" y="28395"/>
                  </a:lnTo>
                  <a:cubicBezTo>
                    <a:pt x="42971" y="28245"/>
                    <a:pt x="42938" y="27982"/>
                    <a:pt x="42636" y="27808"/>
                  </a:cubicBezTo>
                  <a:lnTo>
                    <a:pt x="40852" y="26777"/>
                  </a:lnTo>
                  <a:cubicBezTo>
                    <a:pt x="40552" y="26604"/>
                    <a:pt x="40096" y="26585"/>
                    <a:pt x="39836" y="26736"/>
                  </a:cubicBezTo>
                  <a:lnTo>
                    <a:pt x="37906" y="27850"/>
                  </a:lnTo>
                  <a:cubicBezTo>
                    <a:pt x="37645" y="28000"/>
                    <a:pt x="37679" y="28262"/>
                    <a:pt x="37978" y="28436"/>
                  </a:cubicBezTo>
                  <a:lnTo>
                    <a:pt x="39763" y="29467"/>
                  </a:lnTo>
                  <a:cubicBezTo>
                    <a:pt x="40064" y="29641"/>
                    <a:pt x="40519" y="29661"/>
                    <a:pt x="40780" y="29509"/>
                  </a:cubicBezTo>
                  <a:close/>
                  <a:moveTo>
                    <a:pt x="32366" y="34364"/>
                  </a:moveTo>
                  <a:lnTo>
                    <a:pt x="34298" y="33250"/>
                  </a:lnTo>
                  <a:cubicBezTo>
                    <a:pt x="34559" y="33100"/>
                    <a:pt x="34525" y="32837"/>
                    <a:pt x="34225" y="32663"/>
                  </a:cubicBezTo>
                  <a:lnTo>
                    <a:pt x="32441" y="31633"/>
                  </a:lnTo>
                  <a:cubicBezTo>
                    <a:pt x="32139" y="31459"/>
                    <a:pt x="31685" y="31440"/>
                    <a:pt x="31425" y="31591"/>
                  </a:cubicBezTo>
                  <a:lnTo>
                    <a:pt x="29493" y="32705"/>
                  </a:lnTo>
                  <a:cubicBezTo>
                    <a:pt x="29233" y="32855"/>
                    <a:pt x="29266" y="33118"/>
                    <a:pt x="29566" y="33291"/>
                  </a:cubicBezTo>
                  <a:lnTo>
                    <a:pt x="31351" y="34322"/>
                  </a:lnTo>
                  <a:cubicBezTo>
                    <a:pt x="31652" y="34496"/>
                    <a:pt x="32106" y="34514"/>
                    <a:pt x="32366" y="34364"/>
                  </a:cubicBezTo>
                  <a:close/>
                  <a:moveTo>
                    <a:pt x="48463" y="12279"/>
                  </a:moveTo>
                  <a:lnTo>
                    <a:pt x="46510" y="13405"/>
                  </a:lnTo>
                  <a:cubicBezTo>
                    <a:pt x="46256" y="13552"/>
                    <a:pt x="46288" y="13809"/>
                    <a:pt x="46581" y="13979"/>
                  </a:cubicBezTo>
                  <a:lnTo>
                    <a:pt x="48390" y="15024"/>
                  </a:lnTo>
                  <a:cubicBezTo>
                    <a:pt x="48684" y="15193"/>
                    <a:pt x="49129" y="15213"/>
                    <a:pt x="49384" y="15064"/>
                  </a:cubicBezTo>
                  <a:lnTo>
                    <a:pt x="51336" y="13938"/>
                  </a:lnTo>
                  <a:cubicBezTo>
                    <a:pt x="51591" y="13791"/>
                    <a:pt x="51559" y="13534"/>
                    <a:pt x="51265" y="13364"/>
                  </a:cubicBezTo>
                  <a:lnTo>
                    <a:pt x="49456" y="12320"/>
                  </a:lnTo>
                  <a:cubicBezTo>
                    <a:pt x="49163" y="12150"/>
                    <a:pt x="48717" y="12132"/>
                    <a:pt x="48463" y="12279"/>
                  </a:cubicBezTo>
                  <a:close/>
                  <a:moveTo>
                    <a:pt x="12596" y="38060"/>
                  </a:moveTo>
                  <a:lnTo>
                    <a:pt x="14876" y="39378"/>
                  </a:lnTo>
                  <a:cubicBezTo>
                    <a:pt x="15039" y="39472"/>
                    <a:pt x="15287" y="39483"/>
                    <a:pt x="15430" y="39401"/>
                  </a:cubicBezTo>
                  <a:lnTo>
                    <a:pt x="17790" y="38038"/>
                  </a:lnTo>
                  <a:cubicBezTo>
                    <a:pt x="17932" y="37957"/>
                    <a:pt x="17914" y="37813"/>
                    <a:pt x="17750" y="37718"/>
                  </a:cubicBezTo>
                  <a:lnTo>
                    <a:pt x="15471" y="36402"/>
                  </a:lnTo>
                  <a:cubicBezTo>
                    <a:pt x="15306" y="36307"/>
                    <a:pt x="15059" y="36296"/>
                    <a:pt x="14916" y="36378"/>
                  </a:cubicBezTo>
                  <a:lnTo>
                    <a:pt x="12556" y="37740"/>
                  </a:lnTo>
                  <a:cubicBezTo>
                    <a:pt x="12414" y="37822"/>
                    <a:pt x="12432" y="37966"/>
                    <a:pt x="12596" y="38060"/>
                  </a:cubicBezTo>
                  <a:close/>
                  <a:moveTo>
                    <a:pt x="23954" y="39219"/>
                  </a:moveTo>
                  <a:lnTo>
                    <a:pt x="25886" y="38105"/>
                  </a:lnTo>
                  <a:cubicBezTo>
                    <a:pt x="26146" y="37955"/>
                    <a:pt x="26113" y="37692"/>
                    <a:pt x="25813" y="37518"/>
                  </a:cubicBezTo>
                  <a:lnTo>
                    <a:pt x="24028" y="36487"/>
                  </a:lnTo>
                  <a:cubicBezTo>
                    <a:pt x="23727" y="36314"/>
                    <a:pt x="23273" y="36295"/>
                    <a:pt x="23012" y="36446"/>
                  </a:cubicBezTo>
                  <a:lnTo>
                    <a:pt x="21081" y="37562"/>
                  </a:lnTo>
                  <a:cubicBezTo>
                    <a:pt x="20820" y="37711"/>
                    <a:pt x="20854" y="37973"/>
                    <a:pt x="21153" y="38147"/>
                  </a:cubicBezTo>
                  <a:lnTo>
                    <a:pt x="22938" y="39178"/>
                  </a:lnTo>
                  <a:cubicBezTo>
                    <a:pt x="23240" y="39351"/>
                    <a:pt x="23694" y="39371"/>
                    <a:pt x="23954" y="39219"/>
                  </a:cubicBezTo>
                  <a:close/>
                  <a:moveTo>
                    <a:pt x="28161" y="36793"/>
                  </a:moveTo>
                  <a:lnTo>
                    <a:pt x="30093" y="35677"/>
                  </a:lnTo>
                  <a:cubicBezTo>
                    <a:pt x="30353" y="35527"/>
                    <a:pt x="30320" y="35265"/>
                    <a:pt x="30019" y="35091"/>
                  </a:cubicBezTo>
                  <a:lnTo>
                    <a:pt x="28234" y="34060"/>
                  </a:lnTo>
                  <a:cubicBezTo>
                    <a:pt x="27934" y="33886"/>
                    <a:pt x="27478" y="33868"/>
                    <a:pt x="27218" y="34018"/>
                  </a:cubicBezTo>
                  <a:lnTo>
                    <a:pt x="25286" y="35133"/>
                  </a:lnTo>
                  <a:cubicBezTo>
                    <a:pt x="25026" y="35283"/>
                    <a:pt x="25059" y="35545"/>
                    <a:pt x="25359" y="35719"/>
                  </a:cubicBezTo>
                  <a:lnTo>
                    <a:pt x="27144" y="36750"/>
                  </a:lnTo>
                  <a:cubicBezTo>
                    <a:pt x="27445" y="36924"/>
                    <a:pt x="27899" y="36942"/>
                    <a:pt x="28161" y="36793"/>
                  </a:cubicBezTo>
                  <a:close/>
                  <a:moveTo>
                    <a:pt x="14814" y="31698"/>
                  </a:moveTo>
                  <a:lnTo>
                    <a:pt x="12862" y="32825"/>
                  </a:lnTo>
                  <a:cubicBezTo>
                    <a:pt x="12606" y="32972"/>
                    <a:pt x="12638" y="33227"/>
                    <a:pt x="12933" y="33399"/>
                  </a:cubicBezTo>
                  <a:lnTo>
                    <a:pt x="14741" y="34443"/>
                  </a:lnTo>
                  <a:cubicBezTo>
                    <a:pt x="15035" y="34613"/>
                    <a:pt x="15480" y="34632"/>
                    <a:pt x="15734" y="34484"/>
                  </a:cubicBezTo>
                  <a:lnTo>
                    <a:pt x="17687" y="33358"/>
                  </a:lnTo>
                  <a:cubicBezTo>
                    <a:pt x="17941" y="33211"/>
                    <a:pt x="17909" y="32953"/>
                    <a:pt x="17616" y="32784"/>
                  </a:cubicBezTo>
                  <a:lnTo>
                    <a:pt x="15807" y="31739"/>
                  </a:lnTo>
                  <a:cubicBezTo>
                    <a:pt x="15513" y="31570"/>
                    <a:pt x="15068" y="31550"/>
                    <a:pt x="14814" y="31698"/>
                  </a:cubicBezTo>
                  <a:close/>
                  <a:moveTo>
                    <a:pt x="23842" y="34545"/>
                  </a:moveTo>
                  <a:lnTo>
                    <a:pt x="26202" y="33182"/>
                  </a:lnTo>
                  <a:cubicBezTo>
                    <a:pt x="26344" y="33100"/>
                    <a:pt x="26326" y="32958"/>
                    <a:pt x="26161" y="32863"/>
                  </a:cubicBezTo>
                  <a:lnTo>
                    <a:pt x="23881" y="31547"/>
                  </a:lnTo>
                  <a:cubicBezTo>
                    <a:pt x="23718" y="31452"/>
                    <a:pt x="23470" y="31441"/>
                    <a:pt x="23327" y="31523"/>
                  </a:cubicBezTo>
                  <a:lnTo>
                    <a:pt x="20967" y="32885"/>
                  </a:lnTo>
                  <a:cubicBezTo>
                    <a:pt x="20825" y="32969"/>
                    <a:pt x="20843" y="33111"/>
                    <a:pt x="21007" y="33206"/>
                  </a:cubicBezTo>
                  <a:lnTo>
                    <a:pt x="23286" y="34522"/>
                  </a:lnTo>
                  <a:cubicBezTo>
                    <a:pt x="23451" y="34617"/>
                    <a:pt x="23700" y="34628"/>
                    <a:pt x="23842" y="34545"/>
                  </a:cubicBezTo>
                  <a:close/>
                  <a:moveTo>
                    <a:pt x="19676" y="33974"/>
                  </a:moveTo>
                  <a:cubicBezTo>
                    <a:pt x="19512" y="33880"/>
                    <a:pt x="19264" y="33869"/>
                    <a:pt x="19122" y="33951"/>
                  </a:cubicBezTo>
                  <a:lnTo>
                    <a:pt x="16762" y="35314"/>
                  </a:lnTo>
                  <a:cubicBezTo>
                    <a:pt x="16620" y="35395"/>
                    <a:pt x="16638" y="35538"/>
                    <a:pt x="16801" y="35633"/>
                  </a:cubicBezTo>
                  <a:lnTo>
                    <a:pt x="19081" y="36950"/>
                  </a:lnTo>
                  <a:cubicBezTo>
                    <a:pt x="19245" y="37044"/>
                    <a:pt x="19493" y="37054"/>
                    <a:pt x="19635" y="36973"/>
                  </a:cubicBezTo>
                  <a:lnTo>
                    <a:pt x="21995" y="35610"/>
                  </a:lnTo>
                  <a:cubicBezTo>
                    <a:pt x="22137" y="35529"/>
                    <a:pt x="22119" y="35385"/>
                    <a:pt x="21956" y="35291"/>
                  </a:cubicBezTo>
                  <a:close/>
                  <a:moveTo>
                    <a:pt x="28048" y="32118"/>
                  </a:moveTo>
                  <a:lnTo>
                    <a:pt x="30408" y="30755"/>
                  </a:lnTo>
                  <a:cubicBezTo>
                    <a:pt x="30550" y="30674"/>
                    <a:pt x="30532" y="30530"/>
                    <a:pt x="30368" y="30436"/>
                  </a:cubicBezTo>
                  <a:lnTo>
                    <a:pt x="28088" y="29119"/>
                  </a:lnTo>
                  <a:cubicBezTo>
                    <a:pt x="27925" y="29024"/>
                    <a:pt x="27677" y="29014"/>
                    <a:pt x="27534" y="29096"/>
                  </a:cubicBezTo>
                  <a:lnTo>
                    <a:pt x="25174" y="30459"/>
                  </a:lnTo>
                  <a:cubicBezTo>
                    <a:pt x="25032" y="30540"/>
                    <a:pt x="25050" y="30683"/>
                    <a:pt x="25214" y="30778"/>
                  </a:cubicBezTo>
                  <a:lnTo>
                    <a:pt x="27493" y="32095"/>
                  </a:lnTo>
                  <a:cubicBezTo>
                    <a:pt x="27657" y="32189"/>
                    <a:pt x="27905" y="32200"/>
                    <a:pt x="28048" y="32118"/>
                  </a:cubicBezTo>
                  <a:close/>
                  <a:moveTo>
                    <a:pt x="32254" y="29690"/>
                  </a:moveTo>
                  <a:lnTo>
                    <a:pt x="34615" y="28327"/>
                  </a:lnTo>
                  <a:cubicBezTo>
                    <a:pt x="34755" y="28245"/>
                    <a:pt x="34739" y="28103"/>
                    <a:pt x="34575" y="28008"/>
                  </a:cubicBezTo>
                  <a:lnTo>
                    <a:pt x="32295" y="26691"/>
                  </a:lnTo>
                  <a:cubicBezTo>
                    <a:pt x="32130" y="26597"/>
                    <a:pt x="31882" y="26586"/>
                    <a:pt x="31741" y="26668"/>
                  </a:cubicBezTo>
                  <a:lnTo>
                    <a:pt x="29381" y="28030"/>
                  </a:lnTo>
                  <a:cubicBezTo>
                    <a:pt x="29239" y="28112"/>
                    <a:pt x="29256" y="28256"/>
                    <a:pt x="29421" y="28350"/>
                  </a:cubicBezTo>
                  <a:lnTo>
                    <a:pt x="31700" y="29667"/>
                  </a:lnTo>
                  <a:cubicBezTo>
                    <a:pt x="31864" y="29762"/>
                    <a:pt x="32112" y="29773"/>
                    <a:pt x="32254" y="29690"/>
                  </a:cubicBezTo>
                  <a:close/>
                  <a:moveTo>
                    <a:pt x="65350" y="10247"/>
                  </a:moveTo>
                  <a:cubicBezTo>
                    <a:pt x="65513" y="10343"/>
                    <a:pt x="65762" y="10353"/>
                    <a:pt x="65904" y="10272"/>
                  </a:cubicBezTo>
                  <a:lnTo>
                    <a:pt x="68264" y="8909"/>
                  </a:lnTo>
                  <a:cubicBezTo>
                    <a:pt x="68406" y="8826"/>
                    <a:pt x="68388" y="8684"/>
                    <a:pt x="68225" y="8588"/>
                  </a:cubicBezTo>
                  <a:lnTo>
                    <a:pt x="65945" y="7273"/>
                  </a:lnTo>
                  <a:cubicBezTo>
                    <a:pt x="65781" y="7177"/>
                    <a:pt x="65533" y="7167"/>
                    <a:pt x="65391" y="7248"/>
                  </a:cubicBezTo>
                  <a:lnTo>
                    <a:pt x="63031" y="8611"/>
                  </a:lnTo>
                  <a:cubicBezTo>
                    <a:pt x="62888" y="8693"/>
                    <a:pt x="62907" y="8837"/>
                    <a:pt x="63070" y="8932"/>
                  </a:cubicBezTo>
                  <a:close/>
                  <a:moveTo>
                    <a:pt x="63294" y="13828"/>
                  </a:moveTo>
                  <a:lnTo>
                    <a:pt x="65079" y="14859"/>
                  </a:lnTo>
                  <a:cubicBezTo>
                    <a:pt x="65380" y="15031"/>
                    <a:pt x="65834" y="15051"/>
                    <a:pt x="66095" y="14899"/>
                  </a:cubicBezTo>
                  <a:lnTo>
                    <a:pt x="76360" y="8976"/>
                  </a:lnTo>
                  <a:cubicBezTo>
                    <a:pt x="76621" y="8826"/>
                    <a:pt x="76587" y="8563"/>
                    <a:pt x="76287" y="8390"/>
                  </a:cubicBezTo>
                  <a:lnTo>
                    <a:pt x="74503" y="7359"/>
                  </a:lnTo>
                  <a:cubicBezTo>
                    <a:pt x="74203" y="7185"/>
                    <a:pt x="73747" y="7165"/>
                    <a:pt x="73487" y="7317"/>
                  </a:cubicBezTo>
                  <a:lnTo>
                    <a:pt x="63223" y="13240"/>
                  </a:lnTo>
                  <a:cubicBezTo>
                    <a:pt x="62961" y="13390"/>
                    <a:pt x="62993" y="13654"/>
                    <a:pt x="63294" y="13828"/>
                  </a:cubicBezTo>
                  <a:close/>
                  <a:moveTo>
                    <a:pt x="61185" y="9677"/>
                  </a:moveTo>
                  <a:lnTo>
                    <a:pt x="58824" y="11039"/>
                  </a:lnTo>
                  <a:cubicBezTo>
                    <a:pt x="58683" y="11121"/>
                    <a:pt x="58700" y="11265"/>
                    <a:pt x="58865" y="11359"/>
                  </a:cubicBezTo>
                  <a:lnTo>
                    <a:pt x="61145" y="12676"/>
                  </a:lnTo>
                  <a:cubicBezTo>
                    <a:pt x="61308" y="12771"/>
                    <a:pt x="61556" y="12780"/>
                    <a:pt x="61697" y="12698"/>
                  </a:cubicBezTo>
                  <a:lnTo>
                    <a:pt x="64059" y="11336"/>
                  </a:lnTo>
                  <a:cubicBezTo>
                    <a:pt x="64199" y="11254"/>
                    <a:pt x="64183" y="11112"/>
                    <a:pt x="64018" y="11016"/>
                  </a:cubicBezTo>
                  <a:lnTo>
                    <a:pt x="61738" y="9699"/>
                  </a:lnTo>
                  <a:cubicBezTo>
                    <a:pt x="61574" y="9606"/>
                    <a:pt x="61326" y="9595"/>
                    <a:pt x="61184" y="9677"/>
                  </a:cubicBezTo>
                  <a:close/>
                  <a:moveTo>
                    <a:pt x="53285" y="17553"/>
                  </a:moveTo>
                  <a:lnTo>
                    <a:pt x="55646" y="16191"/>
                  </a:lnTo>
                  <a:cubicBezTo>
                    <a:pt x="55787" y="16109"/>
                    <a:pt x="55770" y="15965"/>
                    <a:pt x="55605" y="15871"/>
                  </a:cubicBezTo>
                  <a:lnTo>
                    <a:pt x="53326" y="14554"/>
                  </a:lnTo>
                  <a:cubicBezTo>
                    <a:pt x="53162" y="14460"/>
                    <a:pt x="52914" y="14450"/>
                    <a:pt x="52772" y="14532"/>
                  </a:cubicBezTo>
                  <a:lnTo>
                    <a:pt x="50411" y="15894"/>
                  </a:lnTo>
                  <a:cubicBezTo>
                    <a:pt x="50269" y="15976"/>
                    <a:pt x="50287" y="16120"/>
                    <a:pt x="50451" y="16213"/>
                  </a:cubicBezTo>
                  <a:lnTo>
                    <a:pt x="52731" y="17530"/>
                  </a:lnTo>
                  <a:cubicBezTo>
                    <a:pt x="52894" y="17624"/>
                    <a:pt x="53142" y="17635"/>
                    <a:pt x="53285" y="17553"/>
                  </a:cubicBezTo>
                  <a:close/>
                  <a:moveTo>
                    <a:pt x="57492" y="15127"/>
                  </a:moveTo>
                  <a:lnTo>
                    <a:pt x="59852" y="13764"/>
                  </a:lnTo>
                  <a:cubicBezTo>
                    <a:pt x="59994" y="13681"/>
                    <a:pt x="59976" y="13538"/>
                    <a:pt x="59812" y="13443"/>
                  </a:cubicBezTo>
                  <a:lnTo>
                    <a:pt x="57533" y="12128"/>
                  </a:lnTo>
                  <a:cubicBezTo>
                    <a:pt x="57369" y="12032"/>
                    <a:pt x="57121" y="12022"/>
                    <a:pt x="56978" y="12103"/>
                  </a:cubicBezTo>
                  <a:lnTo>
                    <a:pt x="54618" y="13466"/>
                  </a:lnTo>
                  <a:cubicBezTo>
                    <a:pt x="54476" y="13548"/>
                    <a:pt x="54494" y="13691"/>
                    <a:pt x="54658" y="13787"/>
                  </a:cubicBezTo>
                  <a:lnTo>
                    <a:pt x="56938" y="15102"/>
                  </a:lnTo>
                  <a:cubicBezTo>
                    <a:pt x="57101" y="15198"/>
                    <a:pt x="57349" y="15208"/>
                    <a:pt x="57490" y="15127"/>
                  </a:cubicBezTo>
                  <a:close/>
                  <a:moveTo>
                    <a:pt x="59678" y="8510"/>
                  </a:moveTo>
                  <a:lnTo>
                    <a:pt x="57870" y="7465"/>
                  </a:lnTo>
                  <a:cubicBezTo>
                    <a:pt x="57575" y="7295"/>
                    <a:pt x="57131" y="7276"/>
                    <a:pt x="56876" y="7424"/>
                  </a:cubicBezTo>
                  <a:lnTo>
                    <a:pt x="54924" y="8550"/>
                  </a:lnTo>
                  <a:cubicBezTo>
                    <a:pt x="54670" y="8697"/>
                    <a:pt x="54702" y="8955"/>
                    <a:pt x="54995" y="9124"/>
                  </a:cubicBezTo>
                  <a:lnTo>
                    <a:pt x="56803" y="10169"/>
                  </a:lnTo>
                  <a:cubicBezTo>
                    <a:pt x="57098" y="10338"/>
                    <a:pt x="57543" y="10358"/>
                    <a:pt x="57797" y="10210"/>
                  </a:cubicBezTo>
                  <a:lnTo>
                    <a:pt x="59749" y="9083"/>
                  </a:lnTo>
                  <a:cubicBezTo>
                    <a:pt x="60003" y="8936"/>
                    <a:pt x="59971" y="8679"/>
                    <a:pt x="59678" y="8510"/>
                  </a:cubicBezTo>
                  <a:close/>
                  <a:moveTo>
                    <a:pt x="52670" y="9851"/>
                  </a:moveTo>
                  <a:lnTo>
                    <a:pt x="50717" y="10977"/>
                  </a:lnTo>
                  <a:cubicBezTo>
                    <a:pt x="50463" y="11125"/>
                    <a:pt x="50495" y="11381"/>
                    <a:pt x="50788" y="11551"/>
                  </a:cubicBezTo>
                  <a:lnTo>
                    <a:pt x="52597" y="12595"/>
                  </a:lnTo>
                  <a:cubicBezTo>
                    <a:pt x="52891" y="12766"/>
                    <a:pt x="53336" y="12785"/>
                    <a:pt x="53590" y="12638"/>
                  </a:cubicBezTo>
                  <a:lnTo>
                    <a:pt x="55543" y="11510"/>
                  </a:lnTo>
                  <a:cubicBezTo>
                    <a:pt x="55798" y="11363"/>
                    <a:pt x="55766" y="11107"/>
                    <a:pt x="55472" y="10938"/>
                  </a:cubicBezTo>
                  <a:lnTo>
                    <a:pt x="53663" y="9893"/>
                  </a:lnTo>
                  <a:cubicBezTo>
                    <a:pt x="53368" y="9722"/>
                    <a:pt x="52924" y="9704"/>
                    <a:pt x="52669" y="9851"/>
                  </a:cubicBezTo>
                  <a:close/>
                  <a:moveTo>
                    <a:pt x="40667" y="24835"/>
                  </a:moveTo>
                  <a:lnTo>
                    <a:pt x="43027" y="23472"/>
                  </a:lnTo>
                  <a:cubicBezTo>
                    <a:pt x="43168" y="23391"/>
                    <a:pt x="43151" y="23248"/>
                    <a:pt x="42986" y="23153"/>
                  </a:cubicBezTo>
                  <a:lnTo>
                    <a:pt x="40708" y="21836"/>
                  </a:lnTo>
                  <a:cubicBezTo>
                    <a:pt x="40543" y="21742"/>
                    <a:pt x="40294" y="21731"/>
                    <a:pt x="40154" y="21813"/>
                  </a:cubicBezTo>
                  <a:lnTo>
                    <a:pt x="37794" y="23176"/>
                  </a:lnTo>
                  <a:cubicBezTo>
                    <a:pt x="37651" y="23257"/>
                    <a:pt x="37668" y="23401"/>
                    <a:pt x="37833" y="23495"/>
                  </a:cubicBezTo>
                  <a:lnTo>
                    <a:pt x="40113" y="24812"/>
                  </a:lnTo>
                  <a:cubicBezTo>
                    <a:pt x="40276" y="24907"/>
                    <a:pt x="40525" y="24918"/>
                    <a:pt x="40667" y="24835"/>
                  </a:cubicBezTo>
                  <a:close/>
                  <a:moveTo>
                    <a:pt x="49078" y="19981"/>
                  </a:moveTo>
                  <a:lnTo>
                    <a:pt x="51439" y="18619"/>
                  </a:lnTo>
                  <a:cubicBezTo>
                    <a:pt x="51580" y="18537"/>
                    <a:pt x="51563" y="18393"/>
                    <a:pt x="51398" y="18300"/>
                  </a:cubicBezTo>
                  <a:lnTo>
                    <a:pt x="49119" y="16982"/>
                  </a:lnTo>
                  <a:cubicBezTo>
                    <a:pt x="48955" y="16889"/>
                    <a:pt x="48707" y="16878"/>
                    <a:pt x="48566" y="16960"/>
                  </a:cubicBezTo>
                  <a:lnTo>
                    <a:pt x="46204" y="18322"/>
                  </a:lnTo>
                  <a:cubicBezTo>
                    <a:pt x="46064" y="18404"/>
                    <a:pt x="46080" y="18548"/>
                    <a:pt x="46245" y="18642"/>
                  </a:cubicBezTo>
                  <a:lnTo>
                    <a:pt x="48525" y="19959"/>
                  </a:lnTo>
                  <a:cubicBezTo>
                    <a:pt x="48690" y="20053"/>
                    <a:pt x="48937" y="20063"/>
                    <a:pt x="49078" y="19981"/>
                  </a:cubicBezTo>
                  <a:close/>
                  <a:moveTo>
                    <a:pt x="36460" y="27263"/>
                  </a:moveTo>
                  <a:lnTo>
                    <a:pt x="38820" y="25900"/>
                  </a:lnTo>
                  <a:cubicBezTo>
                    <a:pt x="38962" y="25819"/>
                    <a:pt x="38944" y="25676"/>
                    <a:pt x="38781" y="25581"/>
                  </a:cubicBezTo>
                  <a:lnTo>
                    <a:pt x="36501" y="24264"/>
                  </a:lnTo>
                  <a:cubicBezTo>
                    <a:pt x="36337" y="24170"/>
                    <a:pt x="36089" y="24160"/>
                    <a:pt x="35947" y="24241"/>
                  </a:cubicBezTo>
                  <a:lnTo>
                    <a:pt x="33587" y="25604"/>
                  </a:lnTo>
                  <a:cubicBezTo>
                    <a:pt x="33444" y="25686"/>
                    <a:pt x="33463" y="25829"/>
                    <a:pt x="33626" y="25923"/>
                  </a:cubicBezTo>
                  <a:lnTo>
                    <a:pt x="35906" y="27240"/>
                  </a:lnTo>
                  <a:cubicBezTo>
                    <a:pt x="36069" y="27334"/>
                    <a:pt x="36318" y="27345"/>
                    <a:pt x="36460" y="27263"/>
                  </a:cubicBezTo>
                  <a:close/>
                  <a:moveTo>
                    <a:pt x="44872" y="22408"/>
                  </a:moveTo>
                  <a:lnTo>
                    <a:pt x="47232" y="21046"/>
                  </a:lnTo>
                  <a:cubicBezTo>
                    <a:pt x="47375" y="20964"/>
                    <a:pt x="47357" y="20822"/>
                    <a:pt x="47193" y="20726"/>
                  </a:cubicBezTo>
                  <a:lnTo>
                    <a:pt x="44913" y="19409"/>
                  </a:lnTo>
                  <a:cubicBezTo>
                    <a:pt x="44750" y="19315"/>
                    <a:pt x="44501" y="19305"/>
                    <a:pt x="44359" y="19386"/>
                  </a:cubicBezTo>
                  <a:lnTo>
                    <a:pt x="41999" y="20749"/>
                  </a:lnTo>
                  <a:cubicBezTo>
                    <a:pt x="41857" y="20831"/>
                    <a:pt x="41875" y="20974"/>
                    <a:pt x="42038" y="21070"/>
                  </a:cubicBezTo>
                  <a:lnTo>
                    <a:pt x="44318" y="22385"/>
                  </a:lnTo>
                  <a:cubicBezTo>
                    <a:pt x="44482" y="22479"/>
                    <a:pt x="44730" y="22490"/>
                    <a:pt x="44872" y="22408"/>
                  </a:cubicBezTo>
                  <a:close/>
                  <a:moveTo>
                    <a:pt x="44256" y="14707"/>
                  </a:moveTo>
                  <a:lnTo>
                    <a:pt x="42305" y="15833"/>
                  </a:lnTo>
                  <a:cubicBezTo>
                    <a:pt x="42051" y="15980"/>
                    <a:pt x="42082" y="16238"/>
                    <a:pt x="42376" y="16407"/>
                  </a:cubicBezTo>
                  <a:lnTo>
                    <a:pt x="44185" y="17452"/>
                  </a:lnTo>
                  <a:cubicBezTo>
                    <a:pt x="44479" y="17621"/>
                    <a:pt x="44924" y="17639"/>
                    <a:pt x="45178" y="17493"/>
                  </a:cubicBezTo>
                  <a:lnTo>
                    <a:pt x="47129" y="16366"/>
                  </a:lnTo>
                  <a:cubicBezTo>
                    <a:pt x="47385" y="16220"/>
                    <a:pt x="47353" y="15964"/>
                    <a:pt x="47058" y="15793"/>
                  </a:cubicBezTo>
                  <a:lnTo>
                    <a:pt x="45251" y="14748"/>
                  </a:lnTo>
                  <a:cubicBezTo>
                    <a:pt x="44956" y="14577"/>
                    <a:pt x="44512" y="14559"/>
                    <a:pt x="44256" y="14706"/>
                  </a:cubicBezTo>
                  <a:close/>
                  <a:moveTo>
                    <a:pt x="17401" y="42374"/>
                  </a:moveTo>
                  <a:lnTo>
                    <a:pt x="15616" y="41343"/>
                  </a:lnTo>
                  <a:cubicBezTo>
                    <a:pt x="15316" y="41169"/>
                    <a:pt x="14860" y="41149"/>
                    <a:pt x="14600" y="41301"/>
                  </a:cubicBezTo>
                  <a:lnTo>
                    <a:pt x="12668" y="42415"/>
                  </a:lnTo>
                  <a:cubicBezTo>
                    <a:pt x="12408" y="42565"/>
                    <a:pt x="12441" y="42828"/>
                    <a:pt x="12741" y="43002"/>
                  </a:cubicBezTo>
                  <a:lnTo>
                    <a:pt x="14526" y="44033"/>
                  </a:lnTo>
                  <a:cubicBezTo>
                    <a:pt x="14827" y="44206"/>
                    <a:pt x="15281" y="44226"/>
                    <a:pt x="15542" y="44074"/>
                  </a:cubicBezTo>
                  <a:lnTo>
                    <a:pt x="17473" y="42960"/>
                  </a:lnTo>
                  <a:cubicBezTo>
                    <a:pt x="17734" y="42810"/>
                    <a:pt x="17702" y="42547"/>
                    <a:pt x="17401" y="42374"/>
                  </a:cubicBezTo>
                  <a:close/>
                  <a:moveTo>
                    <a:pt x="49191" y="24655"/>
                  </a:moveTo>
                  <a:lnTo>
                    <a:pt x="51123" y="23540"/>
                  </a:lnTo>
                  <a:cubicBezTo>
                    <a:pt x="51383" y="23391"/>
                    <a:pt x="51350" y="23127"/>
                    <a:pt x="51050" y="22955"/>
                  </a:cubicBezTo>
                  <a:lnTo>
                    <a:pt x="49265" y="21924"/>
                  </a:lnTo>
                  <a:cubicBezTo>
                    <a:pt x="48964" y="21750"/>
                    <a:pt x="48510" y="21730"/>
                    <a:pt x="48250" y="21881"/>
                  </a:cubicBezTo>
                  <a:lnTo>
                    <a:pt x="46318" y="22995"/>
                  </a:lnTo>
                  <a:cubicBezTo>
                    <a:pt x="46058" y="23145"/>
                    <a:pt x="46091" y="23409"/>
                    <a:pt x="46391" y="23581"/>
                  </a:cubicBezTo>
                  <a:lnTo>
                    <a:pt x="48176" y="24612"/>
                  </a:lnTo>
                  <a:cubicBezTo>
                    <a:pt x="48477" y="24786"/>
                    <a:pt x="48931" y="24806"/>
                    <a:pt x="49191" y="24656"/>
                  </a:cubicBezTo>
                  <a:close/>
                  <a:moveTo>
                    <a:pt x="25695" y="42307"/>
                  </a:moveTo>
                  <a:lnTo>
                    <a:pt x="23943" y="41296"/>
                  </a:lnTo>
                  <a:cubicBezTo>
                    <a:pt x="23633" y="41116"/>
                    <a:pt x="23165" y="41096"/>
                    <a:pt x="22896" y="41252"/>
                  </a:cubicBezTo>
                  <a:lnTo>
                    <a:pt x="20995" y="42350"/>
                  </a:lnTo>
                  <a:cubicBezTo>
                    <a:pt x="20725" y="42504"/>
                    <a:pt x="20760" y="42775"/>
                    <a:pt x="21070" y="42954"/>
                  </a:cubicBezTo>
                  <a:lnTo>
                    <a:pt x="22820" y="43965"/>
                  </a:lnTo>
                  <a:cubicBezTo>
                    <a:pt x="23131" y="44144"/>
                    <a:pt x="23600" y="44163"/>
                    <a:pt x="23868" y="44009"/>
                  </a:cubicBezTo>
                  <a:lnTo>
                    <a:pt x="25771" y="42911"/>
                  </a:lnTo>
                  <a:cubicBezTo>
                    <a:pt x="26039" y="42757"/>
                    <a:pt x="26005" y="42486"/>
                    <a:pt x="25695" y="42307"/>
                  </a:cubicBezTo>
                  <a:close/>
                  <a:moveTo>
                    <a:pt x="8596" y="30893"/>
                  </a:moveTo>
                  <a:lnTo>
                    <a:pt x="10868" y="32206"/>
                  </a:lnTo>
                  <a:cubicBezTo>
                    <a:pt x="11033" y="32301"/>
                    <a:pt x="11286" y="32312"/>
                    <a:pt x="11430" y="32228"/>
                  </a:cubicBezTo>
                  <a:lnTo>
                    <a:pt x="13783" y="30870"/>
                  </a:lnTo>
                  <a:cubicBezTo>
                    <a:pt x="13926" y="30787"/>
                    <a:pt x="13908" y="30642"/>
                    <a:pt x="13743" y="30546"/>
                  </a:cubicBezTo>
                  <a:lnTo>
                    <a:pt x="11471" y="29235"/>
                  </a:lnTo>
                  <a:cubicBezTo>
                    <a:pt x="11304" y="29139"/>
                    <a:pt x="11053" y="29128"/>
                    <a:pt x="10909" y="29211"/>
                  </a:cubicBezTo>
                  <a:lnTo>
                    <a:pt x="8557" y="30569"/>
                  </a:lnTo>
                  <a:cubicBezTo>
                    <a:pt x="8413" y="30652"/>
                    <a:pt x="8430" y="30798"/>
                    <a:pt x="8596" y="30893"/>
                  </a:cubicBezTo>
                  <a:close/>
                  <a:moveTo>
                    <a:pt x="13444" y="35192"/>
                  </a:moveTo>
                  <a:lnTo>
                    <a:pt x="11634" y="34148"/>
                  </a:lnTo>
                  <a:cubicBezTo>
                    <a:pt x="11341" y="33977"/>
                    <a:pt x="10896" y="33959"/>
                    <a:pt x="10641" y="34106"/>
                  </a:cubicBezTo>
                  <a:lnTo>
                    <a:pt x="4450" y="37680"/>
                  </a:lnTo>
                  <a:cubicBezTo>
                    <a:pt x="4194" y="37827"/>
                    <a:pt x="4226" y="38082"/>
                    <a:pt x="4521" y="38253"/>
                  </a:cubicBezTo>
                  <a:lnTo>
                    <a:pt x="6328" y="39298"/>
                  </a:lnTo>
                  <a:cubicBezTo>
                    <a:pt x="6622" y="39468"/>
                    <a:pt x="7067" y="39486"/>
                    <a:pt x="7323" y="39339"/>
                  </a:cubicBezTo>
                  <a:lnTo>
                    <a:pt x="13515" y="35765"/>
                  </a:lnTo>
                  <a:cubicBezTo>
                    <a:pt x="13769" y="35618"/>
                    <a:pt x="13737" y="35362"/>
                    <a:pt x="13444" y="35192"/>
                  </a:cubicBezTo>
                  <a:close/>
                  <a:moveTo>
                    <a:pt x="4391" y="33321"/>
                  </a:moveTo>
                  <a:lnTo>
                    <a:pt x="6662" y="34632"/>
                  </a:lnTo>
                  <a:cubicBezTo>
                    <a:pt x="6828" y="34729"/>
                    <a:pt x="7079" y="34740"/>
                    <a:pt x="7223" y="34657"/>
                  </a:cubicBezTo>
                  <a:lnTo>
                    <a:pt x="9576" y="33299"/>
                  </a:lnTo>
                  <a:cubicBezTo>
                    <a:pt x="9719" y="33215"/>
                    <a:pt x="9703" y="33070"/>
                    <a:pt x="9536" y="32975"/>
                  </a:cubicBezTo>
                  <a:lnTo>
                    <a:pt x="7264" y="31662"/>
                  </a:lnTo>
                  <a:cubicBezTo>
                    <a:pt x="7099" y="31567"/>
                    <a:pt x="6848" y="31556"/>
                    <a:pt x="6702" y="31638"/>
                  </a:cubicBezTo>
                  <a:lnTo>
                    <a:pt x="4350" y="32997"/>
                  </a:lnTo>
                  <a:cubicBezTo>
                    <a:pt x="4206" y="33079"/>
                    <a:pt x="4224" y="33224"/>
                    <a:pt x="4391" y="33321"/>
                  </a:cubicBezTo>
                  <a:close/>
                  <a:moveTo>
                    <a:pt x="5331" y="35403"/>
                  </a:moveTo>
                  <a:lnTo>
                    <a:pt x="3059" y="34090"/>
                  </a:lnTo>
                  <a:cubicBezTo>
                    <a:pt x="2894" y="33995"/>
                    <a:pt x="2642" y="33984"/>
                    <a:pt x="2497" y="34066"/>
                  </a:cubicBezTo>
                  <a:lnTo>
                    <a:pt x="144" y="35426"/>
                  </a:lnTo>
                  <a:cubicBezTo>
                    <a:pt x="1" y="35507"/>
                    <a:pt x="19" y="35653"/>
                    <a:pt x="184" y="35750"/>
                  </a:cubicBezTo>
                  <a:lnTo>
                    <a:pt x="2456" y="37061"/>
                  </a:lnTo>
                  <a:cubicBezTo>
                    <a:pt x="2623" y="37157"/>
                    <a:pt x="2874" y="37168"/>
                    <a:pt x="3018" y="37085"/>
                  </a:cubicBezTo>
                  <a:lnTo>
                    <a:pt x="5370" y="35725"/>
                  </a:lnTo>
                  <a:cubicBezTo>
                    <a:pt x="5514" y="35642"/>
                    <a:pt x="5496" y="35498"/>
                    <a:pt x="5331" y="35401"/>
                  </a:cubicBezTo>
                  <a:close/>
                  <a:moveTo>
                    <a:pt x="13543" y="40146"/>
                  </a:moveTo>
                  <a:lnTo>
                    <a:pt x="11264" y="38829"/>
                  </a:lnTo>
                  <a:cubicBezTo>
                    <a:pt x="11100" y="38735"/>
                    <a:pt x="10852" y="38724"/>
                    <a:pt x="10710" y="38806"/>
                  </a:cubicBezTo>
                  <a:lnTo>
                    <a:pt x="8349" y="40168"/>
                  </a:lnTo>
                  <a:cubicBezTo>
                    <a:pt x="8207" y="40250"/>
                    <a:pt x="8225" y="40392"/>
                    <a:pt x="8389" y="40488"/>
                  </a:cubicBezTo>
                  <a:lnTo>
                    <a:pt x="10669" y="41805"/>
                  </a:lnTo>
                  <a:cubicBezTo>
                    <a:pt x="10832" y="41899"/>
                    <a:pt x="11080" y="41909"/>
                    <a:pt x="11223" y="41828"/>
                  </a:cubicBezTo>
                  <a:lnTo>
                    <a:pt x="13583" y="40465"/>
                  </a:lnTo>
                  <a:cubicBezTo>
                    <a:pt x="13725" y="40383"/>
                    <a:pt x="13707" y="40240"/>
                    <a:pt x="13543" y="40146"/>
                  </a:cubicBezTo>
                  <a:close/>
                  <a:moveTo>
                    <a:pt x="76169" y="13178"/>
                  </a:moveTo>
                  <a:lnTo>
                    <a:pt x="74418" y="12167"/>
                  </a:lnTo>
                  <a:cubicBezTo>
                    <a:pt x="74108" y="11987"/>
                    <a:pt x="73638" y="11969"/>
                    <a:pt x="73370" y="12123"/>
                  </a:cubicBezTo>
                  <a:lnTo>
                    <a:pt x="71467" y="13221"/>
                  </a:lnTo>
                  <a:cubicBezTo>
                    <a:pt x="71199" y="13375"/>
                    <a:pt x="71233" y="13646"/>
                    <a:pt x="71543" y="13826"/>
                  </a:cubicBezTo>
                  <a:lnTo>
                    <a:pt x="73295" y="14837"/>
                  </a:lnTo>
                  <a:cubicBezTo>
                    <a:pt x="73605" y="15016"/>
                    <a:pt x="74074" y="15036"/>
                    <a:pt x="74342" y="14881"/>
                  </a:cubicBezTo>
                  <a:lnTo>
                    <a:pt x="76245" y="13784"/>
                  </a:lnTo>
                  <a:cubicBezTo>
                    <a:pt x="76512" y="13628"/>
                    <a:pt x="76478" y="13357"/>
                    <a:pt x="76169" y="13178"/>
                  </a:cubicBezTo>
                  <a:close/>
                  <a:moveTo>
                    <a:pt x="29900" y="39879"/>
                  </a:moveTo>
                  <a:lnTo>
                    <a:pt x="28150" y="38868"/>
                  </a:lnTo>
                  <a:cubicBezTo>
                    <a:pt x="27840" y="38689"/>
                    <a:pt x="27371" y="38670"/>
                    <a:pt x="27103" y="38824"/>
                  </a:cubicBezTo>
                  <a:lnTo>
                    <a:pt x="25200" y="39922"/>
                  </a:lnTo>
                  <a:cubicBezTo>
                    <a:pt x="24932" y="40078"/>
                    <a:pt x="24965" y="40347"/>
                    <a:pt x="25276" y="40526"/>
                  </a:cubicBezTo>
                  <a:lnTo>
                    <a:pt x="27027" y="41538"/>
                  </a:lnTo>
                  <a:cubicBezTo>
                    <a:pt x="27338" y="41717"/>
                    <a:pt x="27805" y="41737"/>
                    <a:pt x="28075" y="41582"/>
                  </a:cubicBezTo>
                  <a:lnTo>
                    <a:pt x="29976" y="40485"/>
                  </a:lnTo>
                  <a:cubicBezTo>
                    <a:pt x="30244" y="40329"/>
                    <a:pt x="30211" y="40059"/>
                    <a:pt x="29900" y="39879"/>
                  </a:cubicBezTo>
                  <a:close/>
                  <a:moveTo>
                    <a:pt x="80375" y="10750"/>
                  </a:moveTo>
                  <a:lnTo>
                    <a:pt x="78623" y="9739"/>
                  </a:lnTo>
                  <a:cubicBezTo>
                    <a:pt x="78314" y="9560"/>
                    <a:pt x="77845" y="9540"/>
                    <a:pt x="77577" y="9695"/>
                  </a:cubicBezTo>
                  <a:lnTo>
                    <a:pt x="75674" y="10792"/>
                  </a:lnTo>
                  <a:cubicBezTo>
                    <a:pt x="75406" y="10948"/>
                    <a:pt x="75440" y="11218"/>
                    <a:pt x="75750" y="11398"/>
                  </a:cubicBezTo>
                  <a:lnTo>
                    <a:pt x="77502" y="12409"/>
                  </a:lnTo>
                  <a:cubicBezTo>
                    <a:pt x="77810" y="12588"/>
                    <a:pt x="78280" y="12607"/>
                    <a:pt x="78548" y="12452"/>
                  </a:cubicBezTo>
                  <a:lnTo>
                    <a:pt x="80451" y="11354"/>
                  </a:lnTo>
                  <a:cubicBezTo>
                    <a:pt x="80718" y="11201"/>
                    <a:pt x="80685" y="10930"/>
                    <a:pt x="80375" y="10750"/>
                  </a:cubicBezTo>
                  <a:close/>
                  <a:moveTo>
                    <a:pt x="71962" y="15605"/>
                  </a:moveTo>
                  <a:lnTo>
                    <a:pt x="70211" y="14594"/>
                  </a:lnTo>
                  <a:cubicBezTo>
                    <a:pt x="69901" y="14415"/>
                    <a:pt x="69433" y="14395"/>
                    <a:pt x="69165" y="14550"/>
                  </a:cubicBezTo>
                  <a:lnTo>
                    <a:pt x="67262" y="15647"/>
                  </a:lnTo>
                  <a:cubicBezTo>
                    <a:pt x="66994" y="15803"/>
                    <a:pt x="67027" y="16074"/>
                    <a:pt x="67338" y="16253"/>
                  </a:cubicBezTo>
                  <a:lnTo>
                    <a:pt x="69089" y="17264"/>
                  </a:lnTo>
                  <a:cubicBezTo>
                    <a:pt x="69398" y="17443"/>
                    <a:pt x="69867" y="17462"/>
                    <a:pt x="70135" y="17308"/>
                  </a:cubicBezTo>
                  <a:lnTo>
                    <a:pt x="72038" y="16210"/>
                  </a:lnTo>
                  <a:cubicBezTo>
                    <a:pt x="72306" y="16054"/>
                    <a:pt x="72273" y="15785"/>
                    <a:pt x="71962" y="15605"/>
                  </a:cubicBezTo>
                  <a:close/>
                  <a:moveTo>
                    <a:pt x="34107" y="37453"/>
                  </a:moveTo>
                  <a:lnTo>
                    <a:pt x="32356" y="36441"/>
                  </a:lnTo>
                  <a:cubicBezTo>
                    <a:pt x="32046" y="36261"/>
                    <a:pt x="31578" y="36242"/>
                    <a:pt x="31308" y="36397"/>
                  </a:cubicBezTo>
                  <a:lnTo>
                    <a:pt x="29407" y="37495"/>
                  </a:lnTo>
                  <a:cubicBezTo>
                    <a:pt x="29137" y="37649"/>
                    <a:pt x="29171" y="37920"/>
                    <a:pt x="29483" y="38099"/>
                  </a:cubicBezTo>
                  <a:lnTo>
                    <a:pt x="31233" y="39110"/>
                  </a:lnTo>
                  <a:cubicBezTo>
                    <a:pt x="31543" y="39290"/>
                    <a:pt x="32012" y="39309"/>
                    <a:pt x="32280" y="39154"/>
                  </a:cubicBezTo>
                  <a:lnTo>
                    <a:pt x="34183" y="38057"/>
                  </a:lnTo>
                  <a:cubicBezTo>
                    <a:pt x="34451" y="37902"/>
                    <a:pt x="34416" y="37631"/>
                    <a:pt x="34107" y="37453"/>
                  </a:cubicBezTo>
                  <a:close/>
                  <a:moveTo>
                    <a:pt x="67757" y="18033"/>
                  </a:moveTo>
                  <a:lnTo>
                    <a:pt x="66005" y="17020"/>
                  </a:lnTo>
                  <a:cubicBezTo>
                    <a:pt x="65695" y="16842"/>
                    <a:pt x="65226" y="16822"/>
                    <a:pt x="64958" y="16978"/>
                  </a:cubicBezTo>
                  <a:lnTo>
                    <a:pt x="63055" y="18075"/>
                  </a:lnTo>
                  <a:cubicBezTo>
                    <a:pt x="62787" y="18230"/>
                    <a:pt x="62820" y="18501"/>
                    <a:pt x="63131" y="18679"/>
                  </a:cubicBezTo>
                  <a:lnTo>
                    <a:pt x="64882" y="19691"/>
                  </a:lnTo>
                  <a:cubicBezTo>
                    <a:pt x="65193" y="19869"/>
                    <a:pt x="65662" y="19889"/>
                    <a:pt x="65930" y="19735"/>
                  </a:cubicBezTo>
                  <a:lnTo>
                    <a:pt x="67833" y="18637"/>
                  </a:lnTo>
                  <a:cubicBezTo>
                    <a:pt x="68101" y="18483"/>
                    <a:pt x="68067" y="18212"/>
                    <a:pt x="67757" y="18033"/>
                  </a:cubicBezTo>
                  <a:close/>
                  <a:moveTo>
                    <a:pt x="63499" y="20490"/>
                  </a:moveTo>
                  <a:lnTo>
                    <a:pt x="61747" y="19479"/>
                  </a:lnTo>
                  <a:cubicBezTo>
                    <a:pt x="61437" y="19300"/>
                    <a:pt x="60967" y="19280"/>
                    <a:pt x="60699" y="19435"/>
                  </a:cubicBezTo>
                  <a:lnTo>
                    <a:pt x="33612" y="35068"/>
                  </a:lnTo>
                  <a:cubicBezTo>
                    <a:pt x="33344" y="35223"/>
                    <a:pt x="33378" y="35494"/>
                    <a:pt x="33688" y="35672"/>
                  </a:cubicBezTo>
                  <a:lnTo>
                    <a:pt x="35440" y="36684"/>
                  </a:lnTo>
                  <a:cubicBezTo>
                    <a:pt x="35750" y="36862"/>
                    <a:pt x="36218" y="36882"/>
                    <a:pt x="36487" y="36727"/>
                  </a:cubicBezTo>
                  <a:lnTo>
                    <a:pt x="63574" y="21094"/>
                  </a:lnTo>
                  <a:cubicBezTo>
                    <a:pt x="63842" y="20940"/>
                    <a:pt x="63809" y="20669"/>
                    <a:pt x="63499" y="20490"/>
                  </a:cubicBezTo>
                  <a:close/>
                  <a:moveTo>
                    <a:pt x="21490" y="44734"/>
                  </a:moveTo>
                  <a:lnTo>
                    <a:pt x="19738" y="43723"/>
                  </a:lnTo>
                  <a:cubicBezTo>
                    <a:pt x="19428" y="43544"/>
                    <a:pt x="18958" y="43525"/>
                    <a:pt x="18690" y="43679"/>
                  </a:cubicBezTo>
                  <a:lnTo>
                    <a:pt x="16788" y="44777"/>
                  </a:lnTo>
                  <a:cubicBezTo>
                    <a:pt x="16520" y="44932"/>
                    <a:pt x="16553" y="45202"/>
                    <a:pt x="16863" y="45382"/>
                  </a:cubicBezTo>
                  <a:lnTo>
                    <a:pt x="18615" y="46393"/>
                  </a:lnTo>
                  <a:cubicBezTo>
                    <a:pt x="18925" y="46572"/>
                    <a:pt x="19393" y="46592"/>
                    <a:pt x="19662" y="46437"/>
                  </a:cubicBezTo>
                  <a:lnTo>
                    <a:pt x="21564" y="45340"/>
                  </a:lnTo>
                  <a:cubicBezTo>
                    <a:pt x="21832" y="45184"/>
                    <a:pt x="21798" y="44913"/>
                    <a:pt x="21488" y="44734"/>
                  </a:cubicBezTo>
                  <a:close/>
                  <a:moveTo>
                    <a:pt x="59659" y="6962"/>
                  </a:moveTo>
                  <a:lnTo>
                    <a:pt x="60550" y="7477"/>
                  </a:lnTo>
                  <a:cubicBezTo>
                    <a:pt x="61098" y="7793"/>
                    <a:pt x="61985" y="7793"/>
                    <a:pt x="62533" y="7477"/>
                  </a:cubicBezTo>
                  <a:lnTo>
                    <a:pt x="64757" y="6193"/>
                  </a:lnTo>
                  <a:cubicBezTo>
                    <a:pt x="65303" y="5878"/>
                    <a:pt x="66192" y="5878"/>
                    <a:pt x="66738" y="6193"/>
                  </a:cubicBezTo>
                  <a:lnTo>
                    <a:pt x="68868" y="7424"/>
                  </a:lnTo>
                  <a:cubicBezTo>
                    <a:pt x="69415" y="7740"/>
                    <a:pt x="70302" y="7740"/>
                    <a:pt x="70850" y="7424"/>
                  </a:cubicBezTo>
                  <a:lnTo>
                    <a:pt x="71741" y="6909"/>
                  </a:lnTo>
                  <a:cubicBezTo>
                    <a:pt x="72289" y="6593"/>
                    <a:pt x="72289" y="6081"/>
                    <a:pt x="71741" y="5765"/>
                  </a:cubicBezTo>
                  <a:lnTo>
                    <a:pt x="66740" y="2875"/>
                  </a:lnTo>
                  <a:cubicBezTo>
                    <a:pt x="66193" y="2559"/>
                    <a:pt x="65305" y="2559"/>
                    <a:pt x="64757" y="2875"/>
                  </a:cubicBezTo>
                  <a:lnTo>
                    <a:pt x="59659" y="5816"/>
                  </a:lnTo>
                  <a:cubicBezTo>
                    <a:pt x="59111" y="6133"/>
                    <a:pt x="59111" y="6646"/>
                    <a:pt x="59659" y="6962"/>
                  </a:cubicBezTo>
                  <a:close/>
                  <a:moveTo>
                    <a:pt x="54774" y="4245"/>
                  </a:moveTo>
                  <a:lnTo>
                    <a:pt x="57045" y="5558"/>
                  </a:lnTo>
                  <a:cubicBezTo>
                    <a:pt x="57210" y="5653"/>
                    <a:pt x="57461" y="5664"/>
                    <a:pt x="57605" y="5580"/>
                  </a:cubicBezTo>
                  <a:lnTo>
                    <a:pt x="64255" y="1743"/>
                  </a:lnTo>
                  <a:cubicBezTo>
                    <a:pt x="64399" y="1659"/>
                    <a:pt x="64381" y="1516"/>
                    <a:pt x="64216" y="1419"/>
                  </a:cubicBezTo>
                  <a:lnTo>
                    <a:pt x="61944" y="106"/>
                  </a:lnTo>
                  <a:cubicBezTo>
                    <a:pt x="61777" y="11"/>
                    <a:pt x="61526" y="0"/>
                    <a:pt x="61382" y="84"/>
                  </a:cubicBezTo>
                  <a:lnTo>
                    <a:pt x="54732" y="3921"/>
                  </a:lnTo>
                  <a:cubicBezTo>
                    <a:pt x="54590" y="4003"/>
                    <a:pt x="54608" y="4148"/>
                    <a:pt x="54774" y="4244"/>
                  </a:cubicBezTo>
                  <a:close/>
                  <a:moveTo>
                    <a:pt x="12802" y="28466"/>
                  </a:moveTo>
                  <a:lnTo>
                    <a:pt x="15072" y="29779"/>
                  </a:lnTo>
                  <a:cubicBezTo>
                    <a:pt x="15239" y="29874"/>
                    <a:pt x="15490" y="29885"/>
                    <a:pt x="15634" y="29802"/>
                  </a:cubicBezTo>
                  <a:lnTo>
                    <a:pt x="17988" y="28444"/>
                  </a:lnTo>
                  <a:cubicBezTo>
                    <a:pt x="18132" y="28360"/>
                    <a:pt x="18114" y="28215"/>
                    <a:pt x="17947" y="28120"/>
                  </a:cubicBezTo>
                  <a:lnTo>
                    <a:pt x="15676" y="26807"/>
                  </a:lnTo>
                  <a:cubicBezTo>
                    <a:pt x="15510" y="26712"/>
                    <a:pt x="15259" y="26701"/>
                    <a:pt x="15115" y="26785"/>
                  </a:cubicBezTo>
                  <a:lnTo>
                    <a:pt x="12761" y="28142"/>
                  </a:lnTo>
                  <a:cubicBezTo>
                    <a:pt x="12618" y="28226"/>
                    <a:pt x="12637" y="28370"/>
                    <a:pt x="12803" y="28466"/>
                  </a:cubicBezTo>
                  <a:close/>
                  <a:moveTo>
                    <a:pt x="46451" y="9047"/>
                  </a:moveTo>
                  <a:lnTo>
                    <a:pt x="48724" y="10359"/>
                  </a:lnTo>
                  <a:cubicBezTo>
                    <a:pt x="48890" y="10455"/>
                    <a:pt x="49141" y="10465"/>
                    <a:pt x="49285" y="10382"/>
                  </a:cubicBezTo>
                  <a:lnTo>
                    <a:pt x="51638" y="9026"/>
                  </a:lnTo>
                  <a:cubicBezTo>
                    <a:pt x="51783" y="8942"/>
                    <a:pt x="51765" y="8797"/>
                    <a:pt x="51598" y="8700"/>
                  </a:cubicBezTo>
                  <a:lnTo>
                    <a:pt x="49326" y="7389"/>
                  </a:lnTo>
                  <a:cubicBezTo>
                    <a:pt x="49161" y="7292"/>
                    <a:pt x="48910" y="7282"/>
                    <a:pt x="48766" y="7365"/>
                  </a:cubicBezTo>
                  <a:lnTo>
                    <a:pt x="46412" y="8723"/>
                  </a:lnTo>
                  <a:cubicBezTo>
                    <a:pt x="46268" y="8806"/>
                    <a:pt x="46286" y="8952"/>
                    <a:pt x="46451" y="9047"/>
                  </a:cubicBezTo>
                  <a:close/>
                  <a:moveTo>
                    <a:pt x="53398" y="22228"/>
                  </a:moveTo>
                  <a:lnTo>
                    <a:pt x="55328" y="21114"/>
                  </a:lnTo>
                  <a:cubicBezTo>
                    <a:pt x="55589" y="20962"/>
                    <a:pt x="55555" y="20700"/>
                    <a:pt x="55256" y="20526"/>
                  </a:cubicBezTo>
                  <a:lnTo>
                    <a:pt x="53471" y="19495"/>
                  </a:lnTo>
                  <a:cubicBezTo>
                    <a:pt x="53171" y="19321"/>
                    <a:pt x="52715" y="19303"/>
                    <a:pt x="52455" y="19453"/>
                  </a:cubicBezTo>
                  <a:lnTo>
                    <a:pt x="50525" y="20569"/>
                  </a:lnTo>
                  <a:cubicBezTo>
                    <a:pt x="50265" y="20719"/>
                    <a:pt x="50296" y="20981"/>
                    <a:pt x="50598" y="21155"/>
                  </a:cubicBezTo>
                  <a:lnTo>
                    <a:pt x="52382" y="22186"/>
                  </a:lnTo>
                  <a:cubicBezTo>
                    <a:pt x="52682" y="22360"/>
                    <a:pt x="53136" y="22378"/>
                    <a:pt x="53398" y="22228"/>
                  </a:cubicBezTo>
                  <a:close/>
                  <a:moveTo>
                    <a:pt x="57604" y="19800"/>
                  </a:moveTo>
                  <a:lnTo>
                    <a:pt x="59535" y="18686"/>
                  </a:lnTo>
                  <a:cubicBezTo>
                    <a:pt x="59796" y="18536"/>
                    <a:pt x="59762" y="18272"/>
                    <a:pt x="59463" y="18100"/>
                  </a:cubicBezTo>
                  <a:lnTo>
                    <a:pt x="57678" y="17069"/>
                  </a:lnTo>
                  <a:cubicBezTo>
                    <a:pt x="57377" y="16895"/>
                    <a:pt x="56922" y="16877"/>
                    <a:pt x="56662" y="17026"/>
                  </a:cubicBezTo>
                  <a:lnTo>
                    <a:pt x="54730" y="18141"/>
                  </a:lnTo>
                  <a:cubicBezTo>
                    <a:pt x="54470" y="18290"/>
                    <a:pt x="54503" y="18554"/>
                    <a:pt x="54803" y="18728"/>
                  </a:cubicBezTo>
                  <a:lnTo>
                    <a:pt x="56588" y="19759"/>
                  </a:lnTo>
                  <a:cubicBezTo>
                    <a:pt x="56889" y="19931"/>
                    <a:pt x="57343" y="19951"/>
                    <a:pt x="57604" y="19800"/>
                  </a:cubicBezTo>
                  <a:close/>
                  <a:moveTo>
                    <a:pt x="61809" y="17373"/>
                  </a:moveTo>
                  <a:lnTo>
                    <a:pt x="63741" y="16259"/>
                  </a:lnTo>
                  <a:cubicBezTo>
                    <a:pt x="64001" y="16107"/>
                    <a:pt x="63968" y="15846"/>
                    <a:pt x="63668" y="15671"/>
                  </a:cubicBezTo>
                  <a:lnTo>
                    <a:pt x="61883" y="14641"/>
                  </a:lnTo>
                  <a:cubicBezTo>
                    <a:pt x="61584" y="14466"/>
                    <a:pt x="61128" y="14448"/>
                    <a:pt x="60868" y="14598"/>
                  </a:cubicBezTo>
                  <a:lnTo>
                    <a:pt x="58936" y="15714"/>
                  </a:lnTo>
                  <a:cubicBezTo>
                    <a:pt x="58675" y="15864"/>
                    <a:pt x="58709" y="16126"/>
                    <a:pt x="59010" y="16300"/>
                  </a:cubicBezTo>
                  <a:lnTo>
                    <a:pt x="60793" y="17331"/>
                  </a:lnTo>
                  <a:cubicBezTo>
                    <a:pt x="61095" y="17505"/>
                    <a:pt x="61549" y="17523"/>
                    <a:pt x="61809" y="17373"/>
                  </a:cubicBezTo>
                  <a:close/>
                  <a:moveTo>
                    <a:pt x="50658" y="6619"/>
                  </a:moveTo>
                  <a:lnTo>
                    <a:pt x="52929" y="7931"/>
                  </a:lnTo>
                  <a:cubicBezTo>
                    <a:pt x="53095" y="8028"/>
                    <a:pt x="53347" y="8037"/>
                    <a:pt x="53491" y="7955"/>
                  </a:cubicBezTo>
                  <a:lnTo>
                    <a:pt x="55845" y="6596"/>
                  </a:lnTo>
                  <a:cubicBezTo>
                    <a:pt x="55988" y="6513"/>
                    <a:pt x="55970" y="6369"/>
                    <a:pt x="55804" y="6272"/>
                  </a:cubicBezTo>
                  <a:lnTo>
                    <a:pt x="53531" y="4960"/>
                  </a:lnTo>
                  <a:cubicBezTo>
                    <a:pt x="53366" y="4864"/>
                    <a:pt x="53115" y="4854"/>
                    <a:pt x="52971" y="4937"/>
                  </a:cubicBezTo>
                  <a:lnTo>
                    <a:pt x="50617" y="6295"/>
                  </a:lnTo>
                  <a:cubicBezTo>
                    <a:pt x="50474" y="6378"/>
                    <a:pt x="50492" y="6523"/>
                    <a:pt x="50658" y="6619"/>
                  </a:cubicBezTo>
                  <a:close/>
                  <a:moveTo>
                    <a:pt x="21216" y="23612"/>
                  </a:moveTo>
                  <a:lnTo>
                    <a:pt x="23486" y="24924"/>
                  </a:lnTo>
                  <a:cubicBezTo>
                    <a:pt x="23653" y="25019"/>
                    <a:pt x="23904" y="25030"/>
                    <a:pt x="24048" y="24947"/>
                  </a:cubicBezTo>
                  <a:lnTo>
                    <a:pt x="26402" y="23589"/>
                  </a:lnTo>
                  <a:cubicBezTo>
                    <a:pt x="26546" y="23506"/>
                    <a:pt x="26528" y="23360"/>
                    <a:pt x="26361" y="23265"/>
                  </a:cubicBezTo>
                  <a:lnTo>
                    <a:pt x="24090" y="21952"/>
                  </a:lnTo>
                  <a:cubicBezTo>
                    <a:pt x="23924" y="21857"/>
                    <a:pt x="23673" y="21846"/>
                    <a:pt x="23529" y="21930"/>
                  </a:cubicBezTo>
                  <a:lnTo>
                    <a:pt x="21176" y="23288"/>
                  </a:lnTo>
                  <a:cubicBezTo>
                    <a:pt x="21031" y="23371"/>
                    <a:pt x="21049" y="23515"/>
                    <a:pt x="21216" y="23612"/>
                  </a:cubicBezTo>
                  <a:close/>
                  <a:moveTo>
                    <a:pt x="25421" y="21183"/>
                  </a:moveTo>
                  <a:lnTo>
                    <a:pt x="27693" y="22496"/>
                  </a:lnTo>
                  <a:cubicBezTo>
                    <a:pt x="27858" y="22591"/>
                    <a:pt x="28110" y="22602"/>
                    <a:pt x="28255" y="22519"/>
                  </a:cubicBezTo>
                  <a:lnTo>
                    <a:pt x="30607" y="21161"/>
                  </a:lnTo>
                  <a:cubicBezTo>
                    <a:pt x="30751" y="21077"/>
                    <a:pt x="30733" y="20932"/>
                    <a:pt x="30568" y="20837"/>
                  </a:cubicBezTo>
                  <a:lnTo>
                    <a:pt x="28296" y="19524"/>
                  </a:lnTo>
                  <a:cubicBezTo>
                    <a:pt x="28129" y="19429"/>
                    <a:pt x="27878" y="19418"/>
                    <a:pt x="27734" y="19502"/>
                  </a:cubicBezTo>
                  <a:lnTo>
                    <a:pt x="25382" y="20859"/>
                  </a:lnTo>
                  <a:cubicBezTo>
                    <a:pt x="25236" y="20943"/>
                    <a:pt x="25254" y="21088"/>
                    <a:pt x="25421" y="21183"/>
                  </a:cubicBezTo>
                  <a:close/>
                  <a:moveTo>
                    <a:pt x="42246" y="11474"/>
                  </a:moveTo>
                  <a:lnTo>
                    <a:pt x="44518" y="12786"/>
                  </a:lnTo>
                  <a:cubicBezTo>
                    <a:pt x="44683" y="12883"/>
                    <a:pt x="44934" y="12892"/>
                    <a:pt x="45078" y="12810"/>
                  </a:cubicBezTo>
                  <a:lnTo>
                    <a:pt x="47432" y="11451"/>
                  </a:lnTo>
                  <a:cubicBezTo>
                    <a:pt x="47576" y="11368"/>
                    <a:pt x="47558" y="11224"/>
                    <a:pt x="47391" y="11127"/>
                  </a:cubicBezTo>
                  <a:lnTo>
                    <a:pt x="45121" y="9814"/>
                  </a:lnTo>
                  <a:cubicBezTo>
                    <a:pt x="44954" y="9719"/>
                    <a:pt x="44703" y="9708"/>
                    <a:pt x="44559" y="9792"/>
                  </a:cubicBezTo>
                  <a:lnTo>
                    <a:pt x="42205" y="11150"/>
                  </a:lnTo>
                  <a:cubicBezTo>
                    <a:pt x="42061" y="11233"/>
                    <a:pt x="42079" y="11378"/>
                    <a:pt x="42246" y="11474"/>
                  </a:cubicBezTo>
                  <a:close/>
                  <a:moveTo>
                    <a:pt x="17009" y="26038"/>
                  </a:moveTo>
                  <a:lnTo>
                    <a:pt x="19281" y="27351"/>
                  </a:lnTo>
                  <a:cubicBezTo>
                    <a:pt x="19446" y="27446"/>
                    <a:pt x="19699" y="27457"/>
                    <a:pt x="19843" y="27373"/>
                  </a:cubicBezTo>
                  <a:lnTo>
                    <a:pt x="22195" y="26016"/>
                  </a:lnTo>
                  <a:cubicBezTo>
                    <a:pt x="22339" y="25932"/>
                    <a:pt x="22321" y="25787"/>
                    <a:pt x="22156" y="25692"/>
                  </a:cubicBezTo>
                  <a:lnTo>
                    <a:pt x="19883" y="24379"/>
                  </a:lnTo>
                  <a:cubicBezTo>
                    <a:pt x="19717" y="24284"/>
                    <a:pt x="19466" y="24273"/>
                    <a:pt x="19322" y="24356"/>
                  </a:cubicBezTo>
                  <a:lnTo>
                    <a:pt x="16969" y="25716"/>
                  </a:lnTo>
                  <a:cubicBezTo>
                    <a:pt x="16824" y="25798"/>
                    <a:pt x="16842" y="25943"/>
                    <a:pt x="17009" y="26038"/>
                  </a:cubicBezTo>
                  <a:close/>
                  <a:moveTo>
                    <a:pt x="38039" y="13902"/>
                  </a:moveTo>
                  <a:lnTo>
                    <a:pt x="40311" y="15213"/>
                  </a:lnTo>
                  <a:cubicBezTo>
                    <a:pt x="40478" y="15308"/>
                    <a:pt x="40729" y="15319"/>
                    <a:pt x="40873" y="15237"/>
                  </a:cubicBezTo>
                  <a:lnTo>
                    <a:pt x="43225" y="13878"/>
                  </a:lnTo>
                  <a:cubicBezTo>
                    <a:pt x="43369" y="13794"/>
                    <a:pt x="43352" y="13651"/>
                    <a:pt x="43186" y="13554"/>
                  </a:cubicBezTo>
                  <a:lnTo>
                    <a:pt x="40915" y="12243"/>
                  </a:lnTo>
                  <a:cubicBezTo>
                    <a:pt x="40749" y="12146"/>
                    <a:pt x="40497" y="12135"/>
                    <a:pt x="40353" y="12218"/>
                  </a:cubicBezTo>
                  <a:lnTo>
                    <a:pt x="38001" y="13576"/>
                  </a:lnTo>
                  <a:cubicBezTo>
                    <a:pt x="37856" y="13661"/>
                    <a:pt x="37874" y="13805"/>
                    <a:pt x="38039" y="13902"/>
                  </a:cubicBezTo>
                  <a:close/>
                  <a:moveTo>
                    <a:pt x="29626" y="18757"/>
                  </a:moveTo>
                  <a:lnTo>
                    <a:pt x="31899" y="20069"/>
                  </a:lnTo>
                  <a:cubicBezTo>
                    <a:pt x="32065" y="20165"/>
                    <a:pt x="32317" y="20175"/>
                    <a:pt x="32460" y="20092"/>
                  </a:cubicBezTo>
                  <a:lnTo>
                    <a:pt x="34814" y="18734"/>
                  </a:lnTo>
                  <a:cubicBezTo>
                    <a:pt x="34958" y="18651"/>
                    <a:pt x="34940" y="18505"/>
                    <a:pt x="34773" y="18410"/>
                  </a:cubicBezTo>
                  <a:lnTo>
                    <a:pt x="32501" y="17098"/>
                  </a:lnTo>
                  <a:cubicBezTo>
                    <a:pt x="32336" y="17002"/>
                    <a:pt x="32083" y="16992"/>
                    <a:pt x="31941" y="17075"/>
                  </a:cubicBezTo>
                  <a:lnTo>
                    <a:pt x="29587" y="18433"/>
                  </a:lnTo>
                  <a:cubicBezTo>
                    <a:pt x="29443" y="18516"/>
                    <a:pt x="29461" y="18660"/>
                    <a:pt x="29626" y="18757"/>
                  </a:cubicBezTo>
                  <a:close/>
                  <a:moveTo>
                    <a:pt x="33833" y="16330"/>
                  </a:moveTo>
                  <a:lnTo>
                    <a:pt x="36106" y="17641"/>
                  </a:lnTo>
                  <a:cubicBezTo>
                    <a:pt x="36272" y="17736"/>
                    <a:pt x="36523" y="17747"/>
                    <a:pt x="36667" y="17664"/>
                  </a:cubicBezTo>
                  <a:lnTo>
                    <a:pt x="39020" y="16306"/>
                  </a:lnTo>
                  <a:cubicBezTo>
                    <a:pt x="39164" y="16224"/>
                    <a:pt x="39145" y="16079"/>
                    <a:pt x="38980" y="15982"/>
                  </a:cubicBezTo>
                  <a:lnTo>
                    <a:pt x="36708" y="14671"/>
                  </a:lnTo>
                  <a:cubicBezTo>
                    <a:pt x="36542" y="14574"/>
                    <a:pt x="36292" y="14563"/>
                    <a:pt x="36147" y="14647"/>
                  </a:cubicBezTo>
                  <a:lnTo>
                    <a:pt x="33793" y="16005"/>
                  </a:lnTo>
                  <a:cubicBezTo>
                    <a:pt x="33649" y="16088"/>
                    <a:pt x="33667" y="16233"/>
                    <a:pt x="33833" y="16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8;p52">
              <a:extLst>
                <a:ext uri="{FF2B5EF4-FFF2-40B4-BE49-F238E27FC236}">
                  <a16:creationId xmlns:a16="http://schemas.microsoft.com/office/drawing/2014/main" id="{8F56FB3A-409F-42BC-AE66-B40B26FEFF51}"/>
                </a:ext>
              </a:extLst>
            </p:cNvPr>
            <p:cNvSpPr/>
            <p:nvPr/>
          </p:nvSpPr>
          <p:spPr>
            <a:xfrm>
              <a:off x="2728700" y="1151825"/>
              <a:ext cx="632925" cy="358275"/>
            </a:xfrm>
            <a:custGeom>
              <a:avLst/>
              <a:gdLst/>
              <a:ahLst/>
              <a:cxnLst/>
              <a:rect l="l" t="t" r="r" b="b"/>
              <a:pathLst>
                <a:path w="25317" h="14331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6" y="6362"/>
                  </a:lnTo>
                  <a:cubicBezTo>
                    <a:pt x="0" y="6804"/>
                    <a:pt x="97" y="7583"/>
                    <a:pt x="981" y="8094"/>
                  </a:cubicBezTo>
                  <a:lnTo>
                    <a:pt x="11050" y="13908"/>
                  </a:lnTo>
                  <a:cubicBezTo>
                    <a:pt x="11533" y="14187"/>
                    <a:pt x="12157" y="14331"/>
                    <a:pt x="12748" y="14331"/>
                  </a:cubicBezTo>
                  <a:cubicBezTo>
                    <a:pt x="13237" y="14331"/>
                    <a:pt x="13703" y="14233"/>
                    <a:pt x="14050" y="14032"/>
                  </a:cubicBezTo>
                  <a:lnTo>
                    <a:pt x="24550" y="7969"/>
                  </a:lnTo>
                  <a:cubicBezTo>
                    <a:pt x="25316" y="7527"/>
                    <a:pt x="25219" y="6748"/>
                    <a:pt x="24335" y="6238"/>
                  </a:cubicBezTo>
                  <a:lnTo>
                    <a:pt x="14267" y="424"/>
                  </a:lnTo>
                  <a:cubicBezTo>
                    <a:pt x="13783" y="144"/>
                    <a:pt x="13159" y="1"/>
                    <a:pt x="12568" y="1"/>
                  </a:cubicBezTo>
                  <a:close/>
                </a:path>
              </a:pathLst>
            </a:custGeom>
            <a:solidFill>
              <a:srgbClr val="C9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9;p52">
              <a:extLst>
                <a:ext uri="{FF2B5EF4-FFF2-40B4-BE49-F238E27FC236}">
                  <a16:creationId xmlns:a16="http://schemas.microsoft.com/office/drawing/2014/main" id="{8737FEC5-2077-3582-DC0A-3B284FF9A115}"/>
                </a:ext>
              </a:extLst>
            </p:cNvPr>
            <p:cNvSpPr/>
            <p:nvPr/>
          </p:nvSpPr>
          <p:spPr>
            <a:xfrm>
              <a:off x="3045125" y="1335725"/>
              <a:ext cx="311425" cy="1140125"/>
            </a:xfrm>
            <a:custGeom>
              <a:avLst/>
              <a:gdLst/>
              <a:ahLst/>
              <a:cxnLst/>
              <a:rect l="l" t="t" r="r" b="b"/>
              <a:pathLst>
                <a:path w="12457" h="45605" extrusionOk="0">
                  <a:moveTo>
                    <a:pt x="12396" y="38352"/>
                  </a:moveTo>
                  <a:lnTo>
                    <a:pt x="12396" y="0"/>
                  </a:lnTo>
                  <a:lnTo>
                    <a:pt x="12396" y="0"/>
                  </a:lnTo>
                  <a:cubicBezTo>
                    <a:pt x="12349" y="232"/>
                    <a:pt x="12182" y="447"/>
                    <a:pt x="11893" y="613"/>
                  </a:cubicBezTo>
                  <a:lnTo>
                    <a:pt x="1393" y="6676"/>
                  </a:lnTo>
                  <a:cubicBezTo>
                    <a:pt x="1025" y="6888"/>
                    <a:pt x="523" y="6984"/>
                    <a:pt x="0" y="6970"/>
                  </a:cubicBezTo>
                  <a:lnTo>
                    <a:pt x="0" y="45593"/>
                  </a:lnTo>
                  <a:cubicBezTo>
                    <a:pt x="521" y="45605"/>
                    <a:pt x="1025" y="45511"/>
                    <a:pt x="1393" y="45297"/>
                  </a:cubicBezTo>
                  <a:lnTo>
                    <a:pt x="11893" y="39234"/>
                  </a:lnTo>
                  <a:cubicBezTo>
                    <a:pt x="12294" y="39003"/>
                    <a:pt x="12456" y="38680"/>
                    <a:pt x="12396" y="383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0;p52">
              <a:extLst>
                <a:ext uri="{FF2B5EF4-FFF2-40B4-BE49-F238E27FC236}">
                  <a16:creationId xmlns:a16="http://schemas.microsoft.com/office/drawing/2014/main" id="{61BDC9D6-595D-73F1-5341-CF7699409669}"/>
                </a:ext>
              </a:extLst>
            </p:cNvPr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1;p52">
              <a:extLst>
                <a:ext uri="{FF2B5EF4-FFF2-40B4-BE49-F238E27FC236}">
                  <a16:creationId xmlns:a16="http://schemas.microsoft.com/office/drawing/2014/main" id="{5DE6C0DB-B405-ED1A-A990-D68DC050BE34}"/>
                </a:ext>
              </a:extLst>
            </p:cNvPr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2;p52">
              <a:extLst>
                <a:ext uri="{FF2B5EF4-FFF2-40B4-BE49-F238E27FC236}">
                  <a16:creationId xmlns:a16="http://schemas.microsoft.com/office/drawing/2014/main" id="{3F7871E8-D590-182E-0D91-1DDC1E6D395B}"/>
                </a:ext>
              </a:extLst>
            </p:cNvPr>
            <p:cNvSpPr/>
            <p:nvPr/>
          </p:nvSpPr>
          <p:spPr>
            <a:xfrm>
              <a:off x="2314650" y="1723200"/>
              <a:ext cx="632975" cy="358225"/>
            </a:xfrm>
            <a:custGeom>
              <a:avLst/>
              <a:gdLst/>
              <a:ahLst/>
              <a:cxnLst/>
              <a:rect l="l" t="t" r="r" b="b"/>
              <a:pathLst>
                <a:path w="25319" h="14329" extrusionOk="0">
                  <a:moveTo>
                    <a:pt x="12569" y="0"/>
                  </a:moveTo>
                  <a:cubicBezTo>
                    <a:pt x="12080" y="0"/>
                    <a:pt x="11614" y="98"/>
                    <a:pt x="11267" y="298"/>
                  </a:cubicBezTo>
                  <a:lnTo>
                    <a:pt x="767" y="6361"/>
                  </a:lnTo>
                  <a:cubicBezTo>
                    <a:pt x="1" y="6803"/>
                    <a:pt x="98" y="7581"/>
                    <a:pt x="982" y="8091"/>
                  </a:cubicBezTo>
                  <a:lnTo>
                    <a:pt x="11052" y="13906"/>
                  </a:lnTo>
                  <a:cubicBezTo>
                    <a:pt x="11536" y="14185"/>
                    <a:pt x="12158" y="14328"/>
                    <a:pt x="12749" y="14328"/>
                  </a:cubicBezTo>
                  <a:cubicBezTo>
                    <a:pt x="13237" y="14328"/>
                    <a:pt x="13704" y="14230"/>
                    <a:pt x="14051" y="14030"/>
                  </a:cubicBezTo>
                  <a:lnTo>
                    <a:pt x="24552" y="7967"/>
                  </a:lnTo>
                  <a:cubicBezTo>
                    <a:pt x="25318" y="7525"/>
                    <a:pt x="25221" y="6747"/>
                    <a:pt x="24337" y="6236"/>
                  </a:cubicBezTo>
                  <a:lnTo>
                    <a:pt x="14267" y="422"/>
                  </a:lnTo>
                  <a:cubicBezTo>
                    <a:pt x="13783" y="143"/>
                    <a:pt x="13160" y="0"/>
                    <a:pt x="12569" y="0"/>
                  </a:cubicBezTo>
                  <a:close/>
                </a:path>
              </a:pathLst>
            </a:custGeom>
            <a:solidFill>
              <a:srgbClr val="15E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63;p52">
              <a:extLst>
                <a:ext uri="{FF2B5EF4-FFF2-40B4-BE49-F238E27FC236}">
                  <a16:creationId xmlns:a16="http://schemas.microsoft.com/office/drawing/2014/main" id="{82EDBE07-5971-07F7-C68C-02F40C2F6C8A}"/>
                </a:ext>
              </a:extLst>
            </p:cNvPr>
            <p:cNvSpPr/>
            <p:nvPr/>
          </p:nvSpPr>
          <p:spPr>
            <a:xfrm>
              <a:off x="2631075" y="1907075"/>
              <a:ext cx="311475" cy="807125"/>
            </a:xfrm>
            <a:custGeom>
              <a:avLst/>
              <a:gdLst/>
              <a:ahLst/>
              <a:cxnLst/>
              <a:rect l="l" t="t" r="r" b="b"/>
              <a:pathLst>
                <a:path w="12459" h="32285" extrusionOk="0">
                  <a:moveTo>
                    <a:pt x="12398" y="25031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49" y="231"/>
                    <a:pt x="12184" y="446"/>
                    <a:pt x="11895" y="614"/>
                  </a:cubicBezTo>
                  <a:lnTo>
                    <a:pt x="1394" y="6675"/>
                  </a:lnTo>
                  <a:cubicBezTo>
                    <a:pt x="1026" y="6889"/>
                    <a:pt x="523" y="6983"/>
                    <a:pt x="1" y="6970"/>
                  </a:cubicBezTo>
                  <a:lnTo>
                    <a:pt x="1" y="32271"/>
                  </a:lnTo>
                  <a:cubicBezTo>
                    <a:pt x="523" y="32285"/>
                    <a:pt x="1026" y="32189"/>
                    <a:pt x="1394" y="31978"/>
                  </a:cubicBezTo>
                  <a:lnTo>
                    <a:pt x="11895" y="25915"/>
                  </a:lnTo>
                  <a:cubicBezTo>
                    <a:pt x="12295" y="25683"/>
                    <a:pt x="12458" y="25361"/>
                    <a:pt x="12398" y="25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64;p52">
              <a:extLst>
                <a:ext uri="{FF2B5EF4-FFF2-40B4-BE49-F238E27FC236}">
                  <a16:creationId xmlns:a16="http://schemas.microsoft.com/office/drawing/2014/main" id="{BF32B8BD-345A-1B96-7130-FCC3F12F8378}"/>
                </a:ext>
              </a:extLst>
            </p:cNvPr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5;p52">
              <a:extLst>
                <a:ext uri="{FF2B5EF4-FFF2-40B4-BE49-F238E27FC236}">
                  <a16:creationId xmlns:a16="http://schemas.microsoft.com/office/drawing/2014/main" id="{4E6A38AB-21A3-F0E8-34C3-F3DD28956D8D}"/>
                </a:ext>
              </a:extLst>
            </p:cNvPr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6;p52">
              <a:extLst>
                <a:ext uri="{FF2B5EF4-FFF2-40B4-BE49-F238E27FC236}">
                  <a16:creationId xmlns:a16="http://schemas.microsoft.com/office/drawing/2014/main" id="{A7A6FC0B-FC6B-CE98-EF8A-BE307A4EC1C1}"/>
                </a:ext>
              </a:extLst>
            </p:cNvPr>
            <p:cNvSpPr/>
            <p:nvPr/>
          </p:nvSpPr>
          <p:spPr>
            <a:xfrm>
              <a:off x="1909825" y="2197350"/>
              <a:ext cx="632925" cy="358250"/>
            </a:xfrm>
            <a:custGeom>
              <a:avLst/>
              <a:gdLst/>
              <a:ahLst/>
              <a:cxnLst/>
              <a:rect l="l" t="t" r="r" b="b"/>
              <a:pathLst>
                <a:path w="25317" h="14330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5" y="6362"/>
                  </a:lnTo>
                  <a:cubicBezTo>
                    <a:pt x="0" y="6804"/>
                    <a:pt x="97" y="7582"/>
                    <a:pt x="981" y="8094"/>
                  </a:cubicBezTo>
                  <a:lnTo>
                    <a:pt x="11050" y="13907"/>
                  </a:lnTo>
                  <a:cubicBezTo>
                    <a:pt x="11534" y="14186"/>
                    <a:pt x="12158" y="14330"/>
                    <a:pt x="12749" y="14330"/>
                  </a:cubicBezTo>
                  <a:cubicBezTo>
                    <a:pt x="13238" y="14330"/>
                    <a:pt x="13704" y="14232"/>
                    <a:pt x="14050" y="14033"/>
                  </a:cubicBezTo>
                  <a:lnTo>
                    <a:pt x="24550" y="7970"/>
                  </a:lnTo>
                  <a:cubicBezTo>
                    <a:pt x="25316" y="7528"/>
                    <a:pt x="25219" y="6748"/>
                    <a:pt x="24335" y="6238"/>
                  </a:cubicBezTo>
                  <a:lnTo>
                    <a:pt x="14265" y="423"/>
                  </a:lnTo>
                  <a:cubicBezTo>
                    <a:pt x="13781" y="144"/>
                    <a:pt x="13158" y="1"/>
                    <a:pt x="12568" y="1"/>
                  </a:cubicBezTo>
                  <a:close/>
                </a:path>
              </a:pathLst>
            </a:custGeom>
            <a:solidFill>
              <a:srgbClr val="D24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7;p52">
              <a:extLst>
                <a:ext uri="{FF2B5EF4-FFF2-40B4-BE49-F238E27FC236}">
                  <a16:creationId xmlns:a16="http://schemas.microsoft.com/office/drawing/2014/main" id="{77D5CB85-A0D9-C675-DF4E-C48268B10E64}"/>
                </a:ext>
              </a:extLst>
            </p:cNvPr>
            <p:cNvSpPr/>
            <p:nvPr/>
          </p:nvSpPr>
          <p:spPr>
            <a:xfrm>
              <a:off x="2226200" y="2381250"/>
              <a:ext cx="311475" cy="566725"/>
            </a:xfrm>
            <a:custGeom>
              <a:avLst/>
              <a:gdLst/>
              <a:ahLst/>
              <a:cxnLst/>
              <a:rect l="l" t="t" r="r" b="b"/>
              <a:pathLst>
                <a:path w="12459" h="22669" extrusionOk="0">
                  <a:moveTo>
                    <a:pt x="12398" y="15416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51" y="231"/>
                    <a:pt x="12184" y="446"/>
                    <a:pt x="11895" y="614"/>
                  </a:cubicBezTo>
                  <a:lnTo>
                    <a:pt x="1395" y="6677"/>
                  </a:lnTo>
                  <a:cubicBezTo>
                    <a:pt x="1026" y="6889"/>
                    <a:pt x="523" y="6982"/>
                    <a:pt x="1" y="6970"/>
                  </a:cubicBezTo>
                  <a:lnTo>
                    <a:pt x="1" y="22657"/>
                  </a:lnTo>
                  <a:cubicBezTo>
                    <a:pt x="523" y="22669"/>
                    <a:pt x="1026" y="22575"/>
                    <a:pt x="1395" y="22362"/>
                  </a:cubicBezTo>
                  <a:lnTo>
                    <a:pt x="11895" y="16300"/>
                  </a:lnTo>
                  <a:cubicBezTo>
                    <a:pt x="12296" y="16068"/>
                    <a:pt x="12458" y="15745"/>
                    <a:pt x="12398" y="154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8;p52">
              <a:extLst>
                <a:ext uri="{FF2B5EF4-FFF2-40B4-BE49-F238E27FC236}">
                  <a16:creationId xmlns:a16="http://schemas.microsoft.com/office/drawing/2014/main" id="{33438AE9-99C1-67CA-A31F-8A0AFC06D29F}"/>
                </a:ext>
              </a:extLst>
            </p:cNvPr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rgbClr val="EDB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9;p52">
              <a:extLst>
                <a:ext uri="{FF2B5EF4-FFF2-40B4-BE49-F238E27FC236}">
                  <a16:creationId xmlns:a16="http://schemas.microsoft.com/office/drawing/2014/main" id="{E6DC4720-082E-25E8-1781-5719E2297A5D}"/>
                </a:ext>
              </a:extLst>
            </p:cNvPr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70;p52">
              <a:extLst>
                <a:ext uri="{FF2B5EF4-FFF2-40B4-BE49-F238E27FC236}">
                  <a16:creationId xmlns:a16="http://schemas.microsoft.com/office/drawing/2014/main" id="{8EA60788-FEB5-5061-7F22-2B33F43B9458}"/>
                </a:ext>
              </a:extLst>
            </p:cNvPr>
            <p:cNvSpPr/>
            <p:nvPr/>
          </p:nvSpPr>
          <p:spPr>
            <a:xfrm>
              <a:off x="2151650" y="276375"/>
              <a:ext cx="1336225" cy="2113950"/>
            </a:xfrm>
            <a:custGeom>
              <a:avLst/>
              <a:gdLst/>
              <a:ahLst/>
              <a:cxnLst/>
              <a:rect l="l" t="t" r="r" b="b"/>
              <a:pathLst>
                <a:path w="53449" h="84558" extrusionOk="0">
                  <a:moveTo>
                    <a:pt x="53448" y="10217"/>
                  </a:moveTo>
                  <a:lnTo>
                    <a:pt x="53312" y="0"/>
                  </a:lnTo>
                  <a:lnTo>
                    <a:pt x="45658" y="9703"/>
                  </a:lnTo>
                  <a:lnTo>
                    <a:pt x="48106" y="9865"/>
                  </a:lnTo>
                  <a:lnTo>
                    <a:pt x="39283" y="33241"/>
                  </a:lnTo>
                  <a:lnTo>
                    <a:pt x="33544" y="20024"/>
                  </a:lnTo>
                  <a:lnTo>
                    <a:pt x="19796" y="60378"/>
                  </a:lnTo>
                  <a:lnTo>
                    <a:pt x="12105" y="49762"/>
                  </a:lnTo>
                  <a:lnTo>
                    <a:pt x="10726" y="53612"/>
                  </a:lnTo>
                  <a:cubicBezTo>
                    <a:pt x="10699" y="53686"/>
                    <a:pt x="8063" y="61035"/>
                    <a:pt x="5466" y="68350"/>
                  </a:cubicBezTo>
                  <a:cubicBezTo>
                    <a:pt x="1" y="83740"/>
                    <a:pt x="228" y="83811"/>
                    <a:pt x="54" y="84557"/>
                  </a:cubicBezTo>
                  <a:cubicBezTo>
                    <a:pt x="54" y="84557"/>
                    <a:pt x="3295" y="83075"/>
                    <a:pt x="3284" y="83112"/>
                  </a:cubicBezTo>
                  <a:cubicBezTo>
                    <a:pt x="3646" y="81792"/>
                    <a:pt x="8534" y="68022"/>
                    <a:pt x="12282" y="57537"/>
                  </a:cubicBezTo>
                  <a:lnTo>
                    <a:pt x="20065" y="68281"/>
                  </a:lnTo>
                  <a:lnTo>
                    <a:pt x="33242" y="29607"/>
                  </a:lnTo>
                  <a:lnTo>
                    <a:pt x="38794" y="42394"/>
                  </a:lnTo>
                  <a:lnTo>
                    <a:pt x="51000" y="1005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71;p52">
              <a:extLst>
                <a:ext uri="{FF2B5EF4-FFF2-40B4-BE49-F238E27FC236}">
                  <a16:creationId xmlns:a16="http://schemas.microsoft.com/office/drawing/2014/main" id="{FFE8B5AF-3A5F-9AA4-7C45-0EC7BCC80358}"/>
                </a:ext>
              </a:extLst>
            </p:cNvPr>
            <p:cNvSpPr/>
            <p:nvPr/>
          </p:nvSpPr>
          <p:spPr>
            <a:xfrm>
              <a:off x="2083225" y="1482175"/>
              <a:ext cx="370950" cy="908150"/>
            </a:xfrm>
            <a:custGeom>
              <a:avLst/>
              <a:gdLst/>
              <a:ahLst/>
              <a:cxnLst/>
              <a:rect l="l" t="t" r="r" b="b"/>
              <a:pathLst>
                <a:path w="14838" h="36326" extrusionOk="0">
                  <a:moveTo>
                    <a:pt x="13463" y="5380"/>
                  </a:moveTo>
                  <a:lnTo>
                    <a:pt x="14838" y="1547"/>
                  </a:lnTo>
                  <a:lnTo>
                    <a:pt x="12105" y="1"/>
                  </a:lnTo>
                  <a:lnTo>
                    <a:pt x="10725" y="3849"/>
                  </a:lnTo>
                  <a:cubicBezTo>
                    <a:pt x="10699" y="3923"/>
                    <a:pt x="8063" y="11273"/>
                    <a:pt x="5466" y="18588"/>
                  </a:cubicBezTo>
                  <a:cubicBezTo>
                    <a:pt x="1" y="33977"/>
                    <a:pt x="228" y="34049"/>
                    <a:pt x="54" y="34795"/>
                  </a:cubicBezTo>
                  <a:lnTo>
                    <a:pt x="2791" y="36325"/>
                  </a:lnTo>
                  <a:cubicBezTo>
                    <a:pt x="2965" y="35579"/>
                    <a:pt x="2738" y="35508"/>
                    <a:pt x="8203" y="20118"/>
                  </a:cubicBezTo>
                  <a:cubicBezTo>
                    <a:pt x="10800" y="12803"/>
                    <a:pt x="13436" y="5454"/>
                    <a:pt x="13463" y="5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72;p52">
              <a:extLst>
                <a:ext uri="{FF2B5EF4-FFF2-40B4-BE49-F238E27FC236}">
                  <a16:creationId xmlns:a16="http://schemas.microsoft.com/office/drawing/2014/main" id="{04E5658C-0A4B-8792-5D8D-9A0CA0AA9A71}"/>
                </a:ext>
              </a:extLst>
            </p:cNvPr>
            <p:cNvSpPr/>
            <p:nvPr/>
          </p:nvSpPr>
          <p:spPr>
            <a:xfrm>
              <a:off x="2990250" y="238125"/>
              <a:ext cx="494200" cy="869300"/>
            </a:xfrm>
            <a:custGeom>
              <a:avLst/>
              <a:gdLst/>
              <a:ahLst/>
              <a:cxnLst/>
              <a:rect l="l" t="t" r="r" b="b"/>
              <a:pathLst>
                <a:path w="19768" h="34772" extrusionOk="0">
                  <a:moveTo>
                    <a:pt x="14562" y="11395"/>
                  </a:moveTo>
                  <a:lnTo>
                    <a:pt x="12114" y="11233"/>
                  </a:lnTo>
                  <a:lnTo>
                    <a:pt x="19768" y="1530"/>
                  </a:lnTo>
                  <a:lnTo>
                    <a:pt x="17031" y="0"/>
                  </a:lnTo>
                  <a:lnTo>
                    <a:pt x="9375" y="9702"/>
                  </a:lnTo>
                  <a:lnTo>
                    <a:pt x="11451" y="10856"/>
                  </a:lnTo>
                  <a:lnTo>
                    <a:pt x="3967" y="30687"/>
                  </a:lnTo>
                  <a:lnTo>
                    <a:pt x="0" y="21554"/>
                  </a:lnTo>
                  <a:lnTo>
                    <a:pt x="5739" y="347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73;p52">
              <a:extLst>
                <a:ext uri="{FF2B5EF4-FFF2-40B4-BE49-F238E27FC236}">
                  <a16:creationId xmlns:a16="http://schemas.microsoft.com/office/drawing/2014/main" id="{781CEA09-AF12-FD7F-4335-DC10684B3979}"/>
                </a:ext>
              </a:extLst>
            </p:cNvPr>
            <p:cNvSpPr/>
            <p:nvPr/>
          </p:nvSpPr>
          <p:spPr>
            <a:xfrm>
              <a:off x="2454275" y="738700"/>
              <a:ext cx="536000" cy="1047150"/>
            </a:xfrm>
            <a:custGeom>
              <a:avLst/>
              <a:gdLst/>
              <a:ahLst/>
              <a:cxnLst/>
              <a:rect l="l" t="t" r="r" b="b"/>
              <a:pathLst>
                <a:path w="21440" h="41886" extrusionOk="0">
                  <a:moveTo>
                    <a:pt x="21439" y="1531"/>
                  </a:moveTo>
                  <a:lnTo>
                    <a:pt x="18701" y="1"/>
                  </a:lnTo>
                  <a:lnTo>
                    <a:pt x="5473" y="38824"/>
                  </a:lnTo>
                  <a:lnTo>
                    <a:pt x="0" y="31270"/>
                  </a:lnTo>
                  <a:lnTo>
                    <a:pt x="7691" y="418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4;p52">
              <a:extLst>
                <a:ext uri="{FF2B5EF4-FFF2-40B4-BE49-F238E27FC236}">
                  <a16:creationId xmlns:a16="http://schemas.microsoft.com/office/drawing/2014/main" id="{E3485D02-F145-CFAD-2550-CA579D6D11D7}"/>
                </a:ext>
              </a:extLst>
            </p:cNvPr>
            <p:cNvSpPr/>
            <p:nvPr/>
          </p:nvSpPr>
          <p:spPr>
            <a:xfrm>
              <a:off x="2441475" y="1714775"/>
              <a:ext cx="211825" cy="268600"/>
            </a:xfrm>
            <a:custGeom>
              <a:avLst/>
              <a:gdLst/>
              <a:ahLst/>
              <a:cxnLst/>
              <a:rect l="l" t="t" r="r" b="b"/>
              <a:pathLst>
                <a:path w="8473" h="10744" extrusionOk="0">
                  <a:moveTo>
                    <a:pt x="152" y="1507"/>
                  </a:moveTo>
                  <a:lnTo>
                    <a:pt x="5734" y="9214"/>
                  </a:lnTo>
                  <a:lnTo>
                    <a:pt x="5740" y="9198"/>
                  </a:lnTo>
                  <a:lnTo>
                    <a:pt x="8472" y="10743"/>
                  </a:lnTo>
                  <a:lnTo>
                    <a:pt x="689" y="1"/>
                  </a:lnTo>
                  <a:cubicBezTo>
                    <a:pt x="364" y="912"/>
                    <a:pt x="1" y="1934"/>
                    <a:pt x="152" y="1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5;p52">
              <a:extLst>
                <a:ext uri="{FF2B5EF4-FFF2-40B4-BE49-F238E27FC236}">
                  <a16:creationId xmlns:a16="http://schemas.microsoft.com/office/drawing/2014/main" id="{87D7557A-DE03-4855-2523-BC3CA3347D30}"/>
                </a:ext>
              </a:extLst>
            </p:cNvPr>
            <p:cNvSpPr/>
            <p:nvPr/>
          </p:nvSpPr>
          <p:spPr>
            <a:xfrm>
              <a:off x="2959900" y="1016525"/>
              <a:ext cx="161625" cy="319725"/>
            </a:xfrm>
            <a:custGeom>
              <a:avLst/>
              <a:gdLst/>
              <a:ahLst/>
              <a:cxnLst/>
              <a:rect l="l" t="t" r="r" b="b"/>
              <a:pathLst>
                <a:path w="6465" h="12789" extrusionOk="0">
                  <a:moveTo>
                    <a:pt x="0" y="2677"/>
                  </a:moveTo>
                  <a:lnTo>
                    <a:pt x="3727" y="11258"/>
                  </a:lnTo>
                  <a:lnTo>
                    <a:pt x="6464" y="1278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6;p52">
              <a:extLst>
                <a:ext uri="{FF2B5EF4-FFF2-40B4-BE49-F238E27FC236}">
                  <a16:creationId xmlns:a16="http://schemas.microsoft.com/office/drawing/2014/main" id="{B445F63B-78E6-6DC3-FE6C-D447C25E565C}"/>
                </a:ext>
              </a:extLst>
            </p:cNvPr>
            <p:cNvSpPr/>
            <p:nvPr/>
          </p:nvSpPr>
          <p:spPr>
            <a:xfrm>
              <a:off x="3587650" y="3388700"/>
              <a:ext cx="2783275" cy="1681450"/>
            </a:xfrm>
            <a:custGeom>
              <a:avLst/>
              <a:gdLst/>
              <a:ahLst/>
              <a:cxnLst/>
              <a:rect l="l" t="t" r="r" b="b"/>
              <a:pathLst>
                <a:path w="111331" h="67258" extrusionOk="0">
                  <a:moveTo>
                    <a:pt x="2683" y="47022"/>
                  </a:moveTo>
                  <a:lnTo>
                    <a:pt x="36497" y="66539"/>
                  </a:lnTo>
                  <a:cubicBezTo>
                    <a:pt x="37742" y="67258"/>
                    <a:pt x="39275" y="67258"/>
                    <a:pt x="40520" y="66539"/>
                  </a:cubicBezTo>
                  <a:lnTo>
                    <a:pt x="108650" y="27205"/>
                  </a:lnTo>
                  <a:cubicBezTo>
                    <a:pt x="111331" y="25656"/>
                    <a:pt x="111331" y="21785"/>
                    <a:pt x="108650" y="20236"/>
                  </a:cubicBezTo>
                  <a:lnTo>
                    <a:pt x="74834" y="720"/>
                  </a:lnTo>
                  <a:cubicBezTo>
                    <a:pt x="73589" y="1"/>
                    <a:pt x="72056" y="1"/>
                    <a:pt x="70811" y="720"/>
                  </a:cubicBezTo>
                  <a:lnTo>
                    <a:pt x="2683" y="40054"/>
                  </a:lnTo>
                  <a:cubicBezTo>
                    <a:pt x="0" y="41603"/>
                    <a:pt x="0" y="45474"/>
                    <a:pt x="2683" y="470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77;p52">
              <a:extLst>
                <a:ext uri="{FF2B5EF4-FFF2-40B4-BE49-F238E27FC236}">
                  <a16:creationId xmlns:a16="http://schemas.microsoft.com/office/drawing/2014/main" id="{D3393849-EE4A-7CDD-30AA-7461AE30EEA4}"/>
                </a:ext>
              </a:extLst>
            </p:cNvPr>
            <p:cNvSpPr/>
            <p:nvPr/>
          </p:nvSpPr>
          <p:spPr>
            <a:xfrm>
              <a:off x="3604400" y="3985175"/>
              <a:ext cx="2749725" cy="1495000"/>
            </a:xfrm>
            <a:custGeom>
              <a:avLst/>
              <a:gdLst/>
              <a:ahLst/>
              <a:cxnLst/>
              <a:rect l="l" t="t" r="r" b="b"/>
              <a:pathLst>
                <a:path w="109989" h="59800" extrusionOk="0">
                  <a:moveTo>
                    <a:pt x="107980" y="3346"/>
                  </a:moveTo>
                  <a:lnTo>
                    <a:pt x="39851" y="42680"/>
                  </a:lnTo>
                  <a:cubicBezTo>
                    <a:pt x="38607" y="43399"/>
                    <a:pt x="37073" y="43399"/>
                    <a:pt x="35829" y="42680"/>
                  </a:cubicBezTo>
                  <a:lnTo>
                    <a:pt x="2013" y="23163"/>
                  </a:lnTo>
                  <a:cubicBezTo>
                    <a:pt x="671" y="22388"/>
                    <a:pt x="1" y="21033"/>
                    <a:pt x="1" y="19678"/>
                  </a:cubicBezTo>
                  <a:lnTo>
                    <a:pt x="1" y="36079"/>
                  </a:lnTo>
                  <a:cubicBezTo>
                    <a:pt x="1" y="37434"/>
                    <a:pt x="671" y="38789"/>
                    <a:pt x="2013" y="39564"/>
                  </a:cubicBezTo>
                  <a:lnTo>
                    <a:pt x="35829" y="59081"/>
                  </a:lnTo>
                  <a:cubicBezTo>
                    <a:pt x="37073" y="59800"/>
                    <a:pt x="38607" y="59800"/>
                    <a:pt x="39851" y="59081"/>
                  </a:cubicBezTo>
                  <a:lnTo>
                    <a:pt x="107980" y="19747"/>
                  </a:lnTo>
                  <a:cubicBezTo>
                    <a:pt x="109262" y="19006"/>
                    <a:pt x="109924" y="2628"/>
                    <a:pt x="109981" y="1335"/>
                  </a:cubicBezTo>
                  <a:lnTo>
                    <a:pt x="109983" y="16442"/>
                  </a:lnTo>
                  <a:cubicBezTo>
                    <a:pt x="109983" y="16442"/>
                    <a:pt x="109986" y="1107"/>
                    <a:pt x="109983" y="1013"/>
                  </a:cubicBezTo>
                  <a:lnTo>
                    <a:pt x="109989" y="0"/>
                  </a:lnTo>
                  <a:cubicBezTo>
                    <a:pt x="109945" y="1307"/>
                    <a:pt x="109274" y="2599"/>
                    <a:pt x="107980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8;p52">
              <a:extLst>
                <a:ext uri="{FF2B5EF4-FFF2-40B4-BE49-F238E27FC236}">
                  <a16:creationId xmlns:a16="http://schemas.microsoft.com/office/drawing/2014/main" id="{4B777C5D-8958-5CBC-7CD6-6396F87DF7E1}"/>
                </a:ext>
              </a:extLst>
            </p:cNvPr>
            <p:cNvSpPr/>
            <p:nvPr/>
          </p:nvSpPr>
          <p:spPr>
            <a:xfrm>
              <a:off x="5000550" y="4457750"/>
              <a:ext cx="356875" cy="206050"/>
            </a:xfrm>
            <a:custGeom>
              <a:avLst/>
              <a:gdLst/>
              <a:ahLst/>
              <a:cxnLst/>
              <a:rect l="l" t="t" r="r" b="b"/>
              <a:pathLst>
                <a:path w="14275" h="8242" extrusionOk="0">
                  <a:moveTo>
                    <a:pt x="14274" y="724"/>
                  </a:moveTo>
                  <a:lnTo>
                    <a:pt x="1255" y="8242"/>
                  </a:lnTo>
                  <a:lnTo>
                    <a:pt x="0" y="7517"/>
                  </a:lnTo>
                  <a:lnTo>
                    <a:pt x="130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9;p52">
              <a:extLst>
                <a:ext uri="{FF2B5EF4-FFF2-40B4-BE49-F238E27FC236}">
                  <a16:creationId xmlns:a16="http://schemas.microsoft.com/office/drawing/2014/main" id="{E2F410DE-60AD-83AD-CCA9-9D76EE816A37}"/>
                </a:ext>
              </a:extLst>
            </p:cNvPr>
            <p:cNvSpPr/>
            <p:nvPr/>
          </p:nvSpPr>
          <p:spPr>
            <a:xfrm>
              <a:off x="5382450" y="4241650"/>
              <a:ext cx="349275" cy="201675"/>
            </a:xfrm>
            <a:custGeom>
              <a:avLst/>
              <a:gdLst/>
              <a:ahLst/>
              <a:cxnLst/>
              <a:rect l="l" t="t" r="r" b="b"/>
              <a:pathLst>
                <a:path w="13971" h="8067" extrusionOk="0">
                  <a:moveTo>
                    <a:pt x="13970" y="724"/>
                  </a:moveTo>
                  <a:lnTo>
                    <a:pt x="1255" y="8066"/>
                  </a:lnTo>
                  <a:lnTo>
                    <a:pt x="0" y="7341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80;p52">
              <a:extLst>
                <a:ext uri="{FF2B5EF4-FFF2-40B4-BE49-F238E27FC236}">
                  <a16:creationId xmlns:a16="http://schemas.microsoft.com/office/drawing/2014/main" id="{4F015FAE-2E90-422A-08BC-80D8104E1CBA}"/>
                </a:ext>
              </a:extLst>
            </p:cNvPr>
            <p:cNvSpPr/>
            <p:nvPr/>
          </p:nvSpPr>
          <p:spPr>
            <a:xfrm>
              <a:off x="4382750" y="3832575"/>
              <a:ext cx="1465600" cy="875925"/>
            </a:xfrm>
            <a:custGeom>
              <a:avLst/>
              <a:gdLst/>
              <a:ahLst/>
              <a:cxnLst/>
              <a:rect l="l" t="t" r="r" b="b"/>
              <a:pathLst>
                <a:path w="58624" h="35037" extrusionOk="0">
                  <a:moveTo>
                    <a:pt x="0" y="30409"/>
                  </a:moveTo>
                  <a:lnTo>
                    <a:pt x="6233" y="29864"/>
                  </a:lnTo>
                  <a:cubicBezTo>
                    <a:pt x="9934" y="29541"/>
                    <a:pt x="12756" y="27782"/>
                    <a:pt x="13029" y="25628"/>
                  </a:cubicBezTo>
                  <a:lnTo>
                    <a:pt x="14146" y="16813"/>
                  </a:lnTo>
                  <a:cubicBezTo>
                    <a:pt x="14382" y="14960"/>
                    <a:pt x="16513" y="13367"/>
                    <a:pt x="19559" y="12770"/>
                  </a:cubicBezTo>
                  <a:lnTo>
                    <a:pt x="29903" y="10739"/>
                  </a:lnTo>
                  <a:cubicBezTo>
                    <a:pt x="33558" y="10023"/>
                    <a:pt x="35809" y="7901"/>
                    <a:pt x="35255" y="5697"/>
                  </a:cubicBezTo>
                  <a:lnTo>
                    <a:pt x="35255" y="5697"/>
                  </a:lnTo>
                  <a:cubicBezTo>
                    <a:pt x="34484" y="2628"/>
                    <a:pt x="39054" y="0"/>
                    <a:pt x="44365" y="457"/>
                  </a:cubicBezTo>
                  <a:lnTo>
                    <a:pt x="50202" y="959"/>
                  </a:lnTo>
                  <a:lnTo>
                    <a:pt x="58624" y="5819"/>
                  </a:lnTo>
                  <a:lnTo>
                    <a:pt x="8018" y="350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81;p52">
              <a:extLst>
                <a:ext uri="{FF2B5EF4-FFF2-40B4-BE49-F238E27FC236}">
                  <a16:creationId xmlns:a16="http://schemas.microsoft.com/office/drawing/2014/main" id="{8EF83B8B-ED0F-F096-0F39-B3DC97078263}"/>
                </a:ext>
              </a:extLst>
            </p:cNvPr>
            <p:cNvSpPr/>
            <p:nvPr/>
          </p:nvSpPr>
          <p:spPr>
            <a:xfrm>
              <a:off x="4515200" y="3876125"/>
              <a:ext cx="1333125" cy="832375"/>
            </a:xfrm>
            <a:custGeom>
              <a:avLst/>
              <a:gdLst/>
              <a:ahLst/>
              <a:cxnLst/>
              <a:rect l="l" t="t" r="r" b="b"/>
              <a:pathLst>
                <a:path w="53325" h="33295" extrusionOk="0">
                  <a:moveTo>
                    <a:pt x="2720" y="33295"/>
                  </a:moveTo>
                  <a:lnTo>
                    <a:pt x="653" y="23441"/>
                  </a:lnTo>
                  <a:cubicBezTo>
                    <a:pt x="1" y="20336"/>
                    <a:pt x="3240" y="17331"/>
                    <a:pt x="8448" y="16470"/>
                  </a:cubicBezTo>
                  <a:cubicBezTo>
                    <a:pt x="8648" y="16436"/>
                    <a:pt x="8851" y="16406"/>
                    <a:pt x="9055" y="16377"/>
                  </a:cubicBezTo>
                  <a:lnTo>
                    <a:pt x="9055" y="16377"/>
                  </a:lnTo>
                  <a:cubicBezTo>
                    <a:pt x="14787" y="15604"/>
                    <a:pt x="19133" y="12903"/>
                    <a:pt x="20049" y="9547"/>
                  </a:cubicBezTo>
                  <a:lnTo>
                    <a:pt x="20952" y="6235"/>
                  </a:lnTo>
                  <a:cubicBezTo>
                    <a:pt x="21450" y="4412"/>
                    <a:pt x="23093" y="2827"/>
                    <a:pt x="25429" y="1719"/>
                  </a:cubicBezTo>
                  <a:cubicBezTo>
                    <a:pt x="28279" y="367"/>
                    <a:pt x="32168" y="1"/>
                    <a:pt x="35665" y="674"/>
                  </a:cubicBezTo>
                  <a:lnTo>
                    <a:pt x="53324" y="407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82;p52">
              <a:extLst>
                <a:ext uri="{FF2B5EF4-FFF2-40B4-BE49-F238E27FC236}">
                  <a16:creationId xmlns:a16="http://schemas.microsoft.com/office/drawing/2014/main" id="{79E50C03-3312-7CCA-C0DE-7ED2813B5F35}"/>
                </a:ext>
              </a:extLst>
            </p:cNvPr>
            <p:cNvSpPr/>
            <p:nvPr/>
          </p:nvSpPr>
          <p:spPr>
            <a:xfrm>
              <a:off x="3997625" y="43685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89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83;p52">
              <a:extLst>
                <a:ext uri="{FF2B5EF4-FFF2-40B4-BE49-F238E27FC236}">
                  <a16:creationId xmlns:a16="http://schemas.microsoft.com/office/drawing/2014/main" id="{08012DAE-3E47-5FB5-3992-2C4DC07E595F}"/>
                </a:ext>
              </a:extLst>
            </p:cNvPr>
            <p:cNvSpPr/>
            <p:nvPr/>
          </p:nvSpPr>
          <p:spPr>
            <a:xfrm>
              <a:off x="4178350" y="4264125"/>
              <a:ext cx="587225" cy="342825"/>
            </a:xfrm>
            <a:custGeom>
              <a:avLst/>
              <a:gdLst/>
              <a:ahLst/>
              <a:cxnLst/>
              <a:rect l="l" t="t" r="r" b="b"/>
              <a:pathLst>
                <a:path w="23489" h="13713" extrusionOk="0">
                  <a:moveTo>
                    <a:pt x="133" y="1"/>
                  </a:moveTo>
                  <a:lnTo>
                    <a:pt x="0" y="229"/>
                  </a:lnTo>
                  <a:lnTo>
                    <a:pt x="23357" y="13713"/>
                  </a:lnTo>
                  <a:lnTo>
                    <a:pt x="23489" y="1348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84;p52">
              <a:extLst>
                <a:ext uri="{FF2B5EF4-FFF2-40B4-BE49-F238E27FC236}">
                  <a16:creationId xmlns:a16="http://schemas.microsoft.com/office/drawing/2014/main" id="{6C8858E3-F6A7-0206-EB3B-B9ED72830C9A}"/>
                </a:ext>
              </a:extLst>
            </p:cNvPr>
            <p:cNvSpPr/>
            <p:nvPr/>
          </p:nvSpPr>
          <p:spPr>
            <a:xfrm>
              <a:off x="4359100" y="4159825"/>
              <a:ext cx="587225" cy="342875"/>
            </a:xfrm>
            <a:custGeom>
              <a:avLst/>
              <a:gdLst/>
              <a:ahLst/>
              <a:cxnLst/>
              <a:rect l="l" t="t" r="r" b="b"/>
              <a:pathLst>
                <a:path w="23489" h="13715" extrusionOk="0">
                  <a:moveTo>
                    <a:pt x="133" y="0"/>
                  </a:moveTo>
                  <a:lnTo>
                    <a:pt x="0" y="231"/>
                  </a:lnTo>
                  <a:lnTo>
                    <a:pt x="23357" y="13714"/>
                  </a:lnTo>
                  <a:lnTo>
                    <a:pt x="23489" y="1348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85;p52">
              <a:extLst>
                <a:ext uri="{FF2B5EF4-FFF2-40B4-BE49-F238E27FC236}">
                  <a16:creationId xmlns:a16="http://schemas.microsoft.com/office/drawing/2014/main" id="{1E3B35A0-8FF5-4706-91F1-C445B2D594E7}"/>
                </a:ext>
              </a:extLst>
            </p:cNvPr>
            <p:cNvSpPr/>
            <p:nvPr/>
          </p:nvSpPr>
          <p:spPr>
            <a:xfrm>
              <a:off x="4539800" y="40554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90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86;p52">
              <a:extLst>
                <a:ext uri="{FF2B5EF4-FFF2-40B4-BE49-F238E27FC236}">
                  <a16:creationId xmlns:a16="http://schemas.microsoft.com/office/drawing/2014/main" id="{528CDB92-9D17-AD27-3464-6914D4EA1C4E}"/>
                </a:ext>
              </a:extLst>
            </p:cNvPr>
            <p:cNvSpPr/>
            <p:nvPr/>
          </p:nvSpPr>
          <p:spPr>
            <a:xfrm>
              <a:off x="4720600" y="3951175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1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8" y="1348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7;p52">
              <a:extLst>
                <a:ext uri="{FF2B5EF4-FFF2-40B4-BE49-F238E27FC236}">
                  <a16:creationId xmlns:a16="http://schemas.microsoft.com/office/drawing/2014/main" id="{110250FF-9D82-C2AA-1C3F-FBFB2632DCB7}"/>
                </a:ext>
              </a:extLst>
            </p:cNvPr>
            <p:cNvSpPr/>
            <p:nvPr/>
          </p:nvSpPr>
          <p:spPr>
            <a:xfrm>
              <a:off x="4901325" y="3846800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0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7" y="1348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88;p52">
              <a:extLst>
                <a:ext uri="{FF2B5EF4-FFF2-40B4-BE49-F238E27FC236}">
                  <a16:creationId xmlns:a16="http://schemas.microsoft.com/office/drawing/2014/main" id="{5E23BC7B-CB4D-FE4C-C251-D02DB5A5804F}"/>
                </a:ext>
              </a:extLst>
            </p:cNvPr>
            <p:cNvSpPr/>
            <p:nvPr/>
          </p:nvSpPr>
          <p:spPr>
            <a:xfrm>
              <a:off x="5082025" y="3742450"/>
              <a:ext cx="587250" cy="342850"/>
            </a:xfrm>
            <a:custGeom>
              <a:avLst/>
              <a:gdLst/>
              <a:ahLst/>
              <a:cxnLst/>
              <a:rect l="l" t="t" r="r" b="b"/>
              <a:pathLst>
                <a:path w="23490" h="13714" extrusionOk="0">
                  <a:moveTo>
                    <a:pt x="132" y="1"/>
                  </a:moveTo>
                  <a:lnTo>
                    <a:pt x="1" y="229"/>
                  </a:lnTo>
                  <a:lnTo>
                    <a:pt x="23358" y="13713"/>
                  </a:lnTo>
                  <a:lnTo>
                    <a:pt x="23489" y="13485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89;p52">
              <a:extLst>
                <a:ext uri="{FF2B5EF4-FFF2-40B4-BE49-F238E27FC236}">
                  <a16:creationId xmlns:a16="http://schemas.microsoft.com/office/drawing/2014/main" id="{AC5241C5-4DF9-5C33-EEED-0918873D4053}"/>
                </a:ext>
              </a:extLst>
            </p:cNvPr>
            <p:cNvSpPr/>
            <p:nvPr/>
          </p:nvSpPr>
          <p:spPr>
            <a:xfrm>
              <a:off x="5262775" y="3638075"/>
              <a:ext cx="587200" cy="342875"/>
            </a:xfrm>
            <a:custGeom>
              <a:avLst/>
              <a:gdLst/>
              <a:ahLst/>
              <a:cxnLst/>
              <a:rect l="l" t="t" r="r" b="b"/>
              <a:pathLst>
                <a:path w="23488" h="13715" extrusionOk="0">
                  <a:moveTo>
                    <a:pt x="132" y="1"/>
                  </a:moveTo>
                  <a:lnTo>
                    <a:pt x="1" y="231"/>
                  </a:lnTo>
                  <a:lnTo>
                    <a:pt x="23356" y="13715"/>
                  </a:lnTo>
                  <a:lnTo>
                    <a:pt x="23488" y="1348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90;p52">
              <a:extLst>
                <a:ext uri="{FF2B5EF4-FFF2-40B4-BE49-F238E27FC236}">
                  <a16:creationId xmlns:a16="http://schemas.microsoft.com/office/drawing/2014/main" id="{FC13ECCD-110B-6460-DFC7-33AA1C2A3614}"/>
                </a:ext>
              </a:extLst>
            </p:cNvPr>
            <p:cNvSpPr/>
            <p:nvPr/>
          </p:nvSpPr>
          <p:spPr>
            <a:xfrm>
              <a:off x="4044150" y="4292925"/>
              <a:ext cx="159050" cy="91850"/>
            </a:xfrm>
            <a:custGeom>
              <a:avLst/>
              <a:gdLst/>
              <a:ahLst/>
              <a:cxnLst/>
              <a:rect l="l" t="t" r="r" b="b"/>
              <a:pathLst>
                <a:path w="6362" h="3674" extrusionOk="0">
                  <a:moveTo>
                    <a:pt x="4708" y="1"/>
                  </a:moveTo>
                  <a:lnTo>
                    <a:pt x="0" y="2718"/>
                  </a:lnTo>
                  <a:lnTo>
                    <a:pt x="1655" y="3673"/>
                  </a:lnTo>
                  <a:lnTo>
                    <a:pt x="6361" y="95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91;p52">
              <a:extLst>
                <a:ext uri="{FF2B5EF4-FFF2-40B4-BE49-F238E27FC236}">
                  <a16:creationId xmlns:a16="http://schemas.microsoft.com/office/drawing/2014/main" id="{E1765D2B-858A-FB76-E001-FCADE64AEDBA}"/>
                </a:ext>
              </a:extLst>
            </p:cNvPr>
            <p:cNvSpPr/>
            <p:nvPr/>
          </p:nvSpPr>
          <p:spPr>
            <a:xfrm>
              <a:off x="4583975" y="4708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8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4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92;p52">
              <a:extLst>
                <a:ext uri="{FF2B5EF4-FFF2-40B4-BE49-F238E27FC236}">
                  <a16:creationId xmlns:a16="http://schemas.microsoft.com/office/drawing/2014/main" id="{F9F01A82-6617-1FA1-FC46-50F3ABAA2552}"/>
                </a:ext>
              </a:extLst>
            </p:cNvPr>
            <p:cNvSpPr/>
            <p:nvPr/>
          </p:nvSpPr>
          <p:spPr>
            <a:xfrm>
              <a:off x="4764075" y="4604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90" y="0"/>
                  </a:moveTo>
                  <a:lnTo>
                    <a:pt x="1" y="1033"/>
                  </a:lnTo>
                  <a:lnTo>
                    <a:pt x="1655" y="1988"/>
                  </a:lnTo>
                  <a:lnTo>
                    <a:pt x="3443" y="954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93;p52">
              <a:extLst>
                <a:ext uri="{FF2B5EF4-FFF2-40B4-BE49-F238E27FC236}">
                  <a16:creationId xmlns:a16="http://schemas.microsoft.com/office/drawing/2014/main" id="{6A19608A-5696-52DE-C182-1A5D8CA8E279}"/>
                </a:ext>
              </a:extLst>
            </p:cNvPr>
            <p:cNvSpPr/>
            <p:nvPr/>
          </p:nvSpPr>
          <p:spPr>
            <a:xfrm>
              <a:off x="4944225" y="4500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89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94;p52">
              <a:extLst>
                <a:ext uri="{FF2B5EF4-FFF2-40B4-BE49-F238E27FC236}">
                  <a16:creationId xmlns:a16="http://schemas.microsoft.com/office/drawing/2014/main" id="{BF844CEB-DF58-562A-9E3E-161509D952FF}"/>
                </a:ext>
              </a:extLst>
            </p:cNvPr>
            <p:cNvSpPr/>
            <p:nvPr/>
          </p:nvSpPr>
          <p:spPr>
            <a:xfrm>
              <a:off x="5124350" y="4396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9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95;p52">
              <a:extLst>
                <a:ext uri="{FF2B5EF4-FFF2-40B4-BE49-F238E27FC236}">
                  <a16:creationId xmlns:a16="http://schemas.microsoft.com/office/drawing/2014/main" id="{94994171-B22B-99B2-7576-220007043926}"/>
                </a:ext>
              </a:extLst>
            </p:cNvPr>
            <p:cNvSpPr/>
            <p:nvPr/>
          </p:nvSpPr>
          <p:spPr>
            <a:xfrm>
              <a:off x="5304450" y="4292250"/>
              <a:ext cx="86125" cy="49725"/>
            </a:xfrm>
            <a:custGeom>
              <a:avLst/>
              <a:gdLst/>
              <a:ahLst/>
              <a:cxnLst/>
              <a:rect l="l" t="t" r="r" b="b"/>
              <a:pathLst>
                <a:path w="3445" h="1989" extrusionOk="0">
                  <a:moveTo>
                    <a:pt x="1790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4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96;p52">
              <a:extLst>
                <a:ext uri="{FF2B5EF4-FFF2-40B4-BE49-F238E27FC236}">
                  <a16:creationId xmlns:a16="http://schemas.microsoft.com/office/drawing/2014/main" id="{522A42DC-29FA-0036-75A1-5BB8E0F1F5D9}"/>
                </a:ext>
              </a:extLst>
            </p:cNvPr>
            <p:cNvSpPr/>
            <p:nvPr/>
          </p:nvSpPr>
          <p:spPr>
            <a:xfrm>
              <a:off x="5484600" y="4188250"/>
              <a:ext cx="86075" cy="49700"/>
            </a:xfrm>
            <a:custGeom>
              <a:avLst/>
              <a:gdLst/>
              <a:ahLst/>
              <a:cxnLst/>
              <a:rect l="l" t="t" r="r" b="b"/>
              <a:pathLst>
                <a:path w="3443" h="1988" extrusionOk="0">
                  <a:moveTo>
                    <a:pt x="1790" y="0"/>
                  </a:moveTo>
                  <a:lnTo>
                    <a:pt x="0" y="1033"/>
                  </a:lnTo>
                  <a:lnTo>
                    <a:pt x="1653" y="1988"/>
                  </a:lnTo>
                  <a:lnTo>
                    <a:pt x="3443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97;p52">
              <a:extLst>
                <a:ext uri="{FF2B5EF4-FFF2-40B4-BE49-F238E27FC236}">
                  <a16:creationId xmlns:a16="http://schemas.microsoft.com/office/drawing/2014/main" id="{069333D9-0B90-3D3E-A64A-19DA009E6E71}"/>
                </a:ext>
              </a:extLst>
            </p:cNvPr>
            <p:cNvSpPr/>
            <p:nvPr/>
          </p:nvSpPr>
          <p:spPr>
            <a:xfrm>
              <a:off x="5664700" y="4084250"/>
              <a:ext cx="86125" cy="49700"/>
            </a:xfrm>
            <a:custGeom>
              <a:avLst/>
              <a:gdLst/>
              <a:ahLst/>
              <a:cxnLst/>
              <a:rect l="l" t="t" r="r" b="b"/>
              <a:pathLst>
                <a:path w="3445" h="1988" extrusionOk="0">
                  <a:moveTo>
                    <a:pt x="1790" y="0"/>
                  </a:moveTo>
                  <a:lnTo>
                    <a:pt x="1" y="1034"/>
                  </a:lnTo>
                  <a:lnTo>
                    <a:pt x="1655" y="1988"/>
                  </a:lnTo>
                  <a:lnTo>
                    <a:pt x="3445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98;p52">
              <a:extLst>
                <a:ext uri="{FF2B5EF4-FFF2-40B4-BE49-F238E27FC236}">
                  <a16:creationId xmlns:a16="http://schemas.microsoft.com/office/drawing/2014/main" id="{59DD052D-0C44-8582-558B-F87A8373A522}"/>
                </a:ext>
              </a:extLst>
            </p:cNvPr>
            <p:cNvSpPr/>
            <p:nvPr/>
          </p:nvSpPr>
          <p:spPr>
            <a:xfrm>
              <a:off x="5844850" y="3980275"/>
              <a:ext cx="86075" cy="49675"/>
            </a:xfrm>
            <a:custGeom>
              <a:avLst/>
              <a:gdLst/>
              <a:ahLst/>
              <a:cxnLst/>
              <a:rect l="l" t="t" r="r" b="b"/>
              <a:pathLst>
                <a:path w="3443" h="1987" extrusionOk="0">
                  <a:moveTo>
                    <a:pt x="1790" y="1"/>
                  </a:moveTo>
                  <a:lnTo>
                    <a:pt x="1" y="1033"/>
                  </a:lnTo>
                  <a:lnTo>
                    <a:pt x="1654" y="1987"/>
                  </a:lnTo>
                  <a:lnTo>
                    <a:pt x="3443" y="955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9;p52">
              <a:extLst>
                <a:ext uri="{FF2B5EF4-FFF2-40B4-BE49-F238E27FC236}">
                  <a16:creationId xmlns:a16="http://schemas.microsoft.com/office/drawing/2014/main" id="{85B69962-6E9A-7EC0-07E4-803427889191}"/>
                </a:ext>
              </a:extLst>
            </p:cNvPr>
            <p:cNvSpPr/>
            <p:nvPr/>
          </p:nvSpPr>
          <p:spPr>
            <a:xfrm>
              <a:off x="4405600" y="40842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9" y="0"/>
                  </a:moveTo>
                  <a:lnTo>
                    <a:pt x="1" y="2718"/>
                  </a:lnTo>
                  <a:lnTo>
                    <a:pt x="1655" y="3673"/>
                  </a:lnTo>
                  <a:lnTo>
                    <a:pt x="6362" y="956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00;p52">
              <a:extLst>
                <a:ext uri="{FF2B5EF4-FFF2-40B4-BE49-F238E27FC236}">
                  <a16:creationId xmlns:a16="http://schemas.microsoft.com/office/drawing/2014/main" id="{6FF6FBE4-9AAE-6846-2263-B7A45A5AEFC4}"/>
                </a:ext>
              </a:extLst>
            </p:cNvPr>
            <p:cNvSpPr/>
            <p:nvPr/>
          </p:nvSpPr>
          <p:spPr>
            <a:xfrm>
              <a:off x="4767075" y="3875575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7"/>
                  </a:lnTo>
                  <a:lnTo>
                    <a:pt x="1655" y="3673"/>
                  </a:lnTo>
                  <a:lnTo>
                    <a:pt x="6362" y="954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01;p52">
              <a:extLst>
                <a:ext uri="{FF2B5EF4-FFF2-40B4-BE49-F238E27FC236}">
                  <a16:creationId xmlns:a16="http://schemas.microsoft.com/office/drawing/2014/main" id="{103F27EE-2FBE-3FE1-F2F1-251641445C28}"/>
                </a:ext>
              </a:extLst>
            </p:cNvPr>
            <p:cNvSpPr/>
            <p:nvPr/>
          </p:nvSpPr>
          <p:spPr>
            <a:xfrm>
              <a:off x="5128550" y="36668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9"/>
                  </a:lnTo>
                  <a:lnTo>
                    <a:pt x="1655" y="3673"/>
                  </a:lnTo>
                  <a:lnTo>
                    <a:pt x="6361" y="95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02;p52">
              <a:extLst>
                <a:ext uri="{FF2B5EF4-FFF2-40B4-BE49-F238E27FC236}">
                  <a16:creationId xmlns:a16="http://schemas.microsoft.com/office/drawing/2014/main" id="{C0C0C640-9274-D61A-F614-2E9AD1F8EB56}"/>
                </a:ext>
              </a:extLst>
            </p:cNvPr>
            <p:cNvSpPr/>
            <p:nvPr/>
          </p:nvSpPr>
          <p:spPr>
            <a:xfrm>
              <a:off x="3927625" y="4390900"/>
              <a:ext cx="55750" cy="29375"/>
            </a:xfrm>
            <a:custGeom>
              <a:avLst/>
              <a:gdLst/>
              <a:ahLst/>
              <a:cxnLst/>
              <a:rect l="l" t="t" r="r" b="b"/>
              <a:pathLst>
                <a:path w="2230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2"/>
                    <a:pt x="0" y="773"/>
                    <a:pt x="397" y="1002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3" y="1002"/>
                  </a:cubicBezTo>
                  <a:cubicBezTo>
                    <a:pt x="2230" y="773"/>
                    <a:pt x="2230" y="402"/>
                    <a:pt x="1833" y="172"/>
                  </a:cubicBezTo>
                  <a:cubicBezTo>
                    <a:pt x="1635" y="58"/>
                    <a:pt x="1375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03;p52">
              <a:extLst>
                <a:ext uri="{FF2B5EF4-FFF2-40B4-BE49-F238E27FC236}">
                  <a16:creationId xmlns:a16="http://schemas.microsoft.com/office/drawing/2014/main" id="{4764FB68-18A2-78A4-C484-CD94CD1DA5FB}"/>
                </a:ext>
              </a:extLst>
            </p:cNvPr>
            <p:cNvSpPr/>
            <p:nvPr/>
          </p:nvSpPr>
          <p:spPr>
            <a:xfrm>
              <a:off x="3986150" y="4423275"/>
              <a:ext cx="50825" cy="29350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17" y="0"/>
                  </a:moveTo>
                  <a:cubicBezTo>
                    <a:pt x="455" y="0"/>
                    <a:pt x="1" y="262"/>
                    <a:pt x="1" y="586"/>
                  </a:cubicBezTo>
                  <a:cubicBezTo>
                    <a:pt x="1" y="910"/>
                    <a:pt x="455" y="1173"/>
                    <a:pt x="1017" y="1173"/>
                  </a:cubicBezTo>
                  <a:cubicBezTo>
                    <a:pt x="1577" y="1173"/>
                    <a:pt x="2032" y="910"/>
                    <a:pt x="2032" y="586"/>
                  </a:cubicBezTo>
                  <a:cubicBezTo>
                    <a:pt x="2032" y="262"/>
                    <a:pt x="1577" y="0"/>
                    <a:pt x="1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04;p52">
              <a:extLst>
                <a:ext uri="{FF2B5EF4-FFF2-40B4-BE49-F238E27FC236}">
                  <a16:creationId xmlns:a16="http://schemas.microsoft.com/office/drawing/2014/main" id="{17C43353-4E3E-4970-6DEC-5B5B51AB01D9}"/>
                </a:ext>
              </a:extLst>
            </p:cNvPr>
            <p:cNvSpPr/>
            <p:nvPr/>
          </p:nvSpPr>
          <p:spPr>
            <a:xfrm>
              <a:off x="4039725" y="4455625"/>
              <a:ext cx="55800" cy="29325"/>
            </a:xfrm>
            <a:custGeom>
              <a:avLst/>
              <a:gdLst/>
              <a:ahLst/>
              <a:cxnLst/>
              <a:rect l="l" t="t" r="r" b="b"/>
              <a:pathLst>
                <a:path w="2232" h="1173" extrusionOk="0">
                  <a:moveTo>
                    <a:pt x="1116" y="0"/>
                  </a:moveTo>
                  <a:cubicBezTo>
                    <a:pt x="856" y="0"/>
                    <a:pt x="596" y="57"/>
                    <a:pt x="398" y="172"/>
                  </a:cubicBezTo>
                  <a:cubicBezTo>
                    <a:pt x="0" y="400"/>
                    <a:pt x="2" y="773"/>
                    <a:pt x="398" y="1001"/>
                  </a:cubicBezTo>
                  <a:cubicBezTo>
                    <a:pt x="596" y="1116"/>
                    <a:pt x="855" y="1173"/>
                    <a:pt x="1115" y="1173"/>
                  </a:cubicBezTo>
                  <a:cubicBezTo>
                    <a:pt x="1375" y="1173"/>
                    <a:pt x="1636" y="1116"/>
                    <a:pt x="1835" y="1001"/>
                  </a:cubicBezTo>
                  <a:cubicBezTo>
                    <a:pt x="2231" y="773"/>
                    <a:pt x="2231" y="402"/>
                    <a:pt x="1835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05;p52">
              <a:extLst>
                <a:ext uri="{FF2B5EF4-FFF2-40B4-BE49-F238E27FC236}">
                  <a16:creationId xmlns:a16="http://schemas.microsoft.com/office/drawing/2014/main" id="{474E3DBB-48C2-A095-7308-91EA717E7921}"/>
                </a:ext>
              </a:extLst>
            </p:cNvPr>
            <p:cNvSpPr/>
            <p:nvPr/>
          </p:nvSpPr>
          <p:spPr>
            <a:xfrm>
              <a:off x="4095750" y="44880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6" y="1"/>
                  </a:moveTo>
                  <a:cubicBezTo>
                    <a:pt x="857" y="1"/>
                    <a:pt x="597" y="58"/>
                    <a:pt x="399" y="173"/>
                  </a:cubicBezTo>
                  <a:cubicBezTo>
                    <a:pt x="1" y="401"/>
                    <a:pt x="3" y="772"/>
                    <a:pt x="399" y="1002"/>
                  </a:cubicBezTo>
                  <a:cubicBezTo>
                    <a:pt x="597" y="1116"/>
                    <a:pt x="857" y="1174"/>
                    <a:pt x="1117" y="1174"/>
                  </a:cubicBezTo>
                  <a:cubicBezTo>
                    <a:pt x="1377" y="1174"/>
                    <a:pt x="1637" y="1116"/>
                    <a:pt x="1836" y="1002"/>
                  </a:cubicBezTo>
                  <a:cubicBezTo>
                    <a:pt x="2232" y="772"/>
                    <a:pt x="2231" y="401"/>
                    <a:pt x="1836" y="173"/>
                  </a:cubicBezTo>
                  <a:cubicBezTo>
                    <a:pt x="1637" y="58"/>
                    <a:pt x="1377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06;p52">
              <a:extLst>
                <a:ext uri="{FF2B5EF4-FFF2-40B4-BE49-F238E27FC236}">
                  <a16:creationId xmlns:a16="http://schemas.microsoft.com/office/drawing/2014/main" id="{6DE7EE6E-0A6A-B50B-F142-97EDB4BA724A}"/>
                </a:ext>
              </a:extLst>
            </p:cNvPr>
            <p:cNvSpPr/>
            <p:nvPr/>
          </p:nvSpPr>
          <p:spPr>
            <a:xfrm>
              <a:off x="4151850" y="45203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6" y="58"/>
                    <a:pt x="397" y="172"/>
                  </a:cubicBezTo>
                  <a:cubicBezTo>
                    <a:pt x="1" y="400"/>
                    <a:pt x="2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3"/>
                    <a:pt x="2230" y="400"/>
                    <a:pt x="1834" y="172"/>
                  </a:cubicBezTo>
                  <a:cubicBezTo>
                    <a:pt x="1636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07;p52">
              <a:extLst>
                <a:ext uri="{FF2B5EF4-FFF2-40B4-BE49-F238E27FC236}">
                  <a16:creationId xmlns:a16="http://schemas.microsoft.com/office/drawing/2014/main" id="{2CC1DB11-BFB2-1F84-7D56-289075497284}"/>
                </a:ext>
              </a:extLst>
            </p:cNvPr>
            <p:cNvSpPr/>
            <p:nvPr/>
          </p:nvSpPr>
          <p:spPr>
            <a:xfrm>
              <a:off x="4207900" y="4552725"/>
              <a:ext cx="55775" cy="29350"/>
            </a:xfrm>
            <a:custGeom>
              <a:avLst/>
              <a:gdLst/>
              <a:ahLst/>
              <a:cxnLst/>
              <a:rect l="l" t="t" r="r" b="b"/>
              <a:pathLst>
                <a:path w="2231" h="1174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2" y="773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2"/>
                    <a:pt x="1834" y="172"/>
                  </a:cubicBezTo>
                  <a:cubicBezTo>
                    <a:pt x="1635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08;p52">
              <a:extLst>
                <a:ext uri="{FF2B5EF4-FFF2-40B4-BE49-F238E27FC236}">
                  <a16:creationId xmlns:a16="http://schemas.microsoft.com/office/drawing/2014/main" id="{D22E4368-BF66-A9CC-0DF2-D4457E42DAA7}"/>
                </a:ext>
              </a:extLst>
            </p:cNvPr>
            <p:cNvSpPr/>
            <p:nvPr/>
          </p:nvSpPr>
          <p:spPr>
            <a:xfrm>
              <a:off x="4263950" y="45851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2"/>
                    <a:pt x="0" y="772"/>
                    <a:pt x="397" y="1001"/>
                  </a:cubicBezTo>
                  <a:cubicBezTo>
                    <a:pt x="595" y="1115"/>
                    <a:pt x="855" y="1173"/>
                    <a:pt x="1115" y="1173"/>
                  </a:cubicBezTo>
                  <a:cubicBezTo>
                    <a:pt x="1375" y="1173"/>
                    <a:pt x="1635" y="1115"/>
                    <a:pt x="1834" y="1001"/>
                  </a:cubicBezTo>
                  <a:cubicBezTo>
                    <a:pt x="2230" y="772"/>
                    <a:pt x="2230" y="402"/>
                    <a:pt x="1834" y="172"/>
                  </a:cubicBezTo>
                  <a:cubicBezTo>
                    <a:pt x="1635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09;p52">
              <a:extLst>
                <a:ext uri="{FF2B5EF4-FFF2-40B4-BE49-F238E27FC236}">
                  <a16:creationId xmlns:a16="http://schemas.microsoft.com/office/drawing/2014/main" id="{AE5CFC07-99F1-19E7-585D-CA55FBB95051}"/>
                </a:ext>
              </a:extLst>
            </p:cNvPr>
            <p:cNvSpPr/>
            <p:nvPr/>
          </p:nvSpPr>
          <p:spPr>
            <a:xfrm>
              <a:off x="5322075" y="35958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7" y="58"/>
                    <a:pt x="399" y="172"/>
                  </a:cubicBezTo>
                  <a:cubicBezTo>
                    <a:pt x="1" y="400"/>
                    <a:pt x="2" y="773"/>
                    <a:pt x="399" y="1001"/>
                  </a:cubicBezTo>
                  <a:cubicBezTo>
                    <a:pt x="597" y="1116"/>
                    <a:pt x="856" y="1173"/>
                    <a:pt x="1116" y="1173"/>
                  </a:cubicBezTo>
                  <a:cubicBezTo>
                    <a:pt x="1376" y="1173"/>
                    <a:pt x="1637" y="1116"/>
                    <a:pt x="1836" y="1001"/>
                  </a:cubicBezTo>
                  <a:cubicBezTo>
                    <a:pt x="2231" y="773"/>
                    <a:pt x="2231" y="400"/>
                    <a:pt x="1836" y="172"/>
                  </a:cubicBezTo>
                  <a:cubicBezTo>
                    <a:pt x="1637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10;p52">
              <a:extLst>
                <a:ext uri="{FF2B5EF4-FFF2-40B4-BE49-F238E27FC236}">
                  <a16:creationId xmlns:a16="http://schemas.microsoft.com/office/drawing/2014/main" id="{A2E57F6A-1270-FD8B-4347-28A553E40038}"/>
                </a:ext>
              </a:extLst>
            </p:cNvPr>
            <p:cNvSpPr/>
            <p:nvPr/>
          </p:nvSpPr>
          <p:spPr>
            <a:xfrm>
              <a:off x="5378125" y="3628225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1"/>
                  </a:moveTo>
                  <a:cubicBezTo>
                    <a:pt x="857" y="1"/>
                    <a:pt x="597" y="58"/>
                    <a:pt x="399" y="172"/>
                  </a:cubicBezTo>
                  <a:cubicBezTo>
                    <a:pt x="1" y="402"/>
                    <a:pt x="2" y="773"/>
                    <a:pt x="399" y="1002"/>
                  </a:cubicBezTo>
                  <a:cubicBezTo>
                    <a:pt x="597" y="1116"/>
                    <a:pt x="857" y="1173"/>
                    <a:pt x="1117" y="1173"/>
                  </a:cubicBezTo>
                  <a:cubicBezTo>
                    <a:pt x="1377" y="1173"/>
                    <a:pt x="1637" y="1116"/>
                    <a:pt x="1836" y="1002"/>
                  </a:cubicBezTo>
                  <a:cubicBezTo>
                    <a:pt x="2232" y="775"/>
                    <a:pt x="2231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11;p52">
              <a:extLst>
                <a:ext uri="{FF2B5EF4-FFF2-40B4-BE49-F238E27FC236}">
                  <a16:creationId xmlns:a16="http://schemas.microsoft.com/office/drawing/2014/main" id="{79256977-4B93-E16B-5305-763D4A23FFBB}"/>
                </a:ext>
              </a:extLst>
            </p:cNvPr>
            <p:cNvSpPr/>
            <p:nvPr/>
          </p:nvSpPr>
          <p:spPr>
            <a:xfrm>
              <a:off x="5434175" y="36606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0"/>
                  </a:moveTo>
                  <a:cubicBezTo>
                    <a:pt x="857" y="0"/>
                    <a:pt x="597" y="57"/>
                    <a:pt x="399" y="171"/>
                  </a:cubicBezTo>
                  <a:cubicBezTo>
                    <a:pt x="1" y="402"/>
                    <a:pt x="2" y="772"/>
                    <a:pt x="399" y="1001"/>
                  </a:cubicBezTo>
                  <a:cubicBezTo>
                    <a:pt x="597" y="1116"/>
                    <a:pt x="856" y="1174"/>
                    <a:pt x="1116" y="1174"/>
                  </a:cubicBezTo>
                  <a:cubicBezTo>
                    <a:pt x="1376" y="1174"/>
                    <a:pt x="1637" y="1116"/>
                    <a:pt x="1836" y="1001"/>
                  </a:cubicBezTo>
                  <a:cubicBezTo>
                    <a:pt x="2232" y="772"/>
                    <a:pt x="2231" y="402"/>
                    <a:pt x="1836" y="171"/>
                  </a:cubicBezTo>
                  <a:cubicBezTo>
                    <a:pt x="1637" y="57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12;p52">
              <a:extLst>
                <a:ext uri="{FF2B5EF4-FFF2-40B4-BE49-F238E27FC236}">
                  <a16:creationId xmlns:a16="http://schemas.microsoft.com/office/drawing/2014/main" id="{CD80C1F5-1F63-8194-D76A-B9823D2AD41A}"/>
                </a:ext>
              </a:extLst>
            </p:cNvPr>
            <p:cNvSpPr/>
            <p:nvPr/>
          </p:nvSpPr>
          <p:spPr>
            <a:xfrm>
              <a:off x="5490275" y="3692950"/>
              <a:ext cx="55775" cy="29375"/>
            </a:xfrm>
            <a:custGeom>
              <a:avLst/>
              <a:gdLst/>
              <a:ahLst/>
              <a:cxnLst/>
              <a:rect l="l" t="t" r="r" b="b"/>
              <a:pathLst>
                <a:path w="2231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3"/>
                  </a:cubicBezTo>
                  <a:cubicBezTo>
                    <a:pt x="0" y="402"/>
                    <a:pt x="0" y="773"/>
                    <a:pt x="397" y="1003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4" y="1003"/>
                  </a:cubicBezTo>
                  <a:cubicBezTo>
                    <a:pt x="2230" y="773"/>
                    <a:pt x="2230" y="402"/>
                    <a:pt x="1834" y="173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13;p52">
              <a:extLst>
                <a:ext uri="{FF2B5EF4-FFF2-40B4-BE49-F238E27FC236}">
                  <a16:creationId xmlns:a16="http://schemas.microsoft.com/office/drawing/2014/main" id="{24408AA7-33AE-3170-667C-5F81CABF6B57}"/>
                </a:ext>
              </a:extLst>
            </p:cNvPr>
            <p:cNvSpPr/>
            <p:nvPr/>
          </p:nvSpPr>
          <p:spPr>
            <a:xfrm>
              <a:off x="5546325" y="372535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0"/>
                    <a:pt x="0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1"/>
                    <a:pt x="2229" y="400"/>
                    <a:pt x="1834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14;p52">
              <a:extLst>
                <a:ext uri="{FF2B5EF4-FFF2-40B4-BE49-F238E27FC236}">
                  <a16:creationId xmlns:a16="http://schemas.microsoft.com/office/drawing/2014/main" id="{49CFC593-624F-7910-9D3D-50EC0FB1ED53}"/>
                </a:ext>
              </a:extLst>
            </p:cNvPr>
            <p:cNvSpPr/>
            <p:nvPr/>
          </p:nvSpPr>
          <p:spPr>
            <a:xfrm>
              <a:off x="5602375" y="37577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0" y="771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1"/>
                    <a:pt x="1834" y="172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15;p52">
              <a:extLst>
                <a:ext uri="{FF2B5EF4-FFF2-40B4-BE49-F238E27FC236}">
                  <a16:creationId xmlns:a16="http://schemas.microsoft.com/office/drawing/2014/main" id="{B91A215C-2AF0-2D59-0512-A3D2B7D5610B}"/>
                </a:ext>
              </a:extLst>
            </p:cNvPr>
            <p:cNvSpPr/>
            <p:nvPr/>
          </p:nvSpPr>
          <p:spPr>
            <a:xfrm>
              <a:off x="5660925" y="3790075"/>
              <a:ext cx="50800" cy="29300"/>
            </a:xfrm>
            <a:custGeom>
              <a:avLst/>
              <a:gdLst/>
              <a:ahLst/>
              <a:cxnLst/>
              <a:rect l="l" t="t" r="r" b="b"/>
              <a:pathLst>
                <a:path w="2032" h="1172" extrusionOk="0">
                  <a:moveTo>
                    <a:pt x="1016" y="0"/>
                  </a:moveTo>
                  <a:cubicBezTo>
                    <a:pt x="456" y="0"/>
                    <a:pt x="0" y="262"/>
                    <a:pt x="0" y="586"/>
                  </a:cubicBezTo>
                  <a:cubicBezTo>
                    <a:pt x="0" y="910"/>
                    <a:pt x="456" y="1172"/>
                    <a:pt x="1016" y="1172"/>
                  </a:cubicBezTo>
                  <a:cubicBezTo>
                    <a:pt x="1578" y="1172"/>
                    <a:pt x="2032" y="910"/>
                    <a:pt x="2032" y="586"/>
                  </a:cubicBezTo>
                  <a:cubicBezTo>
                    <a:pt x="2032" y="262"/>
                    <a:pt x="1578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16;p52">
              <a:extLst>
                <a:ext uri="{FF2B5EF4-FFF2-40B4-BE49-F238E27FC236}">
                  <a16:creationId xmlns:a16="http://schemas.microsoft.com/office/drawing/2014/main" id="{BB9B9AB6-2155-1C09-B68F-D13EBE25F680}"/>
                </a:ext>
              </a:extLst>
            </p:cNvPr>
            <p:cNvSpPr/>
            <p:nvPr/>
          </p:nvSpPr>
          <p:spPr>
            <a:xfrm>
              <a:off x="4868275" y="5025825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8" y="401"/>
                  </a:moveTo>
                  <a:cubicBezTo>
                    <a:pt x="3903" y="802"/>
                    <a:pt x="3903" y="2101"/>
                    <a:pt x="3208" y="3305"/>
                  </a:cubicBezTo>
                  <a:cubicBezTo>
                    <a:pt x="2515" y="4507"/>
                    <a:pt x="1389" y="5156"/>
                    <a:pt x="694" y="4755"/>
                  </a:cubicBezTo>
                  <a:cubicBezTo>
                    <a:pt x="0" y="4355"/>
                    <a:pt x="0" y="3055"/>
                    <a:pt x="694" y="1853"/>
                  </a:cubicBezTo>
                  <a:cubicBezTo>
                    <a:pt x="1389" y="650"/>
                    <a:pt x="2515" y="0"/>
                    <a:pt x="3208" y="40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17;p52">
              <a:extLst>
                <a:ext uri="{FF2B5EF4-FFF2-40B4-BE49-F238E27FC236}">
                  <a16:creationId xmlns:a16="http://schemas.microsoft.com/office/drawing/2014/main" id="{9B1F0227-F25B-1384-FFED-A3FBDE28CD77}"/>
                </a:ext>
              </a:extLst>
            </p:cNvPr>
            <p:cNvSpPr/>
            <p:nvPr/>
          </p:nvSpPr>
          <p:spPr>
            <a:xfrm>
              <a:off x="5102875" y="4891875"/>
              <a:ext cx="88925" cy="130975"/>
            </a:xfrm>
            <a:custGeom>
              <a:avLst/>
              <a:gdLst/>
              <a:ahLst/>
              <a:cxnLst/>
              <a:rect l="l" t="t" r="r" b="b"/>
              <a:pathLst>
                <a:path w="3557" h="5239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38"/>
                    <a:pt x="1" y="4780"/>
                    <a:pt x="1" y="3646"/>
                  </a:cubicBezTo>
                  <a:cubicBezTo>
                    <a:pt x="1" y="2512"/>
                    <a:pt x="795" y="1134"/>
                    <a:pt x="1779" y="567"/>
                  </a:cubicBezTo>
                  <a:cubicBezTo>
                    <a:pt x="2762" y="1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18;p52">
              <a:extLst>
                <a:ext uri="{FF2B5EF4-FFF2-40B4-BE49-F238E27FC236}">
                  <a16:creationId xmlns:a16="http://schemas.microsoft.com/office/drawing/2014/main" id="{9C16BF50-4817-CD60-9038-CD8981F09697}"/>
                </a:ext>
              </a:extLst>
            </p:cNvPr>
            <p:cNvSpPr/>
            <p:nvPr/>
          </p:nvSpPr>
          <p:spPr>
            <a:xfrm>
              <a:off x="5333125" y="47589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80"/>
                    <a:pt x="1" y="3646"/>
                  </a:cubicBezTo>
                  <a:cubicBezTo>
                    <a:pt x="1" y="2512"/>
                    <a:pt x="797" y="1134"/>
                    <a:pt x="1780" y="567"/>
                  </a:cubicBezTo>
                  <a:cubicBezTo>
                    <a:pt x="2764" y="1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19;p52">
              <a:extLst>
                <a:ext uri="{FF2B5EF4-FFF2-40B4-BE49-F238E27FC236}">
                  <a16:creationId xmlns:a16="http://schemas.microsoft.com/office/drawing/2014/main" id="{D57B18AF-C855-7140-708A-C2D6C3F3CAB7}"/>
                </a:ext>
              </a:extLst>
            </p:cNvPr>
            <p:cNvSpPr/>
            <p:nvPr/>
          </p:nvSpPr>
          <p:spPr>
            <a:xfrm>
              <a:off x="5563425" y="4625975"/>
              <a:ext cx="88925" cy="131000"/>
            </a:xfrm>
            <a:custGeom>
              <a:avLst/>
              <a:gdLst/>
              <a:ahLst/>
              <a:cxnLst/>
              <a:rect l="l" t="t" r="r" b="b"/>
              <a:pathLst>
                <a:path w="3557" h="5240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40"/>
                    <a:pt x="1" y="4780"/>
                    <a:pt x="1" y="3646"/>
                  </a:cubicBezTo>
                  <a:cubicBezTo>
                    <a:pt x="1" y="2512"/>
                    <a:pt x="797" y="1134"/>
                    <a:pt x="1779" y="567"/>
                  </a:cubicBezTo>
                  <a:cubicBezTo>
                    <a:pt x="2762" y="0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20;p52">
              <a:extLst>
                <a:ext uri="{FF2B5EF4-FFF2-40B4-BE49-F238E27FC236}">
                  <a16:creationId xmlns:a16="http://schemas.microsoft.com/office/drawing/2014/main" id="{7ADD6609-D1D2-684B-2286-1E57D785B69A}"/>
                </a:ext>
              </a:extLst>
            </p:cNvPr>
            <p:cNvSpPr/>
            <p:nvPr/>
          </p:nvSpPr>
          <p:spPr>
            <a:xfrm>
              <a:off x="5793675" y="44930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79"/>
                    <a:pt x="1" y="3646"/>
                  </a:cubicBezTo>
                  <a:cubicBezTo>
                    <a:pt x="1" y="2512"/>
                    <a:pt x="797" y="1134"/>
                    <a:pt x="1780" y="566"/>
                  </a:cubicBezTo>
                  <a:cubicBezTo>
                    <a:pt x="2764" y="0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21;p52">
              <a:extLst>
                <a:ext uri="{FF2B5EF4-FFF2-40B4-BE49-F238E27FC236}">
                  <a16:creationId xmlns:a16="http://schemas.microsoft.com/office/drawing/2014/main" id="{6A311B23-4749-EAC3-9DF6-DD2CD3ED81B8}"/>
                </a:ext>
              </a:extLst>
            </p:cNvPr>
            <p:cNvSpPr/>
            <p:nvPr/>
          </p:nvSpPr>
          <p:spPr>
            <a:xfrm>
              <a:off x="6019650" y="4361050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9" y="402"/>
                  </a:moveTo>
                  <a:cubicBezTo>
                    <a:pt x="3904" y="803"/>
                    <a:pt x="3904" y="2103"/>
                    <a:pt x="3209" y="3305"/>
                  </a:cubicBezTo>
                  <a:cubicBezTo>
                    <a:pt x="2515" y="4507"/>
                    <a:pt x="1389" y="5157"/>
                    <a:pt x="694" y="4757"/>
                  </a:cubicBezTo>
                  <a:cubicBezTo>
                    <a:pt x="1" y="4356"/>
                    <a:pt x="1" y="3055"/>
                    <a:pt x="694" y="1853"/>
                  </a:cubicBezTo>
                  <a:cubicBezTo>
                    <a:pt x="1389" y="651"/>
                    <a:pt x="2514" y="1"/>
                    <a:pt x="3209" y="4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22;p52">
              <a:extLst>
                <a:ext uri="{FF2B5EF4-FFF2-40B4-BE49-F238E27FC236}">
                  <a16:creationId xmlns:a16="http://schemas.microsoft.com/office/drawing/2014/main" id="{CD424A4B-68B5-FD40-B9E8-D3EEAEFDA1A8}"/>
                </a:ext>
              </a:extLst>
            </p:cNvPr>
            <p:cNvSpPr/>
            <p:nvPr/>
          </p:nvSpPr>
          <p:spPr>
            <a:xfrm>
              <a:off x="1623900" y="4063425"/>
              <a:ext cx="2314825" cy="1353550"/>
            </a:xfrm>
            <a:custGeom>
              <a:avLst/>
              <a:gdLst/>
              <a:ahLst/>
              <a:cxnLst/>
              <a:rect l="l" t="t" r="r" b="b"/>
              <a:pathLst>
                <a:path w="92593" h="54142" extrusionOk="0">
                  <a:moveTo>
                    <a:pt x="67728" y="54142"/>
                  </a:moveTo>
                  <a:cubicBezTo>
                    <a:pt x="67602" y="54142"/>
                    <a:pt x="67480" y="54108"/>
                    <a:pt x="67372" y="54046"/>
                  </a:cubicBezTo>
                  <a:lnTo>
                    <a:pt x="474" y="15312"/>
                  </a:lnTo>
                  <a:cubicBezTo>
                    <a:pt x="0" y="15038"/>
                    <a:pt x="0" y="14356"/>
                    <a:pt x="474" y="14082"/>
                  </a:cubicBezTo>
                  <a:lnTo>
                    <a:pt x="24523" y="197"/>
                  </a:lnTo>
                  <a:cubicBezTo>
                    <a:pt x="24862" y="1"/>
                    <a:pt x="25296" y="117"/>
                    <a:pt x="25493" y="458"/>
                  </a:cubicBezTo>
                  <a:cubicBezTo>
                    <a:pt x="25690" y="797"/>
                    <a:pt x="25573" y="1231"/>
                    <a:pt x="25233" y="1428"/>
                  </a:cubicBezTo>
                  <a:lnTo>
                    <a:pt x="2250" y="14699"/>
                  </a:lnTo>
                  <a:lnTo>
                    <a:pt x="67728" y="52610"/>
                  </a:lnTo>
                  <a:lnTo>
                    <a:pt x="91421" y="38931"/>
                  </a:lnTo>
                  <a:cubicBezTo>
                    <a:pt x="91761" y="38731"/>
                    <a:pt x="92199" y="38847"/>
                    <a:pt x="92396" y="39189"/>
                  </a:cubicBezTo>
                  <a:cubicBezTo>
                    <a:pt x="92593" y="39530"/>
                    <a:pt x="92474" y="39966"/>
                    <a:pt x="92131" y="40161"/>
                  </a:cubicBezTo>
                  <a:lnTo>
                    <a:pt x="68084" y="54046"/>
                  </a:lnTo>
                  <a:cubicBezTo>
                    <a:pt x="67975" y="54108"/>
                    <a:pt x="67852" y="54142"/>
                    <a:pt x="67728" y="541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23;p52">
              <a:extLst>
                <a:ext uri="{FF2B5EF4-FFF2-40B4-BE49-F238E27FC236}">
                  <a16:creationId xmlns:a16="http://schemas.microsoft.com/office/drawing/2014/main" id="{2324901C-F37F-E852-E27C-42411099A27B}"/>
                </a:ext>
              </a:extLst>
            </p:cNvPr>
            <p:cNvSpPr/>
            <p:nvPr/>
          </p:nvSpPr>
          <p:spPr>
            <a:xfrm>
              <a:off x="807000" y="3919500"/>
              <a:ext cx="1346275" cy="777300"/>
            </a:xfrm>
            <a:custGeom>
              <a:avLst/>
              <a:gdLst/>
              <a:ahLst/>
              <a:cxnLst/>
              <a:rect l="l" t="t" r="r" b="b"/>
              <a:pathLst>
                <a:path w="53851" h="31092" extrusionOk="0">
                  <a:moveTo>
                    <a:pt x="40203" y="7880"/>
                  </a:moveTo>
                  <a:cubicBezTo>
                    <a:pt x="39261" y="7337"/>
                    <a:pt x="38243" y="6863"/>
                    <a:pt x="37169" y="6459"/>
                  </a:cubicBezTo>
                  <a:lnTo>
                    <a:pt x="39360" y="1740"/>
                  </a:lnTo>
                  <a:lnTo>
                    <a:pt x="28113" y="1"/>
                  </a:lnTo>
                  <a:lnTo>
                    <a:pt x="25923" y="4721"/>
                  </a:lnTo>
                  <a:cubicBezTo>
                    <a:pt x="23339" y="4801"/>
                    <a:pt x="20779" y="5188"/>
                    <a:pt x="18419" y="5880"/>
                  </a:cubicBezTo>
                  <a:lnTo>
                    <a:pt x="12435" y="2426"/>
                  </a:lnTo>
                  <a:lnTo>
                    <a:pt x="4201" y="7179"/>
                  </a:lnTo>
                  <a:lnTo>
                    <a:pt x="10185" y="10634"/>
                  </a:lnTo>
                  <a:cubicBezTo>
                    <a:pt x="8985" y="11996"/>
                    <a:pt x="8314" y="13475"/>
                    <a:pt x="8176" y="14966"/>
                  </a:cubicBezTo>
                  <a:lnTo>
                    <a:pt x="0" y="16232"/>
                  </a:lnTo>
                  <a:lnTo>
                    <a:pt x="3014" y="22725"/>
                  </a:lnTo>
                  <a:lnTo>
                    <a:pt x="11187" y="21461"/>
                  </a:lnTo>
                  <a:cubicBezTo>
                    <a:pt x="11887" y="22080"/>
                    <a:pt x="12706" y="22667"/>
                    <a:pt x="13649" y="23211"/>
                  </a:cubicBezTo>
                  <a:cubicBezTo>
                    <a:pt x="14590" y="23756"/>
                    <a:pt x="15608" y="24228"/>
                    <a:pt x="16681" y="24632"/>
                  </a:cubicBezTo>
                  <a:lnTo>
                    <a:pt x="14492" y="29351"/>
                  </a:lnTo>
                  <a:lnTo>
                    <a:pt x="25738" y="31092"/>
                  </a:lnTo>
                  <a:lnTo>
                    <a:pt x="27929" y="26372"/>
                  </a:lnTo>
                  <a:cubicBezTo>
                    <a:pt x="30513" y="26291"/>
                    <a:pt x="33073" y="25904"/>
                    <a:pt x="35433" y="25212"/>
                  </a:cubicBezTo>
                  <a:lnTo>
                    <a:pt x="41417" y="28667"/>
                  </a:lnTo>
                  <a:lnTo>
                    <a:pt x="49649" y="23913"/>
                  </a:lnTo>
                  <a:lnTo>
                    <a:pt x="43665" y="20459"/>
                  </a:lnTo>
                  <a:cubicBezTo>
                    <a:pt x="44866" y="19096"/>
                    <a:pt x="45536" y="17617"/>
                    <a:pt x="45674" y="16126"/>
                  </a:cubicBezTo>
                  <a:lnTo>
                    <a:pt x="53850" y="14860"/>
                  </a:lnTo>
                  <a:lnTo>
                    <a:pt x="50838" y="8368"/>
                  </a:lnTo>
                  <a:lnTo>
                    <a:pt x="42664" y="9632"/>
                  </a:lnTo>
                  <a:cubicBezTo>
                    <a:pt x="41964" y="9011"/>
                    <a:pt x="41145" y="8425"/>
                    <a:pt x="40203" y="7880"/>
                  </a:cubicBezTo>
                  <a:close/>
                  <a:moveTo>
                    <a:pt x="33598" y="19397"/>
                  </a:moveTo>
                  <a:cubicBezTo>
                    <a:pt x="29912" y="21524"/>
                    <a:pt x="23938" y="21524"/>
                    <a:pt x="20254" y="19397"/>
                  </a:cubicBezTo>
                  <a:cubicBezTo>
                    <a:pt x="16569" y="17270"/>
                    <a:pt x="16569" y="13820"/>
                    <a:pt x="20254" y="11693"/>
                  </a:cubicBezTo>
                  <a:cubicBezTo>
                    <a:pt x="23938" y="9567"/>
                    <a:pt x="29912" y="9567"/>
                    <a:pt x="33597" y="11693"/>
                  </a:cubicBezTo>
                  <a:cubicBezTo>
                    <a:pt x="37281" y="13820"/>
                    <a:pt x="37283" y="17270"/>
                    <a:pt x="33598" y="193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24;p52">
              <a:extLst>
                <a:ext uri="{FF2B5EF4-FFF2-40B4-BE49-F238E27FC236}">
                  <a16:creationId xmlns:a16="http://schemas.microsoft.com/office/drawing/2014/main" id="{2755C0C7-2824-7EE5-A877-11FCDE34D4A5}"/>
                </a:ext>
              </a:extLst>
            </p:cNvPr>
            <p:cNvSpPr/>
            <p:nvPr/>
          </p:nvSpPr>
          <p:spPr>
            <a:xfrm>
              <a:off x="1225075" y="4158650"/>
              <a:ext cx="512875" cy="227625"/>
            </a:xfrm>
            <a:custGeom>
              <a:avLst/>
              <a:gdLst/>
              <a:ahLst/>
              <a:cxnLst/>
              <a:rect l="l" t="t" r="r" b="b"/>
              <a:pathLst>
                <a:path w="20515" h="9105" extrusionOk="0">
                  <a:moveTo>
                    <a:pt x="17930" y="9105"/>
                  </a:moveTo>
                  <a:cubicBezTo>
                    <a:pt x="20514" y="6979"/>
                    <a:pt x="20163" y="4027"/>
                    <a:pt x="16875" y="2127"/>
                  </a:cubicBezTo>
                  <a:cubicBezTo>
                    <a:pt x="13190" y="1"/>
                    <a:pt x="7215" y="1"/>
                    <a:pt x="3531" y="2127"/>
                  </a:cubicBezTo>
                  <a:cubicBezTo>
                    <a:pt x="592" y="3824"/>
                    <a:pt x="0" y="6360"/>
                    <a:pt x="1747" y="8396"/>
                  </a:cubicBezTo>
                  <a:cubicBezTo>
                    <a:pt x="2191" y="7879"/>
                    <a:pt x="2784" y="7394"/>
                    <a:pt x="3531" y="6963"/>
                  </a:cubicBezTo>
                  <a:cubicBezTo>
                    <a:pt x="7215" y="4834"/>
                    <a:pt x="13190" y="4834"/>
                    <a:pt x="16875" y="6963"/>
                  </a:cubicBezTo>
                  <a:cubicBezTo>
                    <a:pt x="17621" y="7393"/>
                    <a:pt x="18213" y="7879"/>
                    <a:pt x="18658" y="8396"/>
                  </a:cubicBezTo>
                  <a:cubicBezTo>
                    <a:pt x="18436" y="8652"/>
                    <a:pt x="18192" y="8890"/>
                    <a:pt x="17930" y="9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25;p52">
              <a:extLst>
                <a:ext uri="{FF2B5EF4-FFF2-40B4-BE49-F238E27FC236}">
                  <a16:creationId xmlns:a16="http://schemas.microsoft.com/office/drawing/2014/main" id="{92901E00-FBE3-B397-575E-6680324FCEC0}"/>
                </a:ext>
              </a:extLst>
            </p:cNvPr>
            <p:cNvSpPr/>
            <p:nvPr/>
          </p:nvSpPr>
          <p:spPr>
            <a:xfrm>
              <a:off x="807000" y="4326375"/>
              <a:ext cx="417025" cy="326900"/>
            </a:xfrm>
            <a:custGeom>
              <a:avLst/>
              <a:gdLst/>
              <a:ahLst/>
              <a:cxnLst/>
              <a:rect l="l" t="t" r="r" b="b"/>
              <a:pathLst>
                <a:path w="16681" h="13076" extrusionOk="0">
                  <a:moveTo>
                    <a:pt x="13649" y="6936"/>
                  </a:moveTo>
                  <a:cubicBezTo>
                    <a:pt x="12706" y="6392"/>
                    <a:pt x="11887" y="5805"/>
                    <a:pt x="11187" y="5186"/>
                  </a:cubicBezTo>
                  <a:lnTo>
                    <a:pt x="3014" y="6450"/>
                  </a:lnTo>
                  <a:lnTo>
                    <a:pt x="21" y="1"/>
                  </a:lnTo>
                  <a:lnTo>
                    <a:pt x="0" y="4"/>
                  </a:lnTo>
                  <a:lnTo>
                    <a:pt x="21" y="49"/>
                  </a:lnTo>
                  <a:lnTo>
                    <a:pt x="0" y="52"/>
                  </a:lnTo>
                  <a:lnTo>
                    <a:pt x="21" y="98"/>
                  </a:lnTo>
                  <a:lnTo>
                    <a:pt x="0" y="101"/>
                  </a:lnTo>
                  <a:lnTo>
                    <a:pt x="21" y="145"/>
                  </a:lnTo>
                  <a:lnTo>
                    <a:pt x="0" y="148"/>
                  </a:lnTo>
                  <a:lnTo>
                    <a:pt x="21" y="192"/>
                  </a:lnTo>
                  <a:lnTo>
                    <a:pt x="0" y="195"/>
                  </a:lnTo>
                  <a:lnTo>
                    <a:pt x="21" y="240"/>
                  </a:lnTo>
                  <a:lnTo>
                    <a:pt x="0" y="243"/>
                  </a:lnTo>
                  <a:lnTo>
                    <a:pt x="21" y="287"/>
                  </a:lnTo>
                  <a:lnTo>
                    <a:pt x="0" y="290"/>
                  </a:lnTo>
                  <a:lnTo>
                    <a:pt x="21" y="335"/>
                  </a:lnTo>
                  <a:lnTo>
                    <a:pt x="0" y="338"/>
                  </a:lnTo>
                  <a:lnTo>
                    <a:pt x="21" y="384"/>
                  </a:lnTo>
                  <a:lnTo>
                    <a:pt x="0" y="387"/>
                  </a:lnTo>
                  <a:lnTo>
                    <a:pt x="21" y="431"/>
                  </a:lnTo>
                  <a:lnTo>
                    <a:pt x="0" y="434"/>
                  </a:lnTo>
                  <a:lnTo>
                    <a:pt x="21" y="479"/>
                  </a:lnTo>
                  <a:lnTo>
                    <a:pt x="0" y="482"/>
                  </a:lnTo>
                  <a:lnTo>
                    <a:pt x="21" y="526"/>
                  </a:lnTo>
                  <a:lnTo>
                    <a:pt x="0" y="531"/>
                  </a:lnTo>
                  <a:lnTo>
                    <a:pt x="21" y="575"/>
                  </a:lnTo>
                  <a:lnTo>
                    <a:pt x="0" y="578"/>
                  </a:lnTo>
                  <a:lnTo>
                    <a:pt x="21" y="623"/>
                  </a:lnTo>
                  <a:lnTo>
                    <a:pt x="0" y="628"/>
                  </a:lnTo>
                  <a:lnTo>
                    <a:pt x="21" y="671"/>
                  </a:lnTo>
                  <a:lnTo>
                    <a:pt x="0" y="675"/>
                  </a:lnTo>
                  <a:lnTo>
                    <a:pt x="21" y="720"/>
                  </a:lnTo>
                  <a:lnTo>
                    <a:pt x="0" y="721"/>
                  </a:lnTo>
                  <a:lnTo>
                    <a:pt x="21" y="767"/>
                  </a:lnTo>
                  <a:lnTo>
                    <a:pt x="0" y="770"/>
                  </a:lnTo>
                  <a:lnTo>
                    <a:pt x="21" y="814"/>
                  </a:lnTo>
                  <a:lnTo>
                    <a:pt x="0" y="817"/>
                  </a:lnTo>
                  <a:lnTo>
                    <a:pt x="21" y="862"/>
                  </a:lnTo>
                  <a:lnTo>
                    <a:pt x="0" y="865"/>
                  </a:lnTo>
                  <a:lnTo>
                    <a:pt x="21" y="911"/>
                  </a:lnTo>
                  <a:lnTo>
                    <a:pt x="0" y="914"/>
                  </a:lnTo>
                  <a:lnTo>
                    <a:pt x="21" y="959"/>
                  </a:lnTo>
                  <a:lnTo>
                    <a:pt x="0" y="962"/>
                  </a:lnTo>
                  <a:lnTo>
                    <a:pt x="21" y="1006"/>
                  </a:lnTo>
                  <a:lnTo>
                    <a:pt x="0" y="1009"/>
                  </a:lnTo>
                  <a:lnTo>
                    <a:pt x="21" y="1053"/>
                  </a:lnTo>
                  <a:lnTo>
                    <a:pt x="0" y="1056"/>
                  </a:lnTo>
                  <a:lnTo>
                    <a:pt x="21" y="1101"/>
                  </a:lnTo>
                  <a:lnTo>
                    <a:pt x="0" y="1104"/>
                  </a:lnTo>
                  <a:lnTo>
                    <a:pt x="21" y="1148"/>
                  </a:lnTo>
                  <a:lnTo>
                    <a:pt x="0" y="1153"/>
                  </a:lnTo>
                  <a:lnTo>
                    <a:pt x="21" y="1197"/>
                  </a:lnTo>
                  <a:lnTo>
                    <a:pt x="0" y="1200"/>
                  </a:lnTo>
                  <a:lnTo>
                    <a:pt x="21" y="1245"/>
                  </a:lnTo>
                  <a:lnTo>
                    <a:pt x="0" y="1248"/>
                  </a:lnTo>
                  <a:lnTo>
                    <a:pt x="21" y="1292"/>
                  </a:lnTo>
                  <a:lnTo>
                    <a:pt x="0" y="1295"/>
                  </a:lnTo>
                  <a:lnTo>
                    <a:pt x="21" y="1341"/>
                  </a:lnTo>
                  <a:lnTo>
                    <a:pt x="0" y="1344"/>
                  </a:lnTo>
                  <a:lnTo>
                    <a:pt x="21" y="1389"/>
                  </a:lnTo>
                  <a:lnTo>
                    <a:pt x="0" y="1392"/>
                  </a:lnTo>
                  <a:lnTo>
                    <a:pt x="21" y="1436"/>
                  </a:lnTo>
                  <a:lnTo>
                    <a:pt x="0" y="1441"/>
                  </a:lnTo>
                  <a:lnTo>
                    <a:pt x="21" y="1486"/>
                  </a:lnTo>
                  <a:lnTo>
                    <a:pt x="0" y="1489"/>
                  </a:lnTo>
                  <a:lnTo>
                    <a:pt x="21" y="1533"/>
                  </a:lnTo>
                  <a:lnTo>
                    <a:pt x="0" y="1536"/>
                  </a:lnTo>
                  <a:lnTo>
                    <a:pt x="21" y="1580"/>
                  </a:lnTo>
                  <a:lnTo>
                    <a:pt x="0" y="1583"/>
                  </a:lnTo>
                  <a:lnTo>
                    <a:pt x="21" y="1628"/>
                  </a:lnTo>
                  <a:lnTo>
                    <a:pt x="0" y="1631"/>
                  </a:lnTo>
                  <a:lnTo>
                    <a:pt x="21" y="1675"/>
                  </a:lnTo>
                  <a:lnTo>
                    <a:pt x="0" y="1678"/>
                  </a:lnTo>
                  <a:lnTo>
                    <a:pt x="21" y="1725"/>
                  </a:lnTo>
                  <a:lnTo>
                    <a:pt x="0" y="1728"/>
                  </a:lnTo>
                  <a:lnTo>
                    <a:pt x="21" y="1772"/>
                  </a:lnTo>
                  <a:lnTo>
                    <a:pt x="0" y="1775"/>
                  </a:lnTo>
                  <a:lnTo>
                    <a:pt x="21" y="1819"/>
                  </a:lnTo>
                  <a:lnTo>
                    <a:pt x="0" y="1822"/>
                  </a:lnTo>
                  <a:lnTo>
                    <a:pt x="21" y="1867"/>
                  </a:lnTo>
                  <a:lnTo>
                    <a:pt x="0" y="1870"/>
                  </a:lnTo>
                  <a:lnTo>
                    <a:pt x="21" y="1914"/>
                  </a:lnTo>
                  <a:lnTo>
                    <a:pt x="0" y="1917"/>
                  </a:lnTo>
                  <a:lnTo>
                    <a:pt x="21" y="1963"/>
                  </a:lnTo>
                  <a:lnTo>
                    <a:pt x="0" y="1966"/>
                  </a:lnTo>
                  <a:lnTo>
                    <a:pt x="21" y="2011"/>
                  </a:lnTo>
                  <a:lnTo>
                    <a:pt x="0" y="2014"/>
                  </a:lnTo>
                  <a:lnTo>
                    <a:pt x="21" y="2058"/>
                  </a:lnTo>
                  <a:lnTo>
                    <a:pt x="0" y="2061"/>
                  </a:lnTo>
                  <a:lnTo>
                    <a:pt x="21" y="2107"/>
                  </a:lnTo>
                  <a:lnTo>
                    <a:pt x="0" y="2110"/>
                  </a:lnTo>
                  <a:lnTo>
                    <a:pt x="21" y="2154"/>
                  </a:lnTo>
                  <a:lnTo>
                    <a:pt x="0" y="2158"/>
                  </a:lnTo>
                  <a:lnTo>
                    <a:pt x="21" y="2202"/>
                  </a:lnTo>
                  <a:lnTo>
                    <a:pt x="0" y="2205"/>
                  </a:lnTo>
                  <a:lnTo>
                    <a:pt x="21" y="2250"/>
                  </a:lnTo>
                  <a:lnTo>
                    <a:pt x="0" y="2255"/>
                  </a:lnTo>
                  <a:lnTo>
                    <a:pt x="21" y="2299"/>
                  </a:lnTo>
                  <a:lnTo>
                    <a:pt x="0" y="2302"/>
                  </a:lnTo>
                  <a:lnTo>
                    <a:pt x="21" y="2347"/>
                  </a:lnTo>
                  <a:lnTo>
                    <a:pt x="0" y="2349"/>
                  </a:lnTo>
                  <a:lnTo>
                    <a:pt x="21" y="2394"/>
                  </a:lnTo>
                  <a:lnTo>
                    <a:pt x="0" y="2397"/>
                  </a:lnTo>
                  <a:lnTo>
                    <a:pt x="21" y="2441"/>
                  </a:lnTo>
                  <a:lnTo>
                    <a:pt x="0" y="2444"/>
                  </a:lnTo>
                  <a:lnTo>
                    <a:pt x="21" y="2490"/>
                  </a:lnTo>
                  <a:lnTo>
                    <a:pt x="0" y="2493"/>
                  </a:lnTo>
                  <a:lnTo>
                    <a:pt x="21" y="2538"/>
                  </a:lnTo>
                  <a:lnTo>
                    <a:pt x="0" y="2541"/>
                  </a:lnTo>
                  <a:lnTo>
                    <a:pt x="21" y="2586"/>
                  </a:lnTo>
                  <a:lnTo>
                    <a:pt x="0" y="2590"/>
                  </a:lnTo>
                  <a:lnTo>
                    <a:pt x="21" y="2633"/>
                  </a:lnTo>
                  <a:lnTo>
                    <a:pt x="0" y="2636"/>
                  </a:lnTo>
                  <a:lnTo>
                    <a:pt x="21" y="2682"/>
                  </a:lnTo>
                  <a:lnTo>
                    <a:pt x="0" y="2685"/>
                  </a:lnTo>
                  <a:lnTo>
                    <a:pt x="21" y="2729"/>
                  </a:lnTo>
                  <a:lnTo>
                    <a:pt x="0" y="2733"/>
                  </a:lnTo>
                  <a:lnTo>
                    <a:pt x="21" y="2777"/>
                  </a:lnTo>
                  <a:lnTo>
                    <a:pt x="0" y="2780"/>
                  </a:lnTo>
                  <a:lnTo>
                    <a:pt x="21" y="2826"/>
                  </a:lnTo>
                  <a:lnTo>
                    <a:pt x="0" y="2829"/>
                  </a:lnTo>
                  <a:lnTo>
                    <a:pt x="21" y="2873"/>
                  </a:lnTo>
                  <a:lnTo>
                    <a:pt x="0" y="2876"/>
                  </a:lnTo>
                  <a:lnTo>
                    <a:pt x="21" y="2921"/>
                  </a:lnTo>
                  <a:lnTo>
                    <a:pt x="0" y="2924"/>
                  </a:lnTo>
                  <a:lnTo>
                    <a:pt x="21" y="2969"/>
                  </a:lnTo>
                  <a:lnTo>
                    <a:pt x="0" y="2973"/>
                  </a:lnTo>
                  <a:lnTo>
                    <a:pt x="21" y="3016"/>
                  </a:lnTo>
                  <a:lnTo>
                    <a:pt x="0" y="3019"/>
                  </a:lnTo>
                  <a:lnTo>
                    <a:pt x="21" y="3065"/>
                  </a:lnTo>
                  <a:lnTo>
                    <a:pt x="0" y="3068"/>
                  </a:lnTo>
                  <a:lnTo>
                    <a:pt x="21" y="3113"/>
                  </a:lnTo>
                  <a:lnTo>
                    <a:pt x="0" y="3116"/>
                  </a:lnTo>
                  <a:lnTo>
                    <a:pt x="21" y="3160"/>
                  </a:lnTo>
                  <a:lnTo>
                    <a:pt x="0" y="3163"/>
                  </a:lnTo>
                  <a:lnTo>
                    <a:pt x="21" y="3207"/>
                  </a:lnTo>
                  <a:lnTo>
                    <a:pt x="0" y="3210"/>
                  </a:lnTo>
                  <a:lnTo>
                    <a:pt x="21" y="3256"/>
                  </a:lnTo>
                  <a:lnTo>
                    <a:pt x="0" y="3259"/>
                  </a:lnTo>
                  <a:lnTo>
                    <a:pt x="21" y="3303"/>
                  </a:lnTo>
                  <a:lnTo>
                    <a:pt x="0" y="3306"/>
                  </a:lnTo>
                  <a:lnTo>
                    <a:pt x="21" y="3352"/>
                  </a:lnTo>
                  <a:lnTo>
                    <a:pt x="0" y="3356"/>
                  </a:lnTo>
                  <a:lnTo>
                    <a:pt x="21" y="3399"/>
                  </a:lnTo>
                  <a:lnTo>
                    <a:pt x="0" y="3402"/>
                  </a:lnTo>
                  <a:lnTo>
                    <a:pt x="21" y="3448"/>
                  </a:lnTo>
                  <a:lnTo>
                    <a:pt x="0" y="3451"/>
                  </a:lnTo>
                  <a:lnTo>
                    <a:pt x="21" y="3495"/>
                  </a:lnTo>
                  <a:lnTo>
                    <a:pt x="0" y="3498"/>
                  </a:lnTo>
                  <a:lnTo>
                    <a:pt x="21" y="3543"/>
                  </a:lnTo>
                  <a:lnTo>
                    <a:pt x="0" y="3546"/>
                  </a:lnTo>
                  <a:lnTo>
                    <a:pt x="21" y="3592"/>
                  </a:lnTo>
                  <a:lnTo>
                    <a:pt x="0" y="3595"/>
                  </a:lnTo>
                  <a:lnTo>
                    <a:pt x="21" y="3639"/>
                  </a:lnTo>
                  <a:lnTo>
                    <a:pt x="0" y="3642"/>
                  </a:lnTo>
                  <a:lnTo>
                    <a:pt x="21" y="3687"/>
                  </a:lnTo>
                  <a:lnTo>
                    <a:pt x="0" y="3690"/>
                  </a:lnTo>
                  <a:lnTo>
                    <a:pt x="21" y="3734"/>
                  </a:lnTo>
                  <a:lnTo>
                    <a:pt x="0" y="3739"/>
                  </a:lnTo>
                  <a:lnTo>
                    <a:pt x="21" y="3782"/>
                  </a:lnTo>
                  <a:lnTo>
                    <a:pt x="0" y="3785"/>
                  </a:lnTo>
                  <a:lnTo>
                    <a:pt x="21" y="3831"/>
                  </a:lnTo>
                  <a:lnTo>
                    <a:pt x="0" y="3834"/>
                  </a:lnTo>
                  <a:lnTo>
                    <a:pt x="21" y="3878"/>
                  </a:lnTo>
                  <a:lnTo>
                    <a:pt x="0" y="3882"/>
                  </a:lnTo>
                  <a:lnTo>
                    <a:pt x="21" y="3926"/>
                  </a:lnTo>
                  <a:lnTo>
                    <a:pt x="0" y="3929"/>
                  </a:lnTo>
                  <a:lnTo>
                    <a:pt x="21" y="3975"/>
                  </a:lnTo>
                  <a:lnTo>
                    <a:pt x="0" y="3976"/>
                  </a:lnTo>
                  <a:lnTo>
                    <a:pt x="21" y="4022"/>
                  </a:lnTo>
                  <a:lnTo>
                    <a:pt x="0" y="4025"/>
                  </a:lnTo>
                  <a:lnTo>
                    <a:pt x="21" y="4069"/>
                  </a:lnTo>
                  <a:lnTo>
                    <a:pt x="0" y="4072"/>
                  </a:lnTo>
                  <a:lnTo>
                    <a:pt x="21" y="4117"/>
                  </a:lnTo>
                  <a:lnTo>
                    <a:pt x="0" y="4120"/>
                  </a:lnTo>
                  <a:lnTo>
                    <a:pt x="21" y="4165"/>
                  </a:lnTo>
                  <a:lnTo>
                    <a:pt x="0" y="4168"/>
                  </a:lnTo>
                  <a:lnTo>
                    <a:pt x="21" y="4214"/>
                  </a:lnTo>
                  <a:lnTo>
                    <a:pt x="0" y="4217"/>
                  </a:lnTo>
                  <a:lnTo>
                    <a:pt x="21" y="4261"/>
                  </a:lnTo>
                  <a:lnTo>
                    <a:pt x="0" y="4264"/>
                  </a:lnTo>
                  <a:lnTo>
                    <a:pt x="21" y="4309"/>
                  </a:lnTo>
                  <a:lnTo>
                    <a:pt x="0" y="4312"/>
                  </a:lnTo>
                  <a:lnTo>
                    <a:pt x="21" y="4358"/>
                  </a:lnTo>
                  <a:lnTo>
                    <a:pt x="0" y="4361"/>
                  </a:lnTo>
                  <a:lnTo>
                    <a:pt x="21" y="4405"/>
                  </a:lnTo>
                  <a:lnTo>
                    <a:pt x="0" y="4408"/>
                  </a:lnTo>
                  <a:lnTo>
                    <a:pt x="21" y="4453"/>
                  </a:lnTo>
                  <a:lnTo>
                    <a:pt x="0" y="4456"/>
                  </a:lnTo>
                  <a:lnTo>
                    <a:pt x="21" y="4500"/>
                  </a:lnTo>
                  <a:lnTo>
                    <a:pt x="0" y="4503"/>
                  </a:lnTo>
                  <a:lnTo>
                    <a:pt x="21" y="4548"/>
                  </a:lnTo>
                  <a:lnTo>
                    <a:pt x="0" y="4551"/>
                  </a:lnTo>
                  <a:lnTo>
                    <a:pt x="21" y="4597"/>
                  </a:lnTo>
                  <a:lnTo>
                    <a:pt x="0" y="4600"/>
                  </a:lnTo>
                  <a:lnTo>
                    <a:pt x="21" y="4644"/>
                  </a:lnTo>
                  <a:lnTo>
                    <a:pt x="0" y="4647"/>
                  </a:lnTo>
                  <a:lnTo>
                    <a:pt x="21" y="4692"/>
                  </a:lnTo>
                  <a:lnTo>
                    <a:pt x="0" y="4695"/>
                  </a:lnTo>
                  <a:lnTo>
                    <a:pt x="21" y="4741"/>
                  </a:lnTo>
                  <a:lnTo>
                    <a:pt x="0" y="4744"/>
                  </a:lnTo>
                  <a:lnTo>
                    <a:pt x="21" y="4788"/>
                  </a:lnTo>
                  <a:lnTo>
                    <a:pt x="0" y="4791"/>
                  </a:lnTo>
                  <a:lnTo>
                    <a:pt x="3014" y="11283"/>
                  </a:lnTo>
                  <a:lnTo>
                    <a:pt x="11187" y="10018"/>
                  </a:lnTo>
                  <a:cubicBezTo>
                    <a:pt x="11887" y="10639"/>
                    <a:pt x="12706" y="11226"/>
                    <a:pt x="13649" y="11769"/>
                  </a:cubicBezTo>
                  <a:cubicBezTo>
                    <a:pt x="14024" y="11987"/>
                    <a:pt x="14415" y="12189"/>
                    <a:pt x="14813" y="12383"/>
                  </a:cubicBezTo>
                  <a:lnTo>
                    <a:pt x="14490" y="13076"/>
                  </a:lnTo>
                  <a:lnTo>
                    <a:pt x="16681" y="8356"/>
                  </a:lnTo>
                  <a:cubicBezTo>
                    <a:pt x="15608" y="7953"/>
                    <a:pt x="14590" y="7481"/>
                    <a:pt x="13649" y="6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26;p52">
              <a:extLst>
                <a:ext uri="{FF2B5EF4-FFF2-40B4-BE49-F238E27FC236}">
                  <a16:creationId xmlns:a16="http://schemas.microsoft.com/office/drawing/2014/main" id="{2EAA0BCD-A5FC-1AA4-1CBF-FCFCAF5951C5}"/>
                </a:ext>
              </a:extLst>
            </p:cNvPr>
            <p:cNvSpPr/>
            <p:nvPr/>
          </p:nvSpPr>
          <p:spPr>
            <a:xfrm>
              <a:off x="1169250" y="4517275"/>
              <a:ext cx="879000" cy="300375"/>
            </a:xfrm>
            <a:custGeom>
              <a:avLst/>
              <a:gdLst/>
              <a:ahLst/>
              <a:cxnLst/>
              <a:rect l="l" t="t" r="r" b="b"/>
              <a:pathLst>
                <a:path w="35160" h="12015" extrusionOk="0">
                  <a:moveTo>
                    <a:pt x="26927" y="4754"/>
                  </a:moveTo>
                  <a:lnTo>
                    <a:pt x="20943" y="1300"/>
                  </a:lnTo>
                  <a:cubicBezTo>
                    <a:pt x="18583" y="1993"/>
                    <a:pt x="16023" y="2380"/>
                    <a:pt x="13439" y="2459"/>
                  </a:cubicBezTo>
                  <a:lnTo>
                    <a:pt x="11248" y="7181"/>
                  </a:lnTo>
                  <a:lnTo>
                    <a:pt x="0" y="5440"/>
                  </a:lnTo>
                  <a:lnTo>
                    <a:pt x="22" y="5443"/>
                  </a:lnTo>
                  <a:lnTo>
                    <a:pt x="0" y="5487"/>
                  </a:lnTo>
                  <a:lnTo>
                    <a:pt x="22" y="5490"/>
                  </a:lnTo>
                  <a:lnTo>
                    <a:pt x="2" y="5537"/>
                  </a:lnTo>
                  <a:lnTo>
                    <a:pt x="22" y="5540"/>
                  </a:lnTo>
                  <a:lnTo>
                    <a:pt x="2" y="5585"/>
                  </a:lnTo>
                  <a:lnTo>
                    <a:pt x="22" y="5588"/>
                  </a:lnTo>
                  <a:lnTo>
                    <a:pt x="2" y="5632"/>
                  </a:lnTo>
                  <a:lnTo>
                    <a:pt x="22" y="5635"/>
                  </a:lnTo>
                  <a:lnTo>
                    <a:pt x="2" y="5679"/>
                  </a:lnTo>
                  <a:lnTo>
                    <a:pt x="22" y="5682"/>
                  </a:lnTo>
                  <a:lnTo>
                    <a:pt x="2" y="5727"/>
                  </a:lnTo>
                  <a:lnTo>
                    <a:pt x="22" y="5731"/>
                  </a:lnTo>
                  <a:lnTo>
                    <a:pt x="2" y="5774"/>
                  </a:lnTo>
                  <a:lnTo>
                    <a:pt x="22" y="5779"/>
                  </a:lnTo>
                  <a:lnTo>
                    <a:pt x="2" y="5823"/>
                  </a:lnTo>
                  <a:lnTo>
                    <a:pt x="22" y="5826"/>
                  </a:lnTo>
                  <a:lnTo>
                    <a:pt x="2" y="5871"/>
                  </a:lnTo>
                  <a:lnTo>
                    <a:pt x="22" y="5874"/>
                  </a:lnTo>
                  <a:lnTo>
                    <a:pt x="2" y="5918"/>
                  </a:lnTo>
                  <a:lnTo>
                    <a:pt x="22" y="5921"/>
                  </a:lnTo>
                  <a:lnTo>
                    <a:pt x="2" y="5967"/>
                  </a:lnTo>
                  <a:lnTo>
                    <a:pt x="22" y="5970"/>
                  </a:lnTo>
                  <a:lnTo>
                    <a:pt x="2" y="6015"/>
                  </a:lnTo>
                  <a:lnTo>
                    <a:pt x="22" y="6018"/>
                  </a:lnTo>
                  <a:lnTo>
                    <a:pt x="2" y="6062"/>
                  </a:lnTo>
                  <a:lnTo>
                    <a:pt x="22" y="6065"/>
                  </a:lnTo>
                  <a:lnTo>
                    <a:pt x="2" y="6110"/>
                  </a:lnTo>
                  <a:lnTo>
                    <a:pt x="22" y="6114"/>
                  </a:lnTo>
                  <a:lnTo>
                    <a:pt x="2" y="6157"/>
                  </a:lnTo>
                  <a:lnTo>
                    <a:pt x="22" y="6162"/>
                  </a:lnTo>
                  <a:lnTo>
                    <a:pt x="2" y="6206"/>
                  </a:lnTo>
                  <a:lnTo>
                    <a:pt x="22" y="6209"/>
                  </a:lnTo>
                  <a:lnTo>
                    <a:pt x="2" y="6254"/>
                  </a:lnTo>
                  <a:lnTo>
                    <a:pt x="22" y="6257"/>
                  </a:lnTo>
                  <a:lnTo>
                    <a:pt x="2" y="6301"/>
                  </a:lnTo>
                  <a:lnTo>
                    <a:pt x="22" y="6304"/>
                  </a:lnTo>
                  <a:lnTo>
                    <a:pt x="2" y="6351"/>
                  </a:lnTo>
                  <a:lnTo>
                    <a:pt x="22" y="6354"/>
                  </a:lnTo>
                  <a:lnTo>
                    <a:pt x="2" y="6398"/>
                  </a:lnTo>
                  <a:lnTo>
                    <a:pt x="22" y="6401"/>
                  </a:lnTo>
                  <a:lnTo>
                    <a:pt x="2" y="6445"/>
                  </a:lnTo>
                  <a:lnTo>
                    <a:pt x="22" y="6448"/>
                  </a:lnTo>
                  <a:lnTo>
                    <a:pt x="2" y="6493"/>
                  </a:lnTo>
                  <a:lnTo>
                    <a:pt x="22" y="6497"/>
                  </a:lnTo>
                  <a:lnTo>
                    <a:pt x="2" y="6540"/>
                  </a:lnTo>
                  <a:lnTo>
                    <a:pt x="22" y="6543"/>
                  </a:lnTo>
                  <a:lnTo>
                    <a:pt x="2" y="6589"/>
                  </a:lnTo>
                  <a:lnTo>
                    <a:pt x="22" y="6592"/>
                  </a:lnTo>
                  <a:lnTo>
                    <a:pt x="2" y="6637"/>
                  </a:lnTo>
                  <a:lnTo>
                    <a:pt x="22" y="6640"/>
                  </a:lnTo>
                  <a:lnTo>
                    <a:pt x="2" y="6684"/>
                  </a:lnTo>
                  <a:lnTo>
                    <a:pt x="22" y="6687"/>
                  </a:lnTo>
                  <a:lnTo>
                    <a:pt x="2" y="6733"/>
                  </a:lnTo>
                  <a:lnTo>
                    <a:pt x="22" y="6736"/>
                  </a:lnTo>
                  <a:lnTo>
                    <a:pt x="2" y="6780"/>
                  </a:lnTo>
                  <a:lnTo>
                    <a:pt x="22" y="6784"/>
                  </a:lnTo>
                  <a:lnTo>
                    <a:pt x="2" y="6828"/>
                  </a:lnTo>
                  <a:lnTo>
                    <a:pt x="22" y="6831"/>
                  </a:lnTo>
                  <a:lnTo>
                    <a:pt x="2" y="6876"/>
                  </a:lnTo>
                  <a:lnTo>
                    <a:pt x="22" y="6880"/>
                  </a:lnTo>
                  <a:lnTo>
                    <a:pt x="2" y="6923"/>
                  </a:lnTo>
                  <a:lnTo>
                    <a:pt x="22" y="6926"/>
                  </a:lnTo>
                  <a:lnTo>
                    <a:pt x="2" y="6972"/>
                  </a:lnTo>
                  <a:lnTo>
                    <a:pt x="22" y="6975"/>
                  </a:lnTo>
                  <a:lnTo>
                    <a:pt x="2" y="7020"/>
                  </a:lnTo>
                  <a:lnTo>
                    <a:pt x="22" y="7023"/>
                  </a:lnTo>
                  <a:lnTo>
                    <a:pt x="2" y="7067"/>
                  </a:lnTo>
                  <a:lnTo>
                    <a:pt x="22" y="7070"/>
                  </a:lnTo>
                  <a:lnTo>
                    <a:pt x="2" y="7116"/>
                  </a:lnTo>
                  <a:lnTo>
                    <a:pt x="22" y="7119"/>
                  </a:lnTo>
                  <a:lnTo>
                    <a:pt x="2" y="7164"/>
                  </a:lnTo>
                  <a:lnTo>
                    <a:pt x="22" y="7167"/>
                  </a:lnTo>
                  <a:lnTo>
                    <a:pt x="2" y="7213"/>
                  </a:lnTo>
                  <a:lnTo>
                    <a:pt x="22" y="7216"/>
                  </a:lnTo>
                  <a:lnTo>
                    <a:pt x="2" y="7259"/>
                  </a:lnTo>
                  <a:lnTo>
                    <a:pt x="22" y="7263"/>
                  </a:lnTo>
                  <a:lnTo>
                    <a:pt x="2" y="7306"/>
                  </a:lnTo>
                  <a:lnTo>
                    <a:pt x="22" y="7309"/>
                  </a:lnTo>
                  <a:lnTo>
                    <a:pt x="2" y="7355"/>
                  </a:lnTo>
                  <a:lnTo>
                    <a:pt x="22" y="7358"/>
                  </a:lnTo>
                  <a:lnTo>
                    <a:pt x="2" y="7402"/>
                  </a:lnTo>
                  <a:lnTo>
                    <a:pt x="22" y="7406"/>
                  </a:lnTo>
                  <a:lnTo>
                    <a:pt x="2" y="7450"/>
                  </a:lnTo>
                  <a:lnTo>
                    <a:pt x="22" y="7453"/>
                  </a:lnTo>
                  <a:lnTo>
                    <a:pt x="2" y="7499"/>
                  </a:lnTo>
                  <a:lnTo>
                    <a:pt x="22" y="7502"/>
                  </a:lnTo>
                  <a:lnTo>
                    <a:pt x="2" y="7546"/>
                  </a:lnTo>
                  <a:lnTo>
                    <a:pt x="22" y="7549"/>
                  </a:lnTo>
                  <a:lnTo>
                    <a:pt x="2" y="7594"/>
                  </a:lnTo>
                  <a:lnTo>
                    <a:pt x="22" y="7597"/>
                  </a:lnTo>
                  <a:lnTo>
                    <a:pt x="2" y="7642"/>
                  </a:lnTo>
                  <a:lnTo>
                    <a:pt x="22" y="7646"/>
                  </a:lnTo>
                  <a:lnTo>
                    <a:pt x="2" y="7689"/>
                  </a:lnTo>
                  <a:lnTo>
                    <a:pt x="22" y="7692"/>
                  </a:lnTo>
                  <a:lnTo>
                    <a:pt x="2" y="7738"/>
                  </a:lnTo>
                  <a:lnTo>
                    <a:pt x="22" y="7741"/>
                  </a:lnTo>
                  <a:lnTo>
                    <a:pt x="2" y="7785"/>
                  </a:lnTo>
                  <a:lnTo>
                    <a:pt x="22" y="7789"/>
                  </a:lnTo>
                  <a:lnTo>
                    <a:pt x="2" y="7833"/>
                  </a:lnTo>
                  <a:lnTo>
                    <a:pt x="22" y="7836"/>
                  </a:lnTo>
                  <a:lnTo>
                    <a:pt x="2" y="7882"/>
                  </a:lnTo>
                  <a:lnTo>
                    <a:pt x="22" y="7885"/>
                  </a:lnTo>
                  <a:lnTo>
                    <a:pt x="2" y="7929"/>
                  </a:lnTo>
                  <a:lnTo>
                    <a:pt x="22" y="7932"/>
                  </a:lnTo>
                  <a:lnTo>
                    <a:pt x="2" y="7979"/>
                  </a:lnTo>
                  <a:lnTo>
                    <a:pt x="22" y="7982"/>
                  </a:lnTo>
                  <a:lnTo>
                    <a:pt x="2" y="8026"/>
                  </a:lnTo>
                  <a:lnTo>
                    <a:pt x="22" y="8029"/>
                  </a:lnTo>
                  <a:lnTo>
                    <a:pt x="2" y="8072"/>
                  </a:lnTo>
                  <a:lnTo>
                    <a:pt x="22" y="8075"/>
                  </a:lnTo>
                  <a:lnTo>
                    <a:pt x="2" y="8121"/>
                  </a:lnTo>
                  <a:lnTo>
                    <a:pt x="22" y="8124"/>
                  </a:lnTo>
                  <a:lnTo>
                    <a:pt x="2" y="8168"/>
                  </a:lnTo>
                  <a:lnTo>
                    <a:pt x="22" y="8171"/>
                  </a:lnTo>
                  <a:lnTo>
                    <a:pt x="2" y="8216"/>
                  </a:lnTo>
                  <a:lnTo>
                    <a:pt x="22" y="8219"/>
                  </a:lnTo>
                  <a:lnTo>
                    <a:pt x="2" y="8265"/>
                  </a:lnTo>
                  <a:lnTo>
                    <a:pt x="22" y="8268"/>
                  </a:lnTo>
                  <a:lnTo>
                    <a:pt x="2" y="8312"/>
                  </a:lnTo>
                  <a:lnTo>
                    <a:pt x="22" y="8315"/>
                  </a:lnTo>
                  <a:lnTo>
                    <a:pt x="2" y="8360"/>
                  </a:lnTo>
                  <a:lnTo>
                    <a:pt x="22" y="8363"/>
                  </a:lnTo>
                  <a:lnTo>
                    <a:pt x="2" y="8407"/>
                  </a:lnTo>
                  <a:lnTo>
                    <a:pt x="22" y="8412"/>
                  </a:lnTo>
                  <a:lnTo>
                    <a:pt x="2" y="8455"/>
                  </a:lnTo>
                  <a:lnTo>
                    <a:pt x="22" y="8458"/>
                  </a:lnTo>
                  <a:lnTo>
                    <a:pt x="2" y="8504"/>
                  </a:lnTo>
                  <a:lnTo>
                    <a:pt x="22" y="8507"/>
                  </a:lnTo>
                  <a:lnTo>
                    <a:pt x="2" y="8551"/>
                  </a:lnTo>
                  <a:lnTo>
                    <a:pt x="22" y="8554"/>
                  </a:lnTo>
                  <a:lnTo>
                    <a:pt x="2" y="8599"/>
                  </a:lnTo>
                  <a:lnTo>
                    <a:pt x="22" y="8602"/>
                  </a:lnTo>
                  <a:lnTo>
                    <a:pt x="2" y="8648"/>
                  </a:lnTo>
                  <a:lnTo>
                    <a:pt x="22" y="8651"/>
                  </a:lnTo>
                  <a:lnTo>
                    <a:pt x="2" y="8695"/>
                  </a:lnTo>
                  <a:lnTo>
                    <a:pt x="22" y="8698"/>
                  </a:lnTo>
                  <a:lnTo>
                    <a:pt x="2" y="8743"/>
                  </a:lnTo>
                  <a:lnTo>
                    <a:pt x="22" y="8746"/>
                  </a:lnTo>
                  <a:lnTo>
                    <a:pt x="2" y="8792"/>
                  </a:lnTo>
                  <a:lnTo>
                    <a:pt x="22" y="8795"/>
                  </a:lnTo>
                  <a:lnTo>
                    <a:pt x="2" y="8840"/>
                  </a:lnTo>
                  <a:lnTo>
                    <a:pt x="22" y="8843"/>
                  </a:lnTo>
                  <a:lnTo>
                    <a:pt x="2" y="8887"/>
                  </a:lnTo>
                  <a:lnTo>
                    <a:pt x="22" y="8890"/>
                  </a:lnTo>
                  <a:lnTo>
                    <a:pt x="2" y="8934"/>
                  </a:lnTo>
                  <a:lnTo>
                    <a:pt x="22" y="8937"/>
                  </a:lnTo>
                  <a:lnTo>
                    <a:pt x="2" y="8982"/>
                  </a:lnTo>
                  <a:lnTo>
                    <a:pt x="22" y="8985"/>
                  </a:lnTo>
                  <a:lnTo>
                    <a:pt x="2" y="9029"/>
                  </a:lnTo>
                  <a:lnTo>
                    <a:pt x="22" y="9034"/>
                  </a:lnTo>
                  <a:lnTo>
                    <a:pt x="2" y="9078"/>
                  </a:lnTo>
                  <a:lnTo>
                    <a:pt x="22" y="9081"/>
                  </a:lnTo>
                  <a:lnTo>
                    <a:pt x="2" y="9126"/>
                  </a:lnTo>
                  <a:lnTo>
                    <a:pt x="22" y="9129"/>
                  </a:lnTo>
                  <a:lnTo>
                    <a:pt x="2" y="9173"/>
                  </a:lnTo>
                  <a:lnTo>
                    <a:pt x="22" y="9176"/>
                  </a:lnTo>
                  <a:lnTo>
                    <a:pt x="2" y="9221"/>
                  </a:lnTo>
                  <a:lnTo>
                    <a:pt x="22" y="9224"/>
                  </a:lnTo>
                  <a:lnTo>
                    <a:pt x="2" y="9270"/>
                  </a:lnTo>
                  <a:lnTo>
                    <a:pt x="22" y="9273"/>
                  </a:lnTo>
                  <a:lnTo>
                    <a:pt x="2" y="9317"/>
                  </a:lnTo>
                  <a:lnTo>
                    <a:pt x="22" y="9320"/>
                  </a:lnTo>
                  <a:lnTo>
                    <a:pt x="2" y="9365"/>
                  </a:lnTo>
                  <a:lnTo>
                    <a:pt x="22" y="9368"/>
                  </a:lnTo>
                  <a:lnTo>
                    <a:pt x="2" y="9412"/>
                  </a:lnTo>
                  <a:lnTo>
                    <a:pt x="22" y="9417"/>
                  </a:lnTo>
                  <a:lnTo>
                    <a:pt x="2" y="9461"/>
                  </a:lnTo>
                  <a:lnTo>
                    <a:pt x="22" y="9464"/>
                  </a:lnTo>
                  <a:lnTo>
                    <a:pt x="2" y="9509"/>
                  </a:lnTo>
                  <a:lnTo>
                    <a:pt x="22" y="9512"/>
                  </a:lnTo>
                  <a:lnTo>
                    <a:pt x="2" y="9556"/>
                  </a:lnTo>
                  <a:lnTo>
                    <a:pt x="22" y="9559"/>
                  </a:lnTo>
                  <a:lnTo>
                    <a:pt x="2" y="9606"/>
                  </a:lnTo>
                  <a:lnTo>
                    <a:pt x="22" y="9609"/>
                  </a:lnTo>
                  <a:lnTo>
                    <a:pt x="2" y="9653"/>
                  </a:lnTo>
                  <a:lnTo>
                    <a:pt x="22" y="9656"/>
                  </a:lnTo>
                  <a:lnTo>
                    <a:pt x="2" y="9700"/>
                  </a:lnTo>
                  <a:lnTo>
                    <a:pt x="22" y="9703"/>
                  </a:lnTo>
                  <a:lnTo>
                    <a:pt x="2" y="9748"/>
                  </a:lnTo>
                  <a:lnTo>
                    <a:pt x="22" y="9751"/>
                  </a:lnTo>
                  <a:lnTo>
                    <a:pt x="2" y="9795"/>
                  </a:lnTo>
                  <a:lnTo>
                    <a:pt x="22" y="9798"/>
                  </a:lnTo>
                  <a:lnTo>
                    <a:pt x="2" y="9844"/>
                  </a:lnTo>
                  <a:lnTo>
                    <a:pt x="22" y="9847"/>
                  </a:lnTo>
                  <a:lnTo>
                    <a:pt x="2" y="9891"/>
                  </a:lnTo>
                  <a:lnTo>
                    <a:pt x="22" y="9895"/>
                  </a:lnTo>
                  <a:lnTo>
                    <a:pt x="2" y="9939"/>
                  </a:lnTo>
                  <a:lnTo>
                    <a:pt x="22" y="9942"/>
                  </a:lnTo>
                  <a:lnTo>
                    <a:pt x="2" y="9987"/>
                  </a:lnTo>
                  <a:lnTo>
                    <a:pt x="22" y="9990"/>
                  </a:lnTo>
                  <a:lnTo>
                    <a:pt x="2" y="10034"/>
                  </a:lnTo>
                  <a:lnTo>
                    <a:pt x="22" y="10037"/>
                  </a:lnTo>
                  <a:lnTo>
                    <a:pt x="2" y="10083"/>
                  </a:lnTo>
                  <a:lnTo>
                    <a:pt x="22" y="10086"/>
                  </a:lnTo>
                  <a:lnTo>
                    <a:pt x="2" y="10131"/>
                  </a:lnTo>
                  <a:lnTo>
                    <a:pt x="22" y="10134"/>
                  </a:lnTo>
                  <a:lnTo>
                    <a:pt x="2" y="10178"/>
                  </a:lnTo>
                  <a:lnTo>
                    <a:pt x="22" y="10181"/>
                  </a:lnTo>
                  <a:lnTo>
                    <a:pt x="2" y="10227"/>
                  </a:lnTo>
                  <a:lnTo>
                    <a:pt x="22" y="10230"/>
                  </a:lnTo>
                  <a:lnTo>
                    <a:pt x="2" y="10274"/>
                  </a:lnTo>
                  <a:lnTo>
                    <a:pt x="11248" y="12014"/>
                  </a:lnTo>
                  <a:lnTo>
                    <a:pt x="13439" y="7293"/>
                  </a:lnTo>
                  <a:cubicBezTo>
                    <a:pt x="16023" y="7214"/>
                    <a:pt x="18583" y="6827"/>
                    <a:pt x="20943" y="6133"/>
                  </a:cubicBezTo>
                  <a:lnTo>
                    <a:pt x="26927" y="9588"/>
                  </a:lnTo>
                  <a:lnTo>
                    <a:pt x="35159" y="4836"/>
                  </a:lnTo>
                  <a:lnTo>
                    <a:pt x="35118" y="4812"/>
                  </a:lnTo>
                  <a:lnTo>
                    <a:pt x="35159" y="4787"/>
                  </a:lnTo>
                  <a:lnTo>
                    <a:pt x="35118" y="4763"/>
                  </a:lnTo>
                  <a:lnTo>
                    <a:pt x="35159" y="4739"/>
                  </a:lnTo>
                  <a:lnTo>
                    <a:pt x="35118" y="4715"/>
                  </a:lnTo>
                  <a:lnTo>
                    <a:pt x="35159" y="4692"/>
                  </a:lnTo>
                  <a:lnTo>
                    <a:pt x="35118" y="4668"/>
                  </a:lnTo>
                  <a:lnTo>
                    <a:pt x="35159" y="4644"/>
                  </a:lnTo>
                  <a:lnTo>
                    <a:pt x="35118" y="4619"/>
                  </a:lnTo>
                  <a:lnTo>
                    <a:pt x="35159" y="4595"/>
                  </a:lnTo>
                  <a:lnTo>
                    <a:pt x="35118" y="4572"/>
                  </a:lnTo>
                  <a:lnTo>
                    <a:pt x="35159" y="4548"/>
                  </a:lnTo>
                  <a:lnTo>
                    <a:pt x="35118" y="4524"/>
                  </a:lnTo>
                  <a:lnTo>
                    <a:pt x="35159" y="4500"/>
                  </a:lnTo>
                  <a:lnTo>
                    <a:pt x="35118" y="4476"/>
                  </a:lnTo>
                  <a:lnTo>
                    <a:pt x="35159" y="4453"/>
                  </a:lnTo>
                  <a:lnTo>
                    <a:pt x="35118" y="4429"/>
                  </a:lnTo>
                  <a:lnTo>
                    <a:pt x="35159" y="4404"/>
                  </a:lnTo>
                  <a:lnTo>
                    <a:pt x="35118" y="4380"/>
                  </a:lnTo>
                  <a:lnTo>
                    <a:pt x="35159" y="4356"/>
                  </a:lnTo>
                  <a:lnTo>
                    <a:pt x="35118" y="4333"/>
                  </a:lnTo>
                  <a:lnTo>
                    <a:pt x="35159" y="4309"/>
                  </a:lnTo>
                  <a:lnTo>
                    <a:pt x="35118" y="4285"/>
                  </a:lnTo>
                  <a:lnTo>
                    <a:pt x="35159" y="4261"/>
                  </a:lnTo>
                  <a:lnTo>
                    <a:pt x="35118" y="4236"/>
                  </a:lnTo>
                  <a:lnTo>
                    <a:pt x="35159" y="4212"/>
                  </a:lnTo>
                  <a:lnTo>
                    <a:pt x="35118" y="4189"/>
                  </a:lnTo>
                  <a:lnTo>
                    <a:pt x="35159" y="4165"/>
                  </a:lnTo>
                  <a:lnTo>
                    <a:pt x="35118" y="4141"/>
                  </a:lnTo>
                  <a:lnTo>
                    <a:pt x="35159" y="4117"/>
                  </a:lnTo>
                  <a:lnTo>
                    <a:pt x="35118" y="4093"/>
                  </a:lnTo>
                  <a:lnTo>
                    <a:pt x="35159" y="4068"/>
                  </a:lnTo>
                  <a:lnTo>
                    <a:pt x="35118" y="4046"/>
                  </a:lnTo>
                  <a:lnTo>
                    <a:pt x="35159" y="4021"/>
                  </a:lnTo>
                  <a:lnTo>
                    <a:pt x="35118" y="3997"/>
                  </a:lnTo>
                  <a:lnTo>
                    <a:pt x="35159" y="3973"/>
                  </a:lnTo>
                  <a:lnTo>
                    <a:pt x="35118" y="3949"/>
                  </a:lnTo>
                  <a:lnTo>
                    <a:pt x="35159" y="3926"/>
                  </a:lnTo>
                  <a:lnTo>
                    <a:pt x="35118" y="3902"/>
                  </a:lnTo>
                  <a:lnTo>
                    <a:pt x="35159" y="3878"/>
                  </a:lnTo>
                  <a:lnTo>
                    <a:pt x="35118" y="3853"/>
                  </a:lnTo>
                  <a:lnTo>
                    <a:pt x="35159" y="3829"/>
                  </a:lnTo>
                  <a:lnTo>
                    <a:pt x="35118" y="3806"/>
                  </a:lnTo>
                  <a:lnTo>
                    <a:pt x="35159" y="3782"/>
                  </a:lnTo>
                  <a:lnTo>
                    <a:pt x="35118" y="3758"/>
                  </a:lnTo>
                  <a:lnTo>
                    <a:pt x="35159" y="3734"/>
                  </a:lnTo>
                  <a:lnTo>
                    <a:pt x="35118" y="3710"/>
                  </a:lnTo>
                  <a:lnTo>
                    <a:pt x="35159" y="3687"/>
                  </a:lnTo>
                  <a:lnTo>
                    <a:pt x="35118" y="3663"/>
                  </a:lnTo>
                  <a:lnTo>
                    <a:pt x="35159" y="3638"/>
                  </a:lnTo>
                  <a:lnTo>
                    <a:pt x="35118" y="3614"/>
                  </a:lnTo>
                  <a:lnTo>
                    <a:pt x="35159" y="3590"/>
                  </a:lnTo>
                  <a:lnTo>
                    <a:pt x="35118" y="3566"/>
                  </a:lnTo>
                  <a:lnTo>
                    <a:pt x="35159" y="3543"/>
                  </a:lnTo>
                  <a:lnTo>
                    <a:pt x="35118" y="3519"/>
                  </a:lnTo>
                  <a:lnTo>
                    <a:pt x="35159" y="3495"/>
                  </a:lnTo>
                  <a:lnTo>
                    <a:pt x="35118" y="3470"/>
                  </a:lnTo>
                  <a:lnTo>
                    <a:pt x="35159" y="3446"/>
                  </a:lnTo>
                  <a:lnTo>
                    <a:pt x="35118" y="3423"/>
                  </a:lnTo>
                  <a:lnTo>
                    <a:pt x="35159" y="3399"/>
                  </a:lnTo>
                  <a:lnTo>
                    <a:pt x="35118" y="3375"/>
                  </a:lnTo>
                  <a:lnTo>
                    <a:pt x="35159" y="3351"/>
                  </a:lnTo>
                  <a:lnTo>
                    <a:pt x="35118" y="3327"/>
                  </a:lnTo>
                  <a:lnTo>
                    <a:pt x="35159" y="3304"/>
                  </a:lnTo>
                  <a:lnTo>
                    <a:pt x="35118" y="3280"/>
                  </a:lnTo>
                  <a:lnTo>
                    <a:pt x="35159" y="3255"/>
                  </a:lnTo>
                  <a:lnTo>
                    <a:pt x="35118" y="3231"/>
                  </a:lnTo>
                  <a:lnTo>
                    <a:pt x="35159" y="3207"/>
                  </a:lnTo>
                  <a:lnTo>
                    <a:pt x="35118" y="3184"/>
                  </a:lnTo>
                  <a:lnTo>
                    <a:pt x="35159" y="3160"/>
                  </a:lnTo>
                  <a:lnTo>
                    <a:pt x="35118" y="3136"/>
                  </a:lnTo>
                  <a:lnTo>
                    <a:pt x="35159" y="3112"/>
                  </a:lnTo>
                  <a:lnTo>
                    <a:pt x="35118" y="3087"/>
                  </a:lnTo>
                  <a:lnTo>
                    <a:pt x="35159" y="3063"/>
                  </a:lnTo>
                  <a:lnTo>
                    <a:pt x="35118" y="3040"/>
                  </a:lnTo>
                  <a:lnTo>
                    <a:pt x="35159" y="3016"/>
                  </a:lnTo>
                  <a:lnTo>
                    <a:pt x="35118" y="2992"/>
                  </a:lnTo>
                  <a:lnTo>
                    <a:pt x="35159" y="2968"/>
                  </a:lnTo>
                  <a:lnTo>
                    <a:pt x="35118" y="2944"/>
                  </a:lnTo>
                  <a:lnTo>
                    <a:pt x="35159" y="2921"/>
                  </a:lnTo>
                  <a:lnTo>
                    <a:pt x="35118" y="2897"/>
                  </a:lnTo>
                  <a:lnTo>
                    <a:pt x="35159" y="2872"/>
                  </a:lnTo>
                  <a:lnTo>
                    <a:pt x="35118" y="2848"/>
                  </a:lnTo>
                  <a:lnTo>
                    <a:pt x="35159" y="2824"/>
                  </a:lnTo>
                  <a:lnTo>
                    <a:pt x="35118" y="2801"/>
                  </a:lnTo>
                  <a:lnTo>
                    <a:pt x="35159" y="2777"/>
                  </a:lnTo>
                  <a:lnTo>
                    <a:pt x="35118" y="2753"/>
                  </a:lnTo>
                  <a:lnTo>
                    <a:pt x="35159" y="2729"/>
                  </a:lnTo>
                  <a:lnTo>
                    <a:pt x="35118" y="2704"/>
                  </a:lnTo>
                  <a:lnTo>
                    <a:pt x="35159" y="2682"/>
                  </a:lnTo>
                  <a:lnTo>
                    <a:pt x="35118" y="2657"/>
                  </a:lnTo>
                  <a:lnTo>
                    <a:pt x="35159" y="2633"/>
                  </a:lnTo>
                  <a:lnTo>
                    <a:pt x="35118" y="2609"/>
                  </a:lnTo>
                  <a:lnTo>
                    <a:pt x="35159" y="2585"/>
                  </a:lnTo>
                  <a:lnTo>
                    <a:pt x="35118" y="2561"/>
                  </a:lnTo>
                  <a:lnTo>
                    <a:pt x="35159" y="2538"/>
                  </a:lnTo>
                  <a:lnTo>
                    <a:pt x="35118" y="2514"/>
                  </a:lnTo>
                  <a:lnTo>
                    <a:pt x="35159" y="2489"/>
                  </a:lnTo>
                  <a:lnTo>
                    <a:pt x="35118" y="2465"/>
                  </a:lnTo>
                  <a:lnTo>
                    <a:pt x="35159" y="2441"/>
                  </a:lnTo>
                  <a:lnTo>
                    <a:pt x="35118" y="2418"/>
                  </a:lnTo>
                  <a:lnTo>
                    <a:pt x="35159" y="2394"/>
                  </a:lnTo>
                  <a:lnTo>
                    <a:pt x="35118" y="2370"/>
                  </a:lnTo>
                  <a:lnTo>
                    <a:pt x="35159" y="2346"/>
                  </a:lnTo>
                  <a:lnTo>
                    <a:pt x="35118" y="2321"/>
                  </a:lnTo>
                  <a:lnTo>
                    <a:pt x="35159" y="2299"/>
                  </a:lnTo>
                  <a:lnTo>
                    <a:pt x="35118" y="2274"/>
                  </a:lnTo>
                  <a:lnTo>
                    <a:pt x="35159" y="2250"/>
                  </a:lnTo>
                  <a:lnTo>
                    <a:pt x="35118" y="2226"/>
                  </a:lnTo>
                  <a:lnTo>
                    <a:pt x="35159" y="2202"/>
                  </a:lnTo>
                  <a:lnTo>
                    <a:pt x="35118" y="2179"/>
                  </a:lnTo>
                  <a:lnTo>
                    <a:pt x="35159" y="2155"/>
                  </a:lnTo>
                  <a:lnTo>
                    <a:pt x="35118" y="2131"/>
                  </a:lnTo>
                  <a:lnTo>
                    <a:pt x="35159" y="2106"/>
                  </a:lnTo>
                  <a:lnTo>
                    <a:pt x="35118" y="2082"/>
                  </a:lnTo>
                  <a:lnTo>
                    <a:pt x="35159" y="2059"/>
                  </a:lnTo>
                  <a:lnTo>
                    <a:pt x="35118" y="2035"/>
                  </a:lnTo>
                  <a:lnTo>
                    <a:pt x="35159" y="2011"/>
                  </a:lnTo>
                  <a:lnTo>
                    <a:pt x="35118" y="1987"/>
                  </a:lnTo>
                  <a:lnTo>
                    <a:pt x="35159" y="1963"/>
                  </a:lnTo>
                  <a:lnTo>
                    <a:pt x="35118" y="1938"/>
                  </a:lnTo>
                  <a:lnTo>
                    <a:pt x="35159" y="1916"/>
                  </a:lnTo>
                  <a:lnTo>
                    <a:pt x="35118" y="1891"/>
                  </a:lnTo>
                  <a:lnTo>
                    <a:pt x="35159" y="1867"/>
                  </a:lnTo>
                  <a:lnTo>
                    <a:pt x="35118" y="1843"/>
                  </a:lnTo>
                  <a:lnTo>
                    <a:pt x="35159" y="1819"/>
                  </a:lnTo>
                  <a:lnTo>
                    <a:pt x="35118" y="1796"/>
                  </a:lnTo>
                  <a:lnTo>
                    <a:pt x="35159" y="1772"/>
                  </a:lnTo>
                  <a:lnTo>
                    <a:pt x="35118" y="1748"/>
                  </a:lnTo>
                  <a:lnTo>
                    <a:pt x="35159" y="1723"/>
                  </a:lnTo>
                  <a:lnTo>
                    <a:pt x="35118" y="1699"/>
                  </a:lnTo>
                  <a:lnTo>
                    <a:pt x="35159" y="1676"/>
                  </a:lnTo>
                  <a:lnTo>
                    <a:pt x="35118" y="1652"/>
                  </a:lnTo>
                  <a:lnTo>
                    <a:pt x="35159" y="1628"/>
                  </a:lnTo>
                  <a:lnTo>
                    <a:pt x="35118" y="1604"/>
                  </a:lnTo>
                  <a:lnTo>
                    <a:pt x="35159" y="1580"/>
                  </a:lnTo>
                  <a:lnTo>
                    <a:pt x="35118" y="1557"/>
                  </a:lnTo>
                  <a:lnTo>
                    <a:pt x="35159" y="1533"/>
                  </a:lnTo>
                  <a:lnTo>
                    <a:pt x="35118" y="1508"/>
                  </a:lnTo>
                  <a:lnTo>
                    <a:pt x="35159" y="1484"/>
                  </a:lnTo>
                  <a:lnTo>
                    <a:pt x="35118" y="1460"/>
                  </a:lnTo>
                  <a:lnTo>
                    <a:pt x="35159" y="1436"/>
                  </a:lnTo>
                  <a:lnTo>
                    <a:pt x="35118" y="1413"/>
                  </a:lnTo>
                  <a:lnTo>
                    <a:pt x="35159" y="1389"/>
                  </a:lnTo>
                  <a:lnTo>
                    <a:pt x="35118" y="1365"/>
                  </a:lnTo>
                  <a:lnTo>
                    <a:pt x="35159" y="1340"/>
                  </a:lnTo>
                  <a:lnTo>
                    <a:pt x="35118" y="1316"/>
                  </a:lnTo>
                  <a:lnTo>
                    <a:pt x="35159" y="1293"/>
                  </a:lnTo>
                  <a:lnTo>
                    <a:pt x="35118" y="1269"/>
                  </a:lnTo>
                  <a:lnTo>
                    <a:pt x="35159" y="1245"/>
                  </a:lnTo>
                  <a:lnTo>
                    <a:pt x="35118" y="1221"/>
                  </a:lnTo>
                  <a:lnTo>
                    <a:pt x="35159" y="1197"/>
                  </a:lnTo>
                  <a:lnTo>
                    <a:pt x="35118" y="1174"/>
                  </a:lnTo>
                  <a:lnTo>
                    <a:pt x="35159" y="1150"/>
                  </a:lnTo>
                  <a:lnTo>
                    <a:pt x="35118" y="1125"/>
                  </a:lnTo>
                  <a:lnTo>
                    <a:pt x="35159" y="1101"/>
                  </a:lnTo>
                  <a:lnTo>
                    <a:pt x="35118" y="1077"/>
                  </a:lnTo>
                  <a:lnTo>
                    <a:pt x="35159" y="1054"/>
                  </a:lnTo>
                  <a:lnTo>
                    <a:pt x="35118" y="1030"/>
                  </a:lnTo>
                  <a:lnTo>
                    <a:pt x="35159" y="1006"/>
                  </a:lnTo>
                  <a:lnTo>
                    <a:pt x="35118" y="982"/>
                  </a:lnTo>
                  <a:lnTo>
                    <a:pt x="35159" y="957"/>
                  </a:lnTo>
                  <a:lnTo>
                    <a:pt x="35118" y="933"/>
                  </a:lnTo>
                  <a:lnTo>
                    <a:pt x="35159" y="910"/>
                  </a:lnTo>
                  <a:lnTo>
                    <a:pt x="35118" y="886"/>
                  </a:lnTo>
                  <a:lnTo>
                    <a:pt x="35159" y="862"/>
                  </a:lnTo>
                  <a:lnTo>
                    <a:pt x="35118" y="838"/>
                  </a:lnTo>
                  <a:lnTo>
                    <a:pt x="35159" y="814"/>
                  </a:lnTo>
                  <a:lnTo>
                    <a:pt x="35118" y="791"/>
                  </a:lnTo>
                  <a:lnTo>
                    <a:pt x="35159" y="767"/>
                  </a:lnTo>
                  <a:lnTo>
                    <a:pt x="35118" y="742"/>
                  </a:lnTo>
                  <a:lnTo>
                    <a:pt x="35159" y="718"/>
                  </a:lnTo>
                  <a:lnTo>
                    <a:pt x="35118" y="694"/>
                  </a:lnTo>
                  <a:lnTo>
                    <a:pt x="35159" y="671"/>
                  </a:lnTo>
                  <a:lnTo>
                    <a:pt x="35118" y="647"/>
                  </a:lnTo>
                  <a:lnTo>
                    <a:pt x="35159" y="623"/>
                  </a:lnTo>
                  <a:lnTo>
                    <a:pt x="35118" y="599"/>
                  </a:lnTo>
                  <a:lnTo>
                    <a:pt x="35159" y="574"/>
                  </a:lnTo>
                  <a:lnTo>
                    <a:pt x="35118" y="552"/>
                  </a:lnTo>
                  <a:lnTo>
                    <a:pt x="35159" y="527"/>
                  </a:lnTo>
                  <a:lnTo>
                    <a:pt x="35118" y="503"/>
                  </a:lnTo>
                  <a:lnTo>
                    <a:pt x="35159" y="479"/>
                  </a:lnTo>
                  <a:lnTo>
                    <a:pt x="35118" y="455"/>
                  </a:lnTo>
                  <a:lnTo>
                    <a:pt x="35159" y="432"/>
                  </a:lnTo>
                  <a:lnTo>
                    <a:pt x="35118" y="408"/>
                  </a:lnTo>
                  <a:lnTo>
                    <a:pt x="35159" y="384"/>
                  </a:lnTo>
                  <a:lnTo>
                    <a:pt x="35118" y="359"/>
                  </a:lnTo>
                  <a:lnTo>
                    <a:pt x="35159" y="335"/>
                  </a:lnTo>
                  <a:lnTo>
                    <a:pt x="35118" y="311"/>
                  </a:lnTo>
                  <a:lnTo>
                    <a:pt x="35159" y="288"/>
                  </a:lnTo>
                  <a:lnTo>
                    <a:pt x="35118" y="264"/>
                  </a:lnTo>
                  <a:lnTo>
                    <a:pt x="35159" y="240"/>
                  </a:lnTo>
                  <a:lnTo>
                    <a:pt x="35118" y="216"/>
                  </a:lnTo>
                  <a:lnTo>
                    <a:pt x="35159" y="191"/>
                  </a:lnTo>
                  <a:lnTo>
                    <a:pt x="35118" y="169"/>
                  </a:lnTo>
                  <a:lnTo>
                    <a:pt x="35159" y="144"/>
                  </a:lnTo>
                  <a:lnTo>
                    <a:pt x="35118" y="120"/>
                  </a:lnTo>
                  <a:lnTo>
                    <a:pt x="35159" y="96"/>
                  </a:lnTo>
                  <a:lnTo>
                    <a:pt x="35118" y="72"/>
                  </a:lnTo>
                  <a:lnTo>
                    <a:pt x="35159" y="49"/>
                  </a:lnTo>
                  <a:lnTo>
                    <a:pt x="35118" y="25"/>
                  </a:lnTo>
                  <a:lnTo>
                    <a:pt x="35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27;p52">
              <a:extLst>
                <a:ext uri="{FF2B5EF4-FFF2-40B4-BE49-F238E27FC236}">
                  <a16:creationId xmlns:a16="http://schemas.microsoft.com/office/drawing/2014/main" id="{654E803E-D239-F362-2522-2FF35D66AF23}"/>
                </a:ext>
              </a:extLst>
            </p:cNvPr>
            <p:cNvSpPr/>
            <p:nvPr/>
          </p:nvSpPr>
          <p:spPr>
            <a:xfrm>
              <a:off x="1898625" y="4291000"/>
              <a:ext cx="254650" cy="167675"/>
            </a:xfrm>
            <a:custGeom>
              <a:avLst/>
              <a:gdLst/>
              <a:ahLst/>
              <a:cxnLst/>
              <a:rect l="l" t="t" r="r" b="b"/>
              <a:pathLst>
                <a:path w="10186" h="6707" extrusionOk="0">
                  <a:moveTo>
                    <a:pt x="10166" y="3"/>
                  </a:moveTo>
                  <a:lnTo>
                    <a:pt x="10185" y="0"/>
                  </a:lnTo>
                  <a:lnTo>
                    <a:pt x="2009" y="1264"/>
                  </a:lnTo>
                  <a:cubicBezTo>
                    <a:pt x="1871" y="2757"/>
                    <a:pt x="1201" y="4235"/>
                    <a:pt x="0" y="5597"/>
                  </a:cubicBezTo>
                  <a:lnTo>
                    <a:pt x="1921" y="6707"/>
                  </a:lnTo>
                  <a:cubicBezTo>
                    <a:pt x="1959" y="6504"/>
                    <a:pt x="1991" y="6303"/>
                    <a:pt x="2009" y="6100"/>
                  </a:cubicBezTo>
                  <a:lnTo>
                    <a:pt x="10185" y="4834"/>
                  </a:lnTo>
                  <a:lnTo>
                    <a:pt x="10166" y="4790"/>
                  </a:lnTo>
                  <a:lnTo>
                    <a:pt x="10185" y="4786"/>
                  </a:lnTo>
                  <a:lnTo>
                    <a:pt x="10166" y="4742"/>
                  </a:lnTo>
                  <a:lnTo>
                    <a:pt x="10185" y="4739"/>
                  </a:lnTo>
                  <a:lnTo>
                    <a:pt x="10166" y="4693"/>
                  </a:lnTo>
                  <a:lnTo>
                    <a:pt x="10185" y="4690"/>
                  </a:lnTo>
                  <a:lnTo>
                    <a:pt x="10166" y="4646"/>
                  </a:lnTo>
                  <a:lnTo>
                    <a:pt x="10185" y="4642"/>
                  </a:lnTo>
                  <a:lnTo>
                    <a:pt x="10166" y="4598"/>
                  </a:lnTo>
                  <a:lnTo>
                    <a:pt x="10185" y="4595"/>
                  </a:lnTo>
                  <a:lnTo>
                    <a:pt x="10166" y="4549"/>
                  </a:lnTo>
                  <a:lnTo>
                    <a:pt x="10185" y="4546"/>
                  </a:lnTo>
                  <a:lnTo>
                    <a:pt x="10166" y="4503"/>
                  </a:lnTo>
                  <a:lnTo>
                    <a:pt x="10185" y="4500"/>
                  </a:lnTo>
                  <a:lnTo>
                    <a:pt x="10166" y="4454"/>
                  </a:lnTo>
                  <a:lnTo>
                    <a:pt x="10185" y="4451"/>
                  </a:lnTo>
                  <a:lnTo>
                    <a:pt x="10166" y="4407"/>
                  </a:lnTo>
                  <a:lnTo>
                    <a:pt x="10185" y="4403"/>
                  </a:lnTo>
                  <a:lnTo>
                    <a:pt x="10166" y="4359"/>
                  </a:lnTo>
                  <a:lnTo>
                    <a:pt x="10185" y="4356"/>
                  </a:lnTo>
                  <a:lnTo>
                    <a:pt x="10166" y="4310"/>
                  </a:lnTo>
                  <a:lnTo>
                    <a:pt x="10185" y="4307"/>
                  </a:lnTo>
                  <a:lnTo>
                    <a:pt x="10166" y="4263"/>
                  </a:lnTo>
                  <a:lnTo>
                    <a:pt x="10185" y="4260"/>
                  </a:lnTo>
                  <a:lnTo>
                    <a:pt x="10166" y="4215"/>
                  </a:lnTo>
                  <a:lnTo>
                    <a:pt x="10185" y="4212"/>
                  </a:lnTo>
                  <a:lnTo>
                    <a:pt x="10166" y="4166"/>
                  </a:lnTo>
                  <a:lnTo>
                    <a:pt x="10185" y="4163"/>
                  </a:lnTo>
                  <a:lnTo>
                    <a:pt x="10166" y="4120"/>
                  </a:lnTo>
                  <a:lnTo>
                    <a:pt x="10185" y="4117"/>
                  </a:lnTo>
                  <a:lnTo>
                    <a:pt x="10166" y="4071"/>
                  </a:lnTo>
                  <a:lnTo>
                    <a:pt x="10185" y="4068"/>
                  </a:lnTo>
                  <a:lnTo>
                    <a:pt x="10166" y="4024"/>
                  </a:lnTo>
                  <a:lnTo>
                    <a:pt x="10185" y="4020"/>
                  </a:lnTo>
                  <a:lnTo>
                    <a:pt x="10166" y="3976"/>
                  </a:lnTo>
                  <a:lnTo>
                    <a:pt x="10185" y="3973"/>
                  </a:lnTo>
                  <a:lnTo>
                    <a:pt x="10166" y="3927"/>
                  </a:lnTo>
                  <a:lnTo>
                    <a:pt x="10185" y="3924"/>
                  </a:lnTo>
                  <a:lnTo>
                    <a:pt x="10166" y="3880"/>
                  </a:lnTo>
                  <a:lnTo>
                    <a:pt x="10185" y="3877"/>
                  </a:lnTo>
                  <a:lnTo>
                    <a:pt x="10166" y="3832"/>
                  </a:lnTo>
                  <a:lnTo>
                    <a:pt x="10185" y="3829"/>
                  </a:lnTo>
                  <a:lnTo>
                    <a:pt x="10166" y="3785"/>
                  </a:lnTo>
                  <a:lnTo>
                    <a:pt x="10185" y="3780"/>
                  </a:lnTo>
                  <a:lnTo>
                    <a:pt x="10166" y="3737"/>
                  </a:lnTo>
                  <a:lnTo>
                    <a:pt x="10185" y="3734"/>
                  </a:lnTo>
                  <a:lnTo>
                    <a:pt x="10166" y="3688"/>
                  </a:lnTo>
                  <a:lnTo>
                    <a:pt x="10185" y="3685"/>
                  </a:lnTo>
                  <a:lnTo>
                    <a:pt x="10166" y="3641"/>
                  </a:lnTo>
                  <a:lnTo>
                    <a:pt x="10185" y="3638"/>
                  </a:lnTo>
                  <a:lnTo>
                    <a:pt x="10166" y="3593"/>
                  </a:lnTo>
                  <a:lnTo>
                    <a:pt x="10185" y="3590"/>
                  </a:lnTo>
                  <a:lnTo>
                    <a:pt x="10166" y="3544"/>
                  </a:lnTo>
                  <a:lnTo>
                    <a:pt x="10185" y="3541"/>
                  </a:lnTo>
                  <a:lnTo>
                    <a:pt x="10166" y="3497"/>
                  </a:lnTo>
                  <a:lnTo>
                    <a:pt x="10185" y="3494"/>
                  </a:lnTo>
                  <a:lnTo>
                    <a:pt x="10166" y="3449"/>
                  </a:lnTo>
                  <a:lnTo>
                    <a:pt x="10185" y="3446"/>
                  </a:lnTo>
                  <a:lnTo>
                    <a:pt x="10166" y="3402"/>
                  </a:lnTo>
                  <a:lnTo>
                    <a:pt x="10185" y="3397"/>
                  </a:lnTo>
                  <a:lnTo>
                    <a:pt x="10166" y="3354"/>
                  </a:lnTo>
                  <a:lnTo>
                    <a:pt x="10185" y="3351"/>
                  </a:lnTo>
                  <a:lnTo>
                    <a:pt x="10166" y="3305"/>
                  </a:lnTo>
                  <a:lnTo>
                    <a:pt x="10185" y="3302"/>
                  </a:lnTo>
                  <a:lnTo>
                    <a:pt x="10166" y="3258"/>
                  </a:lnTo>
                  <a:lnTo>
                    <a:pt x="10185" y="3255"/>
                  </a:lnTo>
                  <a:lnTo>
                    <a:pt x="10166" y="3210"/>
                  </a:lnTo>
                  <a:lnTo>
                    <a:pt x="10185" y="3207"/>
                  </a:lnTo>
                  <a:lnTo>
                    <a:pt x="10166" y="3161"/>
                  </a:lnTo>
                  <a:lnTo>
                    <a:pt x="10185" y="3158"/>
                  </a:lnTo>
                  <a:lnTo>
                    <a:pt x="10166" y="3114"/>
                  </a:lnTo>
                  <a:lnTo>
                    <a:pt x="10185" y="3111"/>
                  </a:lnTo>
                  <a:lnTo>
                    <a:pt x="10166" y="3066"/>
                  </a:lnTo>
                  <a:lnTo>
                    <a:pt x="10185" y="3063"/>
                  </a:lnTo>
                  <a:lnTo>
                    <a:pt x="10166" y="3019"/>
                  </a:lnTo>
                  <a:lnTo>
                    <a:pt x="10185" y="3014"/>
                  </a:lnTo>
                  <a:lnTo>
                    <a:pt x="10166" y="2971"/>
                  </a:lnTo>
                  <a:lnTo>
                    <a:pt x="10185" y="2968"/>
                  </a:lnTo>
                  <a:lnTo>
                    <a:pt x="10166" y="2922"/>
                  </a:lnTo>
                  <a:lnTo>
                    <a:pt x="10185" y="2919"/>
                  </a:lnTo>
                  <a:lnTo>
                    <a:pt x="10166" y="2875"/>
                  </a:lnTo>
                  <a:lnTo>
                    <a:pt x="10185" y="2872"/>
                  </a:lnTo>
                  <a:lnTo>
                    <a:pt x="10166" y="2827"/>
                  </a:lnTo>
                  <a:lnTo>
                    <a:pt x="10185" y="2824"/>
                  </a:lnTo>
                  <a:lnTo>
                    <a:pt x="10166" y="2780"/>
                  </a:lnTo>
                  <a:lnTo>
                    <a:pt x="10185" y="2775"/>
                  </a:lnTo>
                  <a:lnTo>
                    <a:pt x="10166" y="2731"/>
                  </a:lnTo>
                  <a:lnTo>
                    <a:pt x="10185" y="2728"/>
                  </a:lnTo>
                  <a:lnTo>
                    <a:pt x="10166" y="2683"/>
                  </a:lnTo>
                  <a:lnTo>
                    <a:pt x="10185" y="2680"/>
                  </a:lnTo>
                  <a:lnTo>
                    <a:pt x="10166" y="2636"/>
                  </a:lnTo>
                  <a:lnTo>
                    <a:pt x="10185" y="2633"/>
                  </a:lnTo>
                  <a:lnTo>
                    <a:pt x="10166" y="2588"/>
                  </a:lnTo>
                  <a:lnTo>
                    <a:pt x="10185" y="2585"/>
                  </a:lnTo>
                  <a:lnTo>
                    <a:pt x="10166" y="2539"/>
                  </a:lnTo>
                  <a:lnTo>
                    <a:pt x="10185" y="2536"/>
                  </a:lnTo>
                  <a:lnTo>
                    <a:pt x="10166" y="2492"/>
                  </a:lnTo>
                  <a:lnTo>
                    <a:pt x="10185" y="2489"/>
                  </a:lnTo>
                  <a:lnTo>
                    <a:pt x="10166" y="2444"/>
                  </a:lnTo>
                  <a:lnTo>
                    <a:pt x="10185" y="2441"/>
                  </a:lnTo>
                  <a:lnTo>
                    <a:pt x="10166" y="2397"/>
                  </a:lnTo>
                  <a:lnTo>
                    <a:pt x="10185" y="2392"/>
                  </a:lnTo>
                  <a:lnTo>
                    <a:pt x="10166" y="2348"/>
                  </a:lnTo>
                  <a:lnTo>
                    <a:pt x="10185" y="2345"/>
                  </a:lnTo>
                  <a:lnTo>
                    <a:pt x="10166" y="2300"/>
                  </a:lnTo>
                  <a:lnTo>
                    <a:pt x="10185" y="2297"/>
                  </a:lnTo>
                  <a:lnTo>
                    <a:pt x="10166" y="2253"/>
                  </a:lnTo>
                  <a:lnTo>
                    <a:pt x="10185" y="2250"/>
                  </a:lnTo>
                  <a:lnTo>
                    <a:pt x="10166" y="2205"/>
                  </a:lnTo>
                  <a:lnTo>
                    <a:pt x="10185" y="2202"/>
                  </a:lnTo>
                  <a:lnTo>
                    <a:pt x="10166" y="2156"/>
                  </a:lnTo>
                  <a:lnTo>
                    <a:pt x="10185" y="2153"/>
                  </a:lnTo>
                  <a:lnTo>
                    <a:pt x="10166" y="2109"/>
                  </a:lnTo>
                  <a:lnTo>
                    <a:pt x="10185" y="2106"/>
                  </a:lnTo>
                  <a:lnTo>
                    <a:pt x="10166" y="2061"/>
                  </a:lnTo>
                  <a:lnTo>
                    <a:pt x="10185" y="2058"/>
                  </a:lnTo>
                  <a:lnTo>
                    <a:pt x="10166" y="2014"/>
                  </a:lnTo>
                  <a:lnTo>
                    <a:pt x="10185" y="2011"/>
                  </a:lnTo>
                  <a:lnTo>
                    <a:pt x="10166" y="1965"/>
                  </a:lnTo>
                  <a:lnTo>
                    <a:pt x="10185" y="1962"/>
                  </a:lnTo>
                  <a:lnTo>
                    <a:pt x="10166" y="1917"/>
                  </a:lnTo>
                  <a:lnTo>
                    <a:pt x="10185" y="1914"/>
                  </a:lnTo>
                  <a:lnTo>
                    <a:pt x="10166" y="1870"/>
                  </a:lnTo>
                  <a:lnTo>
                    <a:pt x="10185" y="1867"/>
                  </a:lnTo>
                  <a:lnTo>
                    <a:pt x="10166" y="1822"/>
                  </a:lnTo>
                  <a:lnTo>
                    <a:pt x="10185" y="1819"/>
                  </a:lnTo>
                  <a:lnTo>
                    <a:pt x="10166" y="1775"/>
                  </a:lnTo>
                  <a:lnTo>
                    <a:pt x="10185" y="1770"/>
                  </a:lnTo>
                  <a:lnTo>
                    <a:pt x="10166" y="1726"/>
                  </a:lnTo>
                  <a:lnTo>
                    <a:pt x="10185" y="1723"/>
                  </a:lnTo>
                  <a:lnTo>
                    <a:pt x="10166" y="1678"/>
                  </a:lnTo>
                  <a:lnTo>
                    <a:pt x="10185" y="1675"/>
                  </a:lnTo>
                  <a:lnTo>
                    <a:pt x="10166" y="1631"/>
                  </a:lnTo>
                  <a:lnTo>
                    <a:pt x="10185" y="1628"/>
                  </a:lnTo>
                  <a:lnTo>
                    <a:pt x="10166" y="1582"/>
                  </a:lnTo>
                  <a:lnTo>
                    <a:pt x="10185" y="1579"/>
                  </a:lnTo>
                  <a:lnTo>
                    <a:pt x="10166" y="1534"/>
                  </a:lnTo>
                  <a:lnTo>
                    <a:pt x="10185" y="1531"/>
                  </a:lnTo>
                  <a:lnTo>
                    <a:pt x="10166" y="1487"/>
                  </a:lnTo>
                  <a:lnTo>
                    <a:pt x="10185" y="1484"/>
                  </a:lnTo>
                  <a:lnTo>
                    <a:pt x="10166" y="1439"/>
                  </a:lnTo>
                  <a:lnTo>
                    <a:pt x="10185" y="1436"/>
                  </a:lnTo>
                  <a:lnTo>
                    <a:pt x="10166" y="1392"/>
                  </a:lnTo>
                  <a:lnTo>
                    <a:pt x="10185" y="1387"/>
                  </a:lnTo>
                  <a:lnTo>
                    <a:pt x="10166" y="1343"/>
                  </a:lnTo>
                  <a:lnTo>
                    <a:pt x="10185" y="1340"/>
                  </a:lnTo>
                  <a:lnTo>
                    <a:pt x="10166" y="1295"/>
                  </a:lnTo>
                  <a:lnTo>
                    <a:pt x="10185" y="1292"/>
                  </a:lnTo>
                  <a:lnTo>
                    <a:pt x="10166" y="1248"/>
                  </a:lnTo>
                  <a:lnTo>
                    <a:pt x="10185" y="1245"/>
                  </a:lnTo>
                  <a:lnTo>
                    <a:pt x="10166" y="1199"/>
                  </a:lnTo>
                  <a:lnTo>
                    <a:pt x="10185" y="1196"/>
                  </a:lnTo>
                  <a:lnTo>
                    <a:pt x="10166" y="1151"/>
                  </a:lnTo>
                  <a:lnTo>
                    <a:pt x="10185" y="1148"/>
                  </a:lnTo>
                  <a:lnTo>
                    <a:pt x="10166" y="1104"/>
                  </a:lnTo>
                  <a:lnTo>
                    <a:pt x="10185" y="1101"/>
                  </a:lnTo>
                  <a:lnTo>
                    <a:pt x="10166" y="1056"/>
                  </a:lnTo>
                  <a:lnTo>
                    <a:pt x="10185" y="1053"/>
                  </a:lnTo>
                  <a:lnTo>
                    <a:pt x="10166" y="1009"/>
                  </a:lnTo>
                  <a:lnTo>
                    <a:pt x="10185" y="1006"/>
                  </a:lnTo>
                  <a:lnTo>
                    <a:pt x="10166" y="960"/>
                  </a:lnTo>
                  <a:lnTo>
                    <a:pt x="10185" y="957"/>
                  </a:lnTo>
                  <a:lnTo>
                    <a:pt x="10166" y="912"/>
                  </a:lnTo>
                  <a:lnTo>
                    <a:pt x="10185" y="909"/>
                  </a:lnTo>
                  <a:lnTo>
                    <a:pt x="10166" y="865"/>
                  </a:lnTo>
                  <a:lnTo>
                    <a:pt x="10185" y="862"/>
                  </a:lnTo>
                  <a:lnTo>
                    <a:pt x="10166" y="816"/>
                  </a:lnTo>
                  <a:lnTo>
                    <a:pt x="10185" y="813"/>
                  </a:lnTo>
                  <a:lnTo>
                    <a:pt x="10166" y="769"/>
                  </a:lnTo>
                  <a:lnTo>
                    <a:pt x="10185" y="765"/>
                  </a:lnTo>
                  <a:lnTo>
                    <a:pt x="10166" y="721"/>
                  </a:lnTo>
                  <a:lnTo>
                    <a:pt x="10185" y="718"/>
                  </a:lnTo>
                  <a:lnTo>
                    <a:pt x="10166" y="673"/>
                  </a:lnTo>
                  <a:lnTo>
                    <a:pt x="10185" y="670"/>
                  </a:lnTo>
                  <a:lnTo>
                    <a:pt x="10166" y="626"/>
                  </a:lnTo>
                  <a:lnTo>
                    <a:pt x="10185" y="623"/>
                  </a:lnTo>
                  <a:lnTo>
                    <a:pt x="10166" y="577"/>
                  </a:lnTo>
                  <a:lnTo>
                    <a:pt x="10185" y="574"/>
                  </a:lnTo>
                  <a:lnTo>
                    <a:pt x="10166" y="529"/>
                  </a:lnTo>
                  <a:lnTo>
                    <a:pt x="10185" y="526"/>
                  </a:lnTo>
                  <a:lnTo>
                    <a:pt x="10166" y="482"/>
                  </a:lnTo>
                  <a:lnTo>
                    <a:pt x="10185" y="479"/>
                  </a:lnTo>
                  <a:lnTo>
                    <a:pt x="10166" y="433"/>
                  </a:lnTo>
                  <a:lnTo>
                    <a:pt x="10185" y="430"/>
                  </a:lnTo>
                  <a:lnTo>
                    <a:pt x="10166" y="386"/>
                  </a:lnTo>
                  <a:lnTo>
                    <a:pt x="10185" y="382"/>
                  </a:lnTo>
                  <a:lnTo>
                    <a:pt x="10166" y="338"/>
                  </a:lnTo>
                  <a:lnTo>
                    <a:pt x="10185" y="335"/>
                  </a:lnTo>
                  <a:lnTo>
                    <a:pt x="10166" y="290"/>
                  </a:lnTo>
                  <a:lnTo>
                    <a:pt x="10185" y="287"/>
                  </a:lnTo>
                  <a:lnTo>
                    <a:pt x="10166" y="243"/>
                  </a:lnTo>
                  <a:lnTo>
                    <a:pt x="10185" y="240"/>
                  </a:lnTo>
                  <a:lnTo>
                    <a:pt x="10166" y="194"/>
                  </a:lnTo>
                  <a:lnTo>
                    <a:pt x="10185" y="191"/>
                  </a:lnTo>
                  <a:lnTo>
                    <a:pt x="10166" y="147"/>
                  </a:lnTo>
                  <a:lnTo>
                    <a:pt x="10185" y="143"/>
                  </a:lnTo>
                  <a:lnTo>
                    <a:pt x="10166" y="99"/>
                  </a:lnTo>
                  <a:lnTo>
                    <a:pt x="10185" y="96"/>
                  </a:lnTo>
                  <a:lnTo>
                    <a:pt x="10166" y="50"/>
                  </a:lnTo>
                  <a:lnTo>
                    <a:pt x="10185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28;p52">
              <a:extLst>
                <a:ext uri="{FF2B5EF4-FFF2-40B4-BE49-F238E27FC236}">
                  <a16:creationId xmlns:a16="http://schemas.microsoft.com/office/drawing/2014/main" id="{A23828E0-845E-BFF9-922C-06B35B42A7E9}"/>
                </a:ext>
              </a:extLst>
            </p:cNvPr>
            <p:cNvSpPr/>
            <p:nvPr/>
          </p:nvSpPr>
          <p:spPr>
            <a:xfrm>
              <a:off x="1736225" y="3964125"/>
              <a:ext cx="54775" cy="137050"/>
            </a:xfrm>
            <a:custGeom>
              <a:avLst/>
              <a:gdLst/>
              <a:ahLst/>
              <a:cxnLst/>
              <a:rect l="l" t="t" r="r" b="b"/>
              <a:pathLst>
                <a:path w="2191" h="5482" extrusionOk="0">
                  <a:moveTo>
                    <a:pt x="1870" y="5482"/>
                  </a:moveTo>
                  <a:lnTo>
                    <a:pt x="2191" y="4789"/>
                  </a:lnTo>
                  <a:lnTo>
                    <a:pt x="2170" y="4786"/>
                  </a:lnTo>
                  <a:lnTo>
                    <a:pt x="2191" y="4742"/>
                  </a:lnTo>
                  <a:lnTo>
                    <a:pt x="2170" y="4739"/>
                  </a:lnTo>
                  <a:lnTo>
                    <a:pt x="2191" y="4693"/>
                  </a:lnTo>
                  <a:lnTo>
                    <a:pt x="2170" y="4690"/>
                  </a:lnTo>
                  <a:lnTo>
                    <a:pt x="2191" y="4646"/>
                  </a:lnTo>
                  <a:lnTo>
                    <a:pt x="2170" y="4643"/>
                  </a:lnTo>
                  <a:lnTo>
                    <a:pt x="2191" y="4598"/>
                  </a:lnTo>
                  <a:lnTo>
                    <a:pt x="2170" y="4595"/>
                  </a:lnTo>
                  <a:lnTo>
                    <a:pt x="2191" y="4549"/>
                  </a:lnTo>
                  <a:lnTo>
                    <a:pt x="2170" y="4546"/>
                  </a:lnTo>
                  <a:lnTo>
                    <a:pt x="2191" y="4503"/>
                  </a:lnTo>
                  <a:lnTo>
                    <a:pt x="2170" y="4500"/>
                  </a:lnTo>
                  <a:lnTo>
                    <a:pt x="2191" y="4454"/>
                  </a:lnTo>
                  <a:lnTo>
                    <a:pt x="2170" y="4451"/>
                  </a:lnTo>
                  <a:lnTo>
                    <a:pt x="2191" y="4407"/>
                  </a:lnTo>
                  <a:lnTo>
                    <a:pt x="2170" y="4403"/>
                  </a:lnTo>
                  <a:lnTo>
                    <a:pt x="2191" y="4359"/>
                  </a:lnTo>
                  <a:lnTo>
                    <a:pt x="2170" y="4356"/>
                  </a:lnTo>
                  <a:lnTo>
                    <a:pt x="2191" y="4310"/>
                  </a:lnTo>
                  <a:lnTo>
                    <a:pt x="2170" y="4307"/>
                  </a:lnTo>
                  <a:lnTo>
                    <a:pt x="2191" y="4263"/>
                  </a:lnTo>
                  <a:lnTo>
                    <a:pt x="2170" y="4260"/>
                  </a:lnTo>
                  <a:lnTo>
                    <a:pt x="2191" y="4215"/>
                  </a:lnTo>
                  <a:lnTo>
                    <a:pt x="2170" y="4212"/>
                  </a:lnTo>
                  <a:lnTo>
                    <a:pt x="2191" y="4166"/>
                  </a:lnTo>
                  <a:lnTo>
                    <a:pt x="2170" y="4163"/>
                  </a:lnTo>
                  <a:lnTo>
                    <a:pt x="2191" y="4120"/>
                  </a:lnTo>
                  <a:lnTo>
                    <a:pt x="2170" y="4117"/>
                  </a:lnTo>
                  <a:lnTo>
                    <a:pt x="2191" y="4071"/>
                  </a:lnTo>
                  <a:lnTo>
                    <a:pt x="2170" y="4068"/>
                  </a:lnTo>
                  <a:lnTo>
                    <a:pt x="2191" y="4024"/>
                  </a:lnTo>
                  <a:lnTo>
                    <a:pt x="2170" y="4020"/>
                  </a:lnTo>
                  <a:lnTo>
                    <a:pt x="2191" y="3976"/>
                  </a:lnTo>
                  <a:lnTo>
                    <a:pt x="2170" y="3973"/>
                  </a:lnTo>
                  <a:lnTo>
                    <a:pt x="2191" y="3927"/>
                  </a:lnTo>
                  <a:lnTo>
                    <a:pt x="2170" y="3924"/>
                  </a:lnTo>
                  <a:lnTo>
                    <a:pt x="2191" y="3880"/>
                  </a:lnTo>
                  <a:lnTo>
                    <a:pt x="2170" y="3877"/>
                  </a:lnTo>
                  <a:lnTo>
                    <a:pt x="2191" y="3832"/>
                  </a:lnTo>
                  <a:lnTo>
                    <a:pt x="2170" y="3829"/>
                  </a:lnTo>
                  <a:lnTo>
                    <a:pt x="2191" y="3785"/>
                  </a:lnTo>
                  <a:lnTo>
                    <a:pt x="2170" y="3780"/>
                  </a:lnTo>
                  <a:lnTo>
                    <a:pt x="2191" y="3737"/>
                  </a:lnTo>
                  <a:lnTo>
                    <a:pt x="2170" y="3734"/>
                  </a:lnTo>
                  <a:lnTo>
                    <a:pt x="2191" y="3688"/>
                  </a:lnTo>
                  <a:lnTo>
                    <a:pt x="2170" y="3685"/>
                  </a:lnTo>
                  <a:lnTo>
                    <a:pt x="2191" y="3641"/>
                  </a:lnTo>
                  <a:lnTo>
                    <a:pt x="2170" y="3638"/>
                  </a:lnTo>
                  <a:lnTo>
                    <a:pt x="2191" y="3593"/>
                  </a:lnTo>
                  <a:lnTo>
                    <a:pt x="2170" y="3590"/>
                  </a:lnTo>
                  <a:lnTo>
                    <a:pt x="2191" y="3544"/>
                  </a:lnTo>
                  <a:lnTo>
                    <a:pt x="2170" y="3541"/>
                  </a:lnTo>
                  <a:lnTo>
                    <a:pt x="2191" y="3497"/>
                  </a:lnTo>
                  <a:lnTo>
                    <a:pt x="2170" y="3494"/>
                  </a:lnTo>
                  <a:lnTo>
                    <a:pt x="2191" y="3449"/>
                  </a:lnTo>
                  <a:lnTo>
                    <a:pt x="2170" y="3446"/>
                  </a:lnTo>
                  <a:lnTo>
                    <a:pt x="2191" y="3402"/>
                  </a:lnTo>
                  <a:lnTo>
                    <a:pt x="2170" y="3397"/>
                  </a:lnTo>
                  <a:lnTo>
                    <a:pt x="2191" y="3354"/>
                  </a:lnTo>
                  <a:lnTo>
                    <a:pt x="2170" y="3351"/>
                  </a:lnTo>
                  <a:lnTo>
                    <a:pt x="2191" y="3305"/>
                  </a:lnTo>
                  <a:lnTo>
                    <a:pt x="2170" y="3302"/>
                  </a:lnTo>
                  <a:lnTo>
                    <a:pt x="2191" y="3258"/>
                  </a:lnTo>
                  <a:lnTo>
                    <a:pt x="2170" y="3255"/>
                  </a:lnTo>
                  <a:lnTo>
                    <a:pt x="2191" y="3210"/>
                  </a:lnTo>
                  <a:lnTo>
                    <a:pt x="2170" y="3207"/>
                  </a:lnTo>
                  <a:lnTo>
                    <a:pt x="2191" y="3161"/>
                  </a:lnTo>
                  <a:lnTo>
                    <a:pt x="2170" y="3158"/>
                  </a:lnTo>
                  <a:lnTo>
                    <a:pt x="2191" y="3114"/>
                  </a:lnTo>
                  <a:lnTo>
                    <a:pt x="2170" y="3111"/>
                  </a:lnTo>
                  <a:lnTo>
                    <a:pt x="2191" y="3066"/>
                  </a:lnTo>
                  <a:lnTo>
                    <a:pt x="2170" y="3063"/>
                  </a:lnTo>
                  <a:lnTo>
                    <a:pt x="2191" y="3019"/>
                  </a:lnTo>
                  <a:lnTo>
                    <a:pt x="2170" y="3016"/>
                  </a:lnTo>
                  <a:lnTo>
                    <a:pt x="2191" y="2971"/>
                  </a:lnTo>
                  <a:lnTo>
                    <a:pt x="2170" y="2968"/>
                  </a:lnTo>
                  <a:lnTo>
                    <a:pt x="2191" y="2922"/>
                  </a:lnTo>
                  <a:lnTo>
                    <a:pt x="2170" y="2919"/>
                  </a:lnTo>
                  <a:lnTo>
                    <a:pt x="2191" y="2875"/>
                  </a:lnTo>
                  <a:lnTo>
                    <a:pt x="2170" y="2872"/>
                  </a:lnTo>
                  <a:lnTo>
                    <a:pt x="2191" y="2827"/>
                  </a:lnTo>
                  <a:lnTo>
                    <a:pt x="2170" y="2824"/>
                  </a:lnTo>
                  <a:lnTo>
                    <a:pt x="2191" y="2780"/>
                  </a:lnTo>
                  <a:lnTo>
                    <a:pt x="2170" y="2775"/>
                  </a:lnTo>
                  <a:lnTo>
                    <a:pt x="2191" y="2731"/>
                  </a:lnTo>
                  <a:lnTo>
                    <a:pt x="2170" y="2728"/>
                  </a:lnTo>
                  <a:lnTo>
                    <a:pt x="2191" y="2683"/>
                  </a:lnTo>
                  <a:lnTo>
                    <a:pt x="2170" y="2680"/>
                  </a:lnTo>
                  <a:lnTo>
                    <a:pt x="2191" y="2636"/>
                  </a:lnTo>
                  <a:lnTo>
                    <a:pt x="2170" y="2633"/>
                  </a:lnTo>
                  <a:lnTo>
                    <a:pt x="2191" y="2588"/>
                  </a:lnTo>
                  <a:lnTo>
                    <a:pt x="2170" y="2585"/>
                  </a:lnTo>
                  <a:lnTo>
                    <a:pt x="2191" y="2539"/>
                  </a:lnTo>
                  <a:lnTo>
                    <a:pt x="2170" y="2536"/>
                  </a:lnTo>
                  <a:lnTo>
                    <a:pt x="2191" y="2492"/>
                  </a:lnTo>
                  <a:lnTo>
                    <a:pt x="2170" y="2489"/>
                  </a:lnTo>
                  <a:lnTo>
                    <a:pt x="2191" y="2444"/>
                  </a:lnTo>
                  <a:lnTo>
                    <a:pt x="2170" y="2441"/>
                  </a:lnTo>
                  <a:lnTo>
                    <a:pt x="2191" y="2397"/>
                  </a:lnTo>
                  <a:lnTo>
                    <a:pt x="2170" y="2392"/>
                  </a:lnTo>
                  <a:lnTo>
                    <a:pt x="2191" y="2348"/>
                  </a:lnTo>
                  <a:lnTo>
                    <a:pt x="2170" y="2345"/>
                  </a:lnTo>
                  <a:lnTo>
                    <a:pt x="2191" y="2300"/>
                  </a:lnTo>
                  <a:lnTo>
                    <a:pt x="2170" y="2297"/>
                  </a:lnTo>
                  <a:lnTo>
                    <a:pt x="2191" y="2253"/>
                  </a:lnTo>
                  <a:lnTo>
                    <a:pt x="2170" y="2250"/>
                  </a:lnTo>
                  <a:lnTo>
                    <a:pt x="2191" y="2205"/>
                  </a:lnTo>
                  <a:lnTo>
                    <a:pt x="2170" y="2202"/>
                  </a:lnTo>
                  <a:lnTo>
                    <a:pt x="2191" y="2158"/>
                  </a:lnTo>
                  <a:lnTo>
                    <a:pt x="2170" y="2153"/>
                  </a:lnTo>
                  <a:lnTo>
                    <a:pt x="2191" y="2109"/>
                  </a:lnTo>
                  <a:lnTo>
                    <a:pt x="2170" y="2106"/>
                  </a:lnTo>
                  <a:lnTo>
                    <a:pt x="2191" y="2061"/>
                  </a:lnTo>
                  <a:lnTo>
                    <a:pt x="2170" y="2058"/>
                  </a:lnTo>
                  <a:lnTo>
                    <a:pt x="2191" y="2014"/>
                  </a:lnTo>
                  <a:lnTo>
                    <a:pt x="2170" y="2011"/>
                  </a:lnTo>
                  <a:lnTo>
                    <a:pt x="2191" y="1965"/>
                  </a:lnTo>
                  <a:lnTo>
                    <a:pt x="2170" y="1962"/>
                  </a:lnTo>
                  <a:lnTo>
                    <a:pt x="2191" y="1917"/>
                  </a:lnTo>
                  <a:lnTo>
                    <a:pt x="2170" y="1914"/>
                  </a:lnTo>
                  <a:lnTo>
                    <a:pt x="2191" y="1870"/>
                  </a:lnTo>
                  <a:lnTo>
                    <a:pt x="2170" y="1867"/>
                  </a:lnTo>
                  <a:lnTo>
                    <a:pt x="2191" y="1822"/>
                  </a:lnTo>
                  <a:lnTo>
                    <a:pt x="2170" y="1819"/>
                  </a:lnTo>
                  <a:lnTo>
                    <a:pt x="2191" y="1775"/>
                  </a:lnTo>
                  <a:lnTo>
                    <a:pt x="2170" y="1770"/>
                  </a:lnTo>
                  <a:lnTo>
                    <a:pt x="2191" y="1726"/>
                  </a:lnTo>
                  <a:lnTo>
                    <a:pt x="2170" y="1723"/>
                  </a:lnTo>
                  <a:lnTo>
                    <a:pt x="2191" y="1678"/>
                  </a:lnTo>
                  <a:lnTo>
                    <a:pt x="2170" y="1675"/>
                  </a:lnTo>
                  <a:lnTo>
                    <a:pt x="2191" y="1631"/>
                  </a:lnTo>
                  <a:lnTo>
                    <a:pt x="2170" y="1628"/>
                  </a:lnTo>
                  <a:lnTo>
                    <a:pt x="2191" y="1582"/>
                  </a:lnTo>
                  <a:lnTo>
                    <a:pt x="2170" y="1579"/>
                  </a:lnTo>
                  <a:lnTo>
                    <a:pt x="2191" y="1534"/>
                  </a:lnTo>
                  <a:lnTo>
                    <a:pt x="2170" y="1531"/>
                  </a:lnTo>
                  <a:lnTo>
                    <a:pt x="2191" y="1487"/>
                  </a:lnTo>
                  <a:lnTo>
                    <a:pt x="2170" y="1484"/>
                  </a:lnTo>
                  <a:lnTo>
                    <a:pt x="2191" y="1439"/>
                  </a:lnTo>
                  <a:lnTo>
                    <a:pt x="2170" y="1436"/>
                  </a:lnTo>
                  <a:lnTo>
                    <a:pt x="2191" y="1392"/>
                  </a:lnTo>
                  <a:lnTo>
                    <a:pt x="2170" y="1389"/>
                  </a:lnTo>
                  <a:lnTo>
                    <a:pt x="2191" y="1343"/>
                  </a:lnTo>
                  <a:lnTo>
                    <a:pt x="2170" y="1340"/>
                  </a:lnTo>
                  <a:lnTo>
                    <a:pt x="2191" y="1295"/>
                  </a:lnTo>
                  <a:lnTo>
                    <a:pt x="2170" y="1292"/>
                  </a:lnTo>
                  <a:lnTo>
                    <a:pt x="2191" y="1248"/>
                  </a:lnTo>
                  <a:lnTo>
                    <a:pt x="2170" y="1245"/>
                  </a:lnTo>
                  <a:lnTo>
                    <a:pt x="2191" y="1199"/>
                  </a:lnTo>
                  <a:lnTo>
                    <a:pt x="2170" y="1196"/>
                  </a:lnTo>
                  <a:lnTo>
                    <a:pt x="2191" y="1152"/>
                  </a:lnTo>
                  <a:lnTo>
                    <a:pt x="2170" y="1148"/>
                  </a:lnTo>
                  <a:lnTo>
                    <a:pt x="2191" y="1104"/>
                  </a:lnTo>
                  <a:lnTo>
                    <a:pt x="2170" y="1101"/>
                  </a:lnTo>
                  <a:lnTo>
                    <a:pt x="2191" y="1056"/>
                  </a:lnTo>
                  <a:lnTo>
                    <a:pt x="2170" y="1053"/>
                  </a:lnTo>
                  <a:lnTo>
                    <a:pt x="2191" y="1009"/>
                  </a:lnTo>
                  <a:lnTo>
                    <a:pt x="2170" y="1006"/>
                  </a:lnTo>
                  <a:lnTo>
                    <a:pt x="2191" y="960"/>
                  </a:lnTo>
                  <a:lnTo>
                    <a:pt x="2170" y="957"/>
                  </a:lnTo>
                  <a:lnTo>
                    <a:pt x="2191" y="912"/>
                  </a:lnTo>
                  <a:lnTo>
                    <a:pt x="2170" y="909"/>
                  </a:lnTo>
                  <a:lnTo>
                    <a:pt x="2191" y="865"/>
                  </a:lnTo>
                  <a:lnTo>
                    <a:pt x="2170" y="862"/>
                  </a:lnTo>
                  <a:lnTo>
                    <a:pt x="2191" y="816"/>
                  </a:lnTo>
                  <a:lnTo>
                    <a:pt x="2170" y="813"/>
                  </a:lnTo>
                  <a:lnTo>
                    <a:pt x="2191" y="769"/>
                  </a:lnTo>
                  <a:lnTo>
                    <a:pt x="2170" y="765"/>
                  </a:lnTo>
                  <a:lnTo>
                    <a:pt x="2191" y="721"/>
                  </a:lnTo>
                  <a:lnTo>
                    <a:pt x="2170" y="718"/>
                  </a:lnTo>
                  <a:lnTo>
                    <a:pt x="2191" y="673"/>
                  </a:lnTo>
                  <a:lnTo>
                    <a:pt x="2170" y="670"/>
                  </a:lnTo>
                  <a:lnTo>
                    <a:pt x="2191" y="626"/>
                  </a:lnTo>
                  <a:lnTo>
                    <a:pt x="2170" y="623"/>
                  </a:lnTo>
                  <a:lnTo>
                    <a:pt x="2191" y="577"/>
                  </a:lnTo>
                  <a:lnTo>
                    <a:pt x="2170" y="574"/>
                  </a:lnTo>
                  <a:lnTo>
                    <a:pt x="2191" y="529"/>
                  </a:lnTo>
                  <a:lnTo>
                    <a:pt x="2170" y="526"/>
                  </a:lnTo>
                  <a:lnTo>
                    <a:pt x="2191" y="482"/>
                  </a:lnTo>
                  <a:lnTo>
                    <a:pt x="2170" y="479"/>
                  </a:lnTo>
                  <a:lnTo>
                    <a:pt x="2191" y="433"/>
                  </a:lnTo>
                  <a:lnTo>
                    <a:pt x="2170" y="430"/>
                  </a:lnTo>
                  <a:lnTo>
                    <a:pt x="2191" y="386"/>
                  </a:lnTo>
                  <a:lnTo>
                    <a:pt x="2170" y="382"/>
                  </a:lnTo>
                  <a:lnTo>
                    <a:pt x="2191" y="338"/>
                  </a:lnTo>
                  <a:lnTo>
                    <a:pt x="2170" y="335"/>
                  </a:lnTo>
                  <a:lnTo>
                    <a:pt x="2191" y="290"/>
                  </a:lnTo>
                  <a:lnTo>
                    <a:pt x="2170" y="287"/>
                  </a:lnTo>
                  <a:lnTo>
                    <a:pt x="2191" y="243"/>
                  </a:lnTo>
                  <a:lnTo>
                    <a:pt x="2170" y="240"/>
                  </a:lnTo>
                  <a:lnTo>
                    <a:pt x="2191" y="194"/>
                  </a:lnTo>
                  <a:lnTo>
                    <a:pt x="2170" y="191"/>
                  </a:lnTo>
                  <a:lnTo>
                    <a:pt x="2191" y="147"/>
                  </a:lnTo>
                  <a:lnTo>
                    <a:pt x="2170" y="143"/>
                  </a:lnTo>
                  <a:lnTo>
                    <a:pt x="2191" y="99"/>
                  </a:lnTo>
                  <a:lnTo>
                    <a:pt x="2170" y="96"/>
                  </a:lnTo>
                  <a:lnTo>
                    <a:pt x="2191" y="50"/>
                  </a:lnTo>
                  <a:lnTo>
                    <a:pt x="2170" y="47"/>
                  </a:lnTo>
                  <a:lnTo>
                    <a:pt x="2191" y="3"/>
                  </a:lnTo>
                  <a:lnTo>
                    <a:pt x="2170" y="0"/>
                  </a:lnTo>
                  <a:lnTo>
                    <a:pt x="0" y="4674"/>
                  </a:lnTo>
                  <a:cubicBezTo>
                    <a:pt x="647" y="4917"/>
                    <a:pt x="1269" y="5188"/>
                    <a:pt x="1871" y="5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29;p52">
              <a:extLst>
                <a:ext uri="{FF2B5EF4-FFF2-40B4-BE49-F238E27FC236}">
                  <a16:creationId xmlns:a16="http://schemas.microsoft.com/office/drawing/2014/main" id="{0EBC451C-D264-C447-5990-A6B73459C113}"/>
                </a:ext>
              </a:extLst>
            </p:cNvPr>
            <p:cNvSpPr/>
            <p:nvPr/>
          </p:nvSpPr>
          <p:spPr>
            <a:xfrm>
              <a:off x="912000" y="4098975"/>
              <a:ext cx="149650" cy="179525"/>
            </a:xfrm>
            <a:custGeom>
              <a:avLst/>
              <a:gdLst/>
              <a:ahLst/>
              <a:cxnLst/>
              <a:rect l="l" t="t" r="r" b="b"/>
              <a:pathLst>
                <a:path w="5986" h="7181" extrusionOk="0">
                  <a:moveTo>
                    <a:pt x="4064" y="7180"/>
                  </a:moveTo>
                  <a:cubicBezTo>
                    <a:pt x="4309" y="5897"/>
                    <a:pt x="4948" y="4633"/>
                    <a:pt x="5985" y="3455"/>
                  </a:cubicBezTo>
                  <a:lnTo>
                    <a:pt x="1" y="0"/>
                  </a:lnTo>
                  <a:lnTo>
                    <a:pt x="42" y="24"/>
                  </a:lnTo>
                  <a:lnTo>
                    <a:pt x="1" y="49"/>
                  </a:lnTo>
                  <a:lnTo>
                    <a:pt x="42" y="71"/>
                  </a:lnTo>
                  <a:lnTo>
                    <a:pt x="1" y="96"/>
                  </a:lnTo>
                  <a:lnTo>
                    <a:pt x="42" y="120"/>
                  </a:lnTo>
                  <a:lnTo>
                    <a:pt x="1" y="144"/>
                  </a:lnTo>
                  <a:lnTo>
                    <a:pt x="42" y="168"/>
                  </a:lnTo>
                  <a:lnTo>
                    <a:pt x="1" y="191"/>
                  </a:lnTo>
                  <a:lnTo>
                    <a:pt x="42" y="215"/>
                  </a:lnTo>
                  <a:lnTo>
                    <a:pt x="1" y="239"/>
                  </a:lnTo>
                  <a:lnTo>
                    <a:pt x="42" y="264"/>
                  </a:lnTo>
                  <a:lnTo>
                    <a:pt x="1" y="288"/>
                  </a:lnTo>
                  <a:lnTo>
                    <a:pt x="42" y="312"/>
                  </a:lnTo>
                  <a:lnTo>
                    <a:pt x="1" y="335"/>
                  </a:lnTo>
                  <a:lnTo>
                    <a:pt x="42" y="359"/>
                  </a:lnTo>
                  <a:lnTo>
                    <a:pt x="1" y="383"/>
                  </a:lnTo>
                  <a:lnTo>
                    <a:pt x="42" y="407"/>
                  </a:lnTo>
                  <a:lnTo>
                    <a:pt x="1" y="432"/>
                  </a:lnTo>
                  <a:lnTo>
                    <a:pt x="42" y="456"/>
                  </a:lnTo>
                  <a:lnTo>
                    <a:pt x="1" y="480"/>
                  </a:lnTo>
                  <a:lnTo>
                    <a:pt x="42" y="503"/>
                  </a:lnTo>
                  <a:lnTo>
                    <a:pt x="1" y="527"/>
                  </a:lnTo>
                  <a:lnTo>
                    <a:pt x="42" y="550"/>
                  </a:lnTo>
                  <a:lnTo>
                    <a:pt x="1" y="574"/>
                  </a:lnTo>
                  <a:lnTo>
                    <a:pt x="42" y="598"/>
                  </a:lnTo>
                  <a:lnTo>
                    <a:pt x="1" y="622"/>
                  </a:lnTo>
                  <a:lnTo>
                    <a:pt x="42" y="647"/>
                  </a:lnTo>
                  <a:lnTo>
                    <a:pt x="1" y="669"/>
                  </a:lnTo>
                  <a:lnTo>
                    <a:pt x="42" y="694"/>
                  </a:lnTo>
                  <a:lnTo>
                    <a:pt x="1" y="718"/>
                  </a:lnTo>
                  <a:lnTo>
                    <a:pt x="42" y="742"/>
                  </a:lnTo>
                  <a:lnTo>
                    <a:pt x="1" y="766"/>
                  </a:lnTo>
                  <a:lnTo>
                    <a:pt x="42" y="789"/>
                  </a:lnTo>
                  <a:lnTo>
                    <a:pt x="1" y="813"/>
                  </a:lnTo>
                  <a:lnTo>
                    <a:pt x="42" y="837"/>
                  </a:lnTo>
                  <a:lnTo>
                    <a:pt x="1" y="862"/>
                  </a:lnTo>
                  <a:lnTo>
                    <a:pt x="42" y="886"/>
                  </a:lnTo>
                  <a:lnTo>
                    <a:pt x="1" y="910"/>
                  </a:lnTo>
                  <a:lnTo>
                    <a:pt x="42" y="933"/>
                  </a:lnTo>
                  <a:lnTo>
                    <a:pt x="1" y="957"/>
                  </a:lnTo>
                  <a:lnTo>
                    <a:pt x="42" y="981"/>
                  </a:lnTo>
                  <a:lnTo>
                    <a:pt x="1" y="1005"/>
                  </a:lnTo>
                  <a:lnTo>
                    <a:pt x="42" y="1030"/>
                  </a:lnTo>
                  <a:lnTo>
                    <a:pt x="1" y="1052"/>
                  </a:lnTo>
                  <a:lnTo>
                    <a:pt x="42" y="1077"/>
                  </a:lnTo>
                  <a:lnTo>
                    <a:pt x="1" y="1101"/>
                  </a:lnTo>
                  <a:lnTo>
                    <a:pt x="42" y="1125"/>
                  </a:lnTo>
                  <a:lnTo>
                    <a:pt x="1" y="1149"/>
                  </a:lnTo>
                  <a:lnTo>
                    <a:pt x="42" y="1173"/>
                  </a:lnTo>
                  <a:lnTo>
                    <a:pt x="1" y="1196"/>
                  </a:lnTo>
                  <a:lnTo>
                    <a:pt x="42" y="1220"/>
                  </a:lnTo>
                  <a:lnTo>
                    <a:pt x="1" y="1246"/>
                  </a:lnTo>
                  <a:lnTo>
                    <a:pt x="42" y="1269"/>
                  </a:lnTo>
                  <a:lnTo>
                    <a:pt x="1" y="1293"/>
                  </a:lnTo>
                  <a:lnTo>
                    <a:pt x="42" y="1317"/>
                  </a:lnTo>
                  <a:lnTo>
                    <a:pt x="1" y="1340"/>
                  </a:lnTo>
                  <a:lnTo>
                    <a:pt x="42" y="1364"/>
                  </a:lnTo>
                  <a:lnTo>
                    <a:pt x="1" y="1388"/>
                  </a:lnTo>
                  <a:lnTo>
                    <a:pt x="42" y="1411"/>
                  </a:lnTo>
                  <a:lnTo>
                    <a:pt x="1" y="1435"/>
                  </a:lnTo>
                  <a:lnTo>
                    <a:pt x="42" y="1460"/>
                  </a:lnTo>
                  <a:lnTo>
                    <a:pt x="1" y="1484"/>
                  </a:lnTo>
                  <a:lnTo>
                    <a:pt x="42" y="1508"/>
                  </a:lnTo>
                  <a:lnTo>
                    <a:pt x="1" y="1532"/>
                  </a:lnTo>
                  <a:lnTo>
                    <a:pt x="42" y="1556"/>
                  </a:lnTo>
                  <a:lnTo>
                    <a:pt x="1" y="1579"/>
                  </a:lnTo>
                  <a:lnTo>
                    <a:pt x="42" y="1603"/>
                  </a:lnTo>
                  <a:lnTo>
                    <a:pt x="1" y="1628"/>
                  </a:lnTo>
                  <a:lnTo>
                    <a:pt x="42" y="1652"/>
                  </a:lnTo>
                  <a:lnTo>
                    <a:pt x="1" y="1676"/>
                  </a:lnTo>
                  <a:lnTo>
                    <a:pt x="42" y="1699"/>
                  </a:lnTo>
                  <a:lnTo>
                    <a:pt x="1" y="1723"/>
                  </a:lnTo>
                  <a:lnTo>
                    <a:pt x="42" y="1747"/>
                  </a:lnTo>
                  <a:lnTo>
                    <a:pt x="1" y="1771"/>
                  </a:lnTo>
                  <a:lnTo>
                    <a:pt x="42" y="1796"/>
                  </a:lnTo>
                  <a:lnTo>
                    <a:pt x="1" y="1818"/>
                  </a:lnTo>
                  <a:lnTo>
                    <a:pt x="42" y="1843"/>
                  </a:lnTo>
                  <a:lnTo>
                    <a:pt x="1" y="1867"/>
                  </a:lnTo>
                  <a:lnTo>
                    <a:pt x="42" y="1891"/>
                  </a:lnTo>
                  <a:lnTo>
                    <a:pt x="1" y="1915"/>
                  </a:lnTo>
                  <a:lnTo>
                    <a:pt x="42" y="1938"/>
                  </a:lnTo>
                  <a:lnTo>
                    <a:pt x="1" y="1962"/>
                  </a:lnTo>
                  <a:lnTo>
                    <a:pt x="42" y="1986"/>
                  </a:lnTo>
                  <a:lnTo>
                    <a:pt x="1" y="2011"/>
                  </a:lnTo>
                  <a:lnTo>
                    <a:pt x="42" y="2035"/>
                  </a:lnTo>
                  <a:lnTo>
                    <a:pt x="1" y="2059"/>
                  </a:lnTo>
                  <a:lnTo>
                    <a:pt x="42" y="2083"/>
                  </a:lnTo>
                  <a:lnTo>
                    <a:pt x="1" y="2107"/>
                  </a:lnTo>
                  <a:lnTo>
                    <a:pt x="42" y="2130"/>
                  </a:lnTo>
                  <a:lnTo>
                    <a:pt x="1" y="2154"/>
                  </a:lnTo>
                  <a:lnTo>
                    <a:pt x="42" y="2177"/>
                  </a:lnTo>
                  <a:lnTo>
                    <a:pt x="1" y="2201"/>
                  </a:lnTo>
                  <a:lnTo>
                    <a:pt x="42" y="2226"/>
                  </a:lnTo>
                  <a:lnTo>
                    <a:pt x="1" y="2250"/>
                  </a:lnTo>
                  <a:lnTo>
                    <a:pt x="42" y="2274"/>
                  </a:lnTo>
                  <a:lnTo>
                    <a:pt x="1" y="2298"/>
                  </a:lnTo>
                  <a:lnTo>
                    <a:pt x="42" y="2321"/>
                  </a:lnTo>
                  <a:lnTo>
                    <a:pt x="1" y="2345"/>
                  </a:lnTo>
                  <a:lnTo>
                    <a:pt x="42" y="2369"/>
                  </a:lnTo>
                  <a:lnTo>
                    <a:pt x="1" y="2394"/>
                  </a:lnTo>
                  <a:lnTo>
                    <a:pt x="42" y="2418"/>
                  </a:lnTo>
                  <a:lnTo>
                    <a:pt x="1" y="2441"/>
                  </a:lnTo>
                  <a:lnTo>
                    <a:pt x="42" y="2465"/>
                  </a:lnTo>
                  <a:lnTo>
                    <a:pt x="1" y="2489"/>
                  </a:lnTo>
                  <a:lnTo>
                    <a:pt x="42" y="2513"/>
                  </a:lnTo>
                  <a:lnTo>
                    <a:pt x="1" y="2537"/>
                  </a:lnTo>
                  <a:lnTo>
                    <a:pt x="42" y="2562"/>
                  </a:lnTo>
                  <a:lnTo>
                    <a:pt x="1" y="2584"/>
                  </a:lnTo>
                  <a:lnTo>
                    <a:pt x="42" y="2609"/>
                  </a:lnTo>
                  <a:lnTo>
                    <a:pt x="1" y="2633"/>
                  </a:lnTo>
                  <a:lnTo>
                    <a:pt x="42" y="2657"/>
                  </a:lnTo>
                  <a:lnTo>
                    <a:pt x="1" y="2681"/>
                  </a:lnTo>
                  <a:lnTo>
                    <a:pt x="42" y="2704"/>
                  </a:lnTo>
                  <a:lnTo>
                    <a:pt x="1" y="2728"/>
                  </a:lnTo>
                  <a:lnTo>
                    <a:pt x="42" y="2752"/>
                  </a:lnTo>
                  <a:lnTo>
                    <a:pt x="1" y="2777"/>
                  </a:lnTo>
                  <a:lnTo>
                    <a:pt x="42" y="2801"/>
                  </a:lnTo>
                  <a:lnTo>
                    <a:pt x="1" y="2824"/>
                  </a:lnTo>
                  <a:lnTo>
                    <a:pt x="42" y="2848"/>
                  </a:lnTo>
                  <a:lnTo>
                    <a:pt x="1" y="2873"/>
                  </a:lnTo>
                  <a:lnTo>
                    <a:pt x="42" y="2896"/>
                  </a:lnTo>
                  <a:lnTo>
                    <a:pt x="1" y="2920"/>
                  </a:lnTo>
                  <a:lnTo>
                    <a:pt x="42" y="2945"/>
                  </a:lnTo>
                  <a:lnTo>
                    <a:pt x="1" y="2967"/>
                  </a:lnTo>
                  <a:lnTo>
                    <a:pt x="42" y="2992"/>
                  </a:lnTo>
                  <a:lnTo>
                    <a:pt x="1" y="3016"/>
                  </a:lnTo>
                  <a:lnTo>
                    <a:pt x="42" y="3038"/>
                  </a:lnTo>
                  <a:lnTo>
                    <a:pt x="1" y="3063"/>
                  </a:lnTo>
                  <a:lnTo>
                    <a:pt x="42" y="3087"/>
                  </a:lnTo>
                  <a:lnTo>
                    <a:pt x="1" y="3111"/>
                  </a:lnTo>
                  <a:lnTo>
                    <a:pt x="42" y="3135"/>
                  </a:lnTo>
                  <a:lnTo>
                    <a:pt x="1" y="3158"/>
                  </a:lnTo>
                  <a:lnTo>
                    <a:pt x="42" y="3182"/>
                  </a:lnTo>
                  <a:lnTo>
                    <a:pt x="1" y="3207"/>
                  </a:lnTo>
                  <a:lnTo>
                    <a:pt x="42" y="3231"/>
                  </a:lnTo>
                  <a:lnTo>
                    <a:pt x="1" y="3255"/>
                  </a:lnTo>
                  <a:lnTo>
                    <a:pt x="42" y="3279"/>
                  </a:lnTo>
                  <a:lnTo>
                    <a:pt x="1" y="3303"/>
                  </a:lnTo>
                  <a:lnTo>
                    <a:pt x="42" y="3326"/>
                  </a:lnTo>
                  <a:lnTo>
                    <a:pt x="1" y="3350"/>
                  </a:lnTo>
                  <a:lnTo>
                    <a:pt x="42" y="3375"/>
                  </a:lnTo>
                  <a:lnTo>
                    <a:pt x="1" y="3399"/>
                  </a:lnTo>
                  <a:lnTo>
                    <a:pt x="42" y="3423"/>
                  </a:lnTo>
                  <a:lnTo>
                    <a:pt x="1" y="3446"/>
                  </a:lnTo>
                  <a:lnTo>
                    <a:pt x="42" y="3470"/>
                  </a:lnTo>
                  <a:lnTo>
                    <a:pt x="1" y="3494"/>
                  </a:lnTo>
                  <a:lnTo>
                    <a:pt x="42" y="3518"/>
                  </a:lnTo>
                  <a:lnTo>
                    <a:pt x="1" y="3543"/>
                  </a:lnTo>
                  <a:lnTo>
                    <a:pt x="42" y="3565"/>
                  </a:lnTo>
                  <a:lnTo>
                    <a:pt x="1" y="3590"/>
                  </a:lnTo>
                  <a:lnTo>
                    <a:pt x="42" y="3614"/>
                  </a:lnTo>
                  <a:lnTo>
                    <a:pt x="1" y="3638"/>
                  </a:lnTo>
                  <a:lnTo>
                    <a:pt x="42" y="3662"/>
                  </a:lnTo>
                  <a:lnTo>
                    <a:pt x="1" y="3686"/>
                  </a:lnTo>
                  <a:lnTo>
                    <a:pt x="42" y="3711"/>
                  </a:lnTo>
                  <a:lnTo>
                    <a:pt x="1" y="3735"/>
                  </a:lnTo>
                  <a:lnTo>
                    <a:pt x="42" y="3758"/>
                  </a:lnTo>
                  <a:lnTo>
                    <a:pt x="1" y="3782"/>
                  </a:lnTo>
                  <a:lnTo>
                    <a:pt x="42" y="3804"/>
                  </a:lnTo>
                  <a:lnTo>
                    <a:pt x="1" y="3829"/>
                  </a:lnTo>
                  <a:lnTo>
                    <a:pt x="42" y="3853"/>
                  </a:lnTo>
                  <a:lnTo>
                    <a:pt x="1" y="3877"/>
                  </a:lnTo>
                  <a:lnTo>
                    <a:pt x="42" y="3901"/>
                  </a:lnTo>
                  <a:lnTo>
                    <a:pt x="1" y="3926"/>
                  </a:lnTo>
                  <a:lnTo>
                    <a:pt x="42" y="3948"/>
                  </a:lnTo>
                  <a:lnTo>
                    <a:pt x="1" y="3973"/>
                  </a:lnTo>
                  <a:lnTo>
                    <a:pt x="42" y="3997"/>
                  </a:lnTo>
                  <a:lnTo>
                    <a:pt x="1" y="4021"/>
                  </a:lnTo>
                  <a:lnTo>
                    <a:pt x="42" y="4045"/>
                  </a:lnTo>
                  <a:lnTo>
                    <a:pt x="1" y="4068"/>
                  </a:lnTo>
                  <a:lnTo>
                    <a:pt x="42" y="4092"/>
                  </a:lnTo>
                  <a:lnTo>
                    <a:pt x="1" y="4116"/>
                  </a:lnTo>
                  <a:lnTo>
                    <a:pt x="42" y="4141"/>
                  </a:lnTo>
                  <a:lnTo>
                    <a:pt x="1" y="4165"/>
                  </a:lnTo>
                  <a:lnTo>
                    <a:pt x="42" y="4189"/>
                  </a:lnTo>
                  <a:lnTo>
                    <a:pt x="1" y="4212"/>
                  </a:lnTo>
                  <a:lnTo>
                    <a:pt x="42" y="4236"/>
                  </a:lnTo>
                  <a:lnTo>
                    <a:pt x="1" y="4260"/>
                  </a:lnTo>
                  <a:lnTo>
                    <a:pt x="42" y="4284"/>
                  </a:lnTo>
                  <a:lnTo>
                    <a:pt x="1" y="4309"/>
                  </a:lnTo>
                  <a:lnTo>
                    <a:pt x="42" y="4331"/>
                  </a:lnTo>
                  <a:lnTo>
                    <a:pt x="1" y="4356"/>
                  </a:lnTo>
                  <a:lnTo>
                    <a:pt x="42" y="4380"/>
                  </a:lnTo>
                  <a:lnTo>
                    <a:pt x="1" y="4404"/>
                  </a:lnTo>
                  <a:lnTo>
                    <a:pt x="42" y="4428"/>
                  </a:lnTo>
                  <a:lnTo>
                    <a:pt x="1" y="4451"/>
                  </a:lnTo>
                  <a:lnTo>
                    <a:pt x="42" y="4475"/>
                  </a:lnTo>
                  <a:lnTo>
                    <a:pt x="1" y="4501"/>
                  </a:lnTo>
                  <a:lnTo>
                    <a:pt x="42" y="4524"/>
                  </a:lnTo>
                  <a:lnTo>
                    <a:pt x="1" y="4548"/>
                  </a:lnTo>
                  <a:lnTo>
                    <a:pt x="42" y="4572"/>
                  </a:lnTo>
                  <a:lnTo>
                    <a:pt x="1" y="4595"/>
                  </a:lnTo>
                  <a:lnTo>
                    <a:pt x="42" y="4619"/>
                  </a:lnTo>
                  <a:lnTo>
                    <a:pt x="1" y="4643"/>
                  </a:lnTo>
                  <a:lnTo>
                    <a:pt x="42" y="4666"/>
                  </a:lnTo>
                  <a:lnTo>
                    <a:pt x="1" y="4690"/>
                  </a:lnTo>
                  <a:lnTo>
                    <a:pt x="42" y="4714"/>
                  </a:lnTo>
                  <a:lnTo>
                    <a:pt x="1" y="4739"/>
                  </a:lnTo>
                  <a:lnTo>
                    <a:pt x="42" y="4763"/>
                  </a:lnTo>
                  <a:lnTo>
                    <a:pt x="1" y="4785"/>
                  </a:lnTo>
                  <a:lnTo>
                    <a:pt x="42" y="4810"/>
                  </a:lnTo>
                  <a:lnTo>
                    <a:pt x="1" y="48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30;p52">
              <a:extLst>
                <a:ext uri="{FF2B5EF4-FFF2-40B4-BE49-F238E27FC236}">
                  <a16:creationId xmlns:a16="http://schemas.microsoft.com/office/drawing/2014/main" id="{C4113F7B-2AC7-0D39-2456-4FC984E9BA06}"/>
                </a:ext>
              </a:extLst>
            </p:cNvPr>
            <p:cNvSpPr/>
            <p:nvPr/>
          </p:nvSpPr>
          <p:spPr>
            <a:xfrm>
              <a:off x="1024025" y="3001350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31;p52">
              <a:extLst>
                <a:ext uri="{FF2B5EF4-FFF2-40B4-BE49-F238E27FC236}">
                  <a16:creationId xmlns:a16="http://schemas.microsoft.com/office/drawing/2014/main" id="{1CBD2B2E-A037-70F3-6C08-21F5AC5B35CF}"/>
                </a:ext>
              </a:extLst>
            </p:cNvPr>
            <p:cNvSpPr/>
            <p:nvPr/>
          </p:nvSpPr>
          <p:spPr>
            <a:xfrm>
              <a:off x="1174725" y="2732050"/>
              <a:ext cx="99375" cy="687600"/>
            </a:xfrm>
            <a:custGeom>
              <a:avLst/>
              <a:gdLst/>
              <a:ahLst/>
              <a:cxnLst/>
              <a:rect l="l" t="t" r="r" b="b"/>
              <a:pathLst>
                <a:path w="3975" h="27504" extrusionOk="0">
                  <a:moveTo>
                    <a:pt x="3975" y="25210"/>
                  </a:moveTo>
                  <a:lnTo>
                    <a:pt x="1" y="27504"/>
                  </a:lnTo>
                  <a:lnTo>
                    <a:pt x="1" y="2294"/>
                  </a:lnTo>
                  <a:lnTo>
                    <a:pt x="397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32;p52">
              <a:extLst>
                <a:ext uri="{FF2B5EF4-FFF2-40B4-BE49-F238E27FC236}">
                  <a16:creationId xmlns:a16="http://schemas.microsoft.com/office/drawing/2014/main" id="{E541AB77-E856-60EC-782E-9140E0FFE8E6}"/>
                </a:ext>
              </a:extLst>
            </p:cNvPr>
            <p:cNvSpPr/>
            <p:nvPr/>
          </p:nvSpPr>
          <p:spPr>
            <a:xfrm>
              <a:off x="1174725" y="2577900"/>
              <a:ext cx="99375" cy="162075"/>
            </a:xfrm>
            <a:custGeom>
              <a:avLst/>
              <a:gdLst/>
              <a:ahLst/>
              <a:cxnLst/>
              <a:rect l="l" t="t" r="r" b="b"/>
              <a:pathLst>
                <a:path w="3975" h="6483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6483"/>
                  </a:lnTo>
                  <a:lnTo>
                    <a:pt x="3975" y="4189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33;p52">
              <a:extLst>
                <a:ext uri="{FF2B5EF4-FFF2-40B4-BE49-F238E27FC236}">
                  <a16:creationId xmlns:a16="http://schemas.microsoft.com/office/drawing/2014/main" id="{747C9A70-1624-0132-FBB8-428B080C797F}"/>
                </a:ext>
              </a:extLst>
            </p:cNvPr>
            <p:cNvSpPr/>
            <p:nvPr/>
          </p:nvSpPr>
          <p:spPr>
            <a:xfrm>
              <a:off x="1174725" y="2500425"/>
              <a:ext cx="99375" cy="93350"/>
            </a:xfrm>
            <a:custGeom>
              <a:avLst/>
              <a:gdLst/>
              <a:ahLst/>
              <a:cxnLst/>
              <a:rect l="l" t="t" r="r" b="b"/>
              <a:pathLst>
                <a:path w="3975" h="3734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3734"/>
                  </a:lnTo>
                  <a:lnTo>
                    <a:pt x="3975" y="1440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34;p52">
              <a:extLst>
                <a:ext uri="{FF2B5EF4-FFF2-40B4-BE49-F238E27FC236}">
                  <a16:creationId xmlns:a16="http://schemas.microsoft.com/office/drawing/2014/main" id="{271B254C-8C21-7AA2-AA64-17EFA7B51F0F}"/>
                </a:ext>
              </a:extLst>
            </p:cNvPr>
            <p:cNvSpPr/>
            <p:nvPr/>
          </p:nvSpPr>
          <p:spPr>
            <a:xfrm>
              <a:off x="1325475" y="2977475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35;p52">
              <a:extLst>
                <a:ext uri="{FF2B5EF4-FFF2-40B4-BE49-F238E27FC236}">
                  <a16:creationId xmlns:a16="http://schemas.microsoft.com/office/drawing/2014/main" id="{E25504BC-56F8-A581-CA27-B0CDBCE5DC07}"/>
                </a:ext>
              </a:extLst>
            </p:cNvPr>
            <p:cNvSpPr/>
            <p:nvPr/>
          </p:nvSpPr>
          <p:spPr>
            <a:xfrm>
              <a:off x="1325475" y="2864700"/>
              <a:ext cx="99325" cy="120725"/>
            </a:xfrm>
            <a:custGeom>
              <a:avLst/>
              <a:gdLst/>
              <a:ahLst/>
              <a:cxnLst/>
              <a:rect l="l" t="t" r="r" b="b"/>
              <a:pathLst>
                <a:path w="3973" h="4829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36;p52">
              <a:extLst>
                <a:ext uri="{FF2B5EF4-FFF2-40B4-BE49-F238E27FC236}">
                  <a16:creationId xmlns:a16="http://schemas.microsoft.com/office/drawing/2014/main" id="{275A00C5-D0C5-0771-C5C1-FEED71EC70B3}"/>
                </a:ext>
              </a:extLst>
            </p:cNvPr>
            <p:cNvSpPr/>
            <p:nvPr/>
          </p:nvSpPr>
          <p:spPr>
            <a:xfrm>
              <a:off x="1325475" y="2783625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37;p52">
              <a:extLst>
                <a:ext uri="{FF2B5EF4-FFF2-40B4-BE49-F238E27FC236}">
                  <a16:creationId xmlns:a16="http://schemas.microsoft.com/office/drawing/2014/main" id="{57D23B7A-CBA5-F200-D408-6DB25B097664}"/>
                </a:ext>
              </a:extLst>
            </p:cNvPr>
            <p:cNvSpPr/>
            <p:nvPr/>
          </p:nvSpPr>
          <p:spPr>
            <a:xfrm>
              <a:off x="1018550" y="2897475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38;p52">
              <a:extLst>
                <a:ext uri="{FF2B5EF4-FFF2-40B4-BE49-F238E27FC236}">
                  <a16:creationId xmlns:a16="http://schemas.microsoft.com/office/drawing/2014/main" id="{4CAEFD98-91D1-6FC9-C045-699A21BB4913}"/>
                </a:ext>
              </a:extLst>
            </p:cNvPr>
            <p:cNvSpPr/>
            <p:nvPr/>
          </p:nvSpPr>
          <p:spPr>
            <a:xfrm>
              <a:off x="1018550" y="2816400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39;p52">
              <a:extLst>
                <a:ext uri="{FF2B5EF4-FFF2-40B4-BE49-F238E27FC236}">
                  <a16:creationId xmlns:a16="http://schemas.microsoft.com/office/drawing/2014/main" id="{9C32971B-5FFB-BF2F-4FC1-B5B6BF734545}"/>
                </a:ext>
              </a:extLst>
            </p:cNvPr>
            <p:cNvSpPr/>
            <p:nvPr/>
          </p:nvSpPr>
          <p:spPr>
            <a:xfrm>
              <a:off x="3664500" y="1475175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40;p52">
              <a:extLst>
                <a:ext uri="{FF2B5EF4-FFF2-40B4-BE49-F238E27FC236}">
                  <a16:creationId xmlns:a16="http://schemas.microsoft.com/office/drawing/2014/main" id="{A20BDFB1-894C-D69E-8FD3-0FC60CE5A536}"/>
                </a:ext>
              </a:extLst>
            </p:cNvPr>
            <p:cNvSpPr/>
            <p:nvPr/>
          </p:nvSpPr>
          <p:spPr>
            <a:xfrm>
              <a:off x="3815250" y="1205875"/>
              <a:ext cx="99325" cy="687600"/>
            </a:xfrm>
            <a:custGeom>
              <a:avLst/>
              <a:gdLst/>
              <a:ahLst/>
              <a:cxnLst/>
              <a:rect l="l" t="t" r="r" b="b"/>
              <a:pathLst>
                <a:path w="3973" h="27504" extrusionOk="0">
                  <a:moveTo>
                    <a:pt x="3973" y="25210"/>
                  </a:moveTo>
                  <a:lnTo>
                    <a:pt x="0" y="27504"/>
                  </a:lnTo>
                  <a:lnTo>
                    <a:pt x="0" y="2294"/>
                  </a:lnTo>
                  <a:lnTo>
                    <a:pt x="397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41;p52">
              <a:extLst>
                <a:ext uri="{FF2B5EF4-FFF2-40B4-BE49-F238E27FC236}">
                  <a16:creationId xmlns:a16="http://schemas.microsoft.com/office/drawing/2014/main" id="{5DCBB85D-878C-58BA-5086-ACC863D2AA9B}"/>
                </a:ext>
              </a:extLst>
            </p:cNvPr>
            <p:cNvSpPr/>
            <p:nvPr/>
          </p:nvSpPr>
          <p:spPr>
            <a:xfrm>
              <a:off x="3815250" y="1051725"/>
              <a:ext cx="99325" cy="162075"/>
            </a:xfrm>
            <a:custGeom>
              <a:avLst/>
              <a:gdLst/>
              <a:ahLst/>
              <a:cxnLst/>
              <a:rect l="l" t="t" r="r" b="b"/>
              <a:pathLst>
                <a:path w="3973" h="6483" extrusionOk="0">
                  <a:moveTo>
                    <a:pt x="3973" y="0"/>
                  </a:moveTo>
                  <a:lnTo>
                    <a:pt x="0" y="2294"/>
                  </a:lnTo>
                  <a:lnTo>
                    <a:pt x="0" y="6483"/>
                  </a:lnTo>
                  <a:lnTo>
                    <a:pt x="3973" y="4189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42;p52">
              <a:extLst>
                <a:ext uri="{FF2B5EF4-FFF2-40B4-BE49-F238E27FC236}">
                  <a16:creationId xmlns:a16="http://schemas.microsoft.com/office/drawing/2014/main" id="{CD309AC8-CAFD-C90B-84AE-4C0B38701172}"/>
                </a:ext>
              </a:extLst>
            </p:cNvPr>
            <p:cNvSpPr/>
            <p:nvPr/>
          </p:nvSpPr>
          <p:spPr>
            <a:xfrm>
              <a:off x="3815250" y="974250"/>
              <a:ext cx="99325" cy="93350"/>
            </a:xfrm>
            <a:custGeom>
              <a:avLst/>
              <a:gdLst/>
              <a:ahLst/>
              <a:cxnLst/>
              <a:rect l="l" t="t" r="r" b="b"/>
              <a:pathLst>
                <a:path w="3973" h="3734" extrusionOk="0">
                  <a:moveTo>
                    <a:pt x="3973" y="1"/>
                  </a:moveTo>
                  <a:lnTo>
                    <a:pt x="0" y="2294"/>
                  </a:lnTo>
                  <a:lnTo>
                    <a:pt x="0" y="3734"/>
                  </a:lnTo>
                  <a:lnTo>
                    <a:pt x="3973" y="1440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43;p52">
              <a:extLst>
                <a:ext uri="{FF2B5EF4-FFF2-40B4-BE49-F238E27FC236}">
                  <a16:creationId xmlns:a16="http://schemas.microsoft.com/office/drawing/2014/main" id="{B03E12B3-1B5F-1FFF-16D5-936D4ACED724}"/>
                </a:ext>
              </a:extLst>
            </p:cNvPr>
            <p:cNvSpPr/>
            <p:nvPr/>
          </p:nvSpPr>
          <p:spPr>
            <a:xfrm>
              <a:off x="3965950" y="1451300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44;p52">
              <a:extLst>
                <a:ext uri="{FF2B5EF4-FFF2-40B4-BE49-F238E27FC236}">
                  <a16:creationId xmlns:a16="http://schemas.microsoft.com/office/drawing/2014/main" id="{048B9D55-5407-B578-3908-D7112C74BB0F}"/>
                </a:ext>
              </a:extLst>
            </p:cNvPr>
            <p:cNvSpPr/>
            <p:nvPr/>
          </p:nvSpPr>
          <p:spPr>
            <a:xfrm>
              <a:off x="3965950" y="1338525"/>
              <a:ext cx="99325" cy="120700"/>
            </a:xfrm>
            <a:custGeom>
              <a:avLst/>
              <a:gdLst/>
              <a:ahLst/>
              <a:cxnLst/>
              <a:rect l="l" t="t" r="r" b="b"/>
              <a:pathLst>
                <a:path w="3973" h="4828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45;p52">
              <a:extLst>
                <a:ext uri="{FF2B5EF4-FFF2-40B4-BE49-F238E27FC236}">
                  <a16:creationId xmlns:a16="http://schemas.microsoft.com/office/drawing/2014/main" id="{AD0F7535-0411-4F3E-E9F2-3AE950F24D0F}"/>
                </a:ext>
              </a:extLst>
            </p:cNvPr>
            <p:cNvSpPr/>
            <p:nvPr/>
          </p:nvSpPr>
          <p:spPr>
            <a:xfrm>
              <a:off x="3965950" y="1257450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46;p52">
              <a:extLst>
                <a:ext uri="{FF2B5EF4-FFF2-40B4-BE49-F238E27FC236}">
                  <a16:creationId xmlns:a16="http://schemas.microsoft.com/office/drawing/2014/main" id="{B8D505A6-0426-84C2-464A-F670A5A4B4DD}"/>
                </a:ext>
              </a:extLst>
            </p:cNvPr>
            <p:cNvSpPr/>
            <p:nvPr/>
          </p:nvSpPr>
          <p:spPr>
            <a:xfrm>
              <a:off x="3659025" y="1371300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47;p52">
              <a:extLst>
                <a:ext uri="{FF2B5EF4-FFF2-40B4-BE49-F238E27FC236}">
                  <a16:creationId xmlns:a16="http://schemas.microsoft.com/office/drawing/2014/main" id="{E8773102-CA7E-50B4-8A34-3A4C4551B6CC}"/>
                </a:ext>
              </a:extLst>
            </p:cNvPr>
            <p:cNvSpPr/>
            <p:nvPr/>
          </p:nvSpPr>
          <p:spPr>
            <a:xfrm>
              <a:off x="3659025" y="1290225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48;p52">
              <a:extLst>
                <a:ext uri="{FF2B5EF4-FFF2-40B4-BE49-F238E27FC236}">
                  <a16:creationId xmlns:a16="http://schemas.microsoft.com/office/drawing/2014/main" id="{E6914A30-3872-8BD3-57B9-F2AF638A4607}"/>
                </a:ext>
              </a:extLst>
            </p:cNvPr>
            <p:cNvSpPr/>
            <p:nvPr/>
          </p:nvSpPr>
          <p:spPr>
            <a:xfrm>
              <a:off x="4880000" y="2267575"/>
              <a:ext cx="802700" cy="317050"/>
            </a:xfrm>
            <a:custGeom>
              <a:avLst/>
              <a:gdLst/>
              <a:ahLst/>
              <a:cxnLst/>
              <a:rect l="l" t="t" r="r" b="b"/>
              <a:pathLst>
                <a:path w="32108" h="12682" extrusionOk="0">
                  <a:moveTo>
                    <a:pt x="12335" y="0"/>
                  </a:moveTo>
                  <a:lnTo>
                    <a:pt x="1" y="9098"/>
                  </a:lnTo>
                  <a:cubicBezTo>
                    <a:pt x="7930" y="12681"/>
                    <a:pt x="19369" y="12280"/>
                    <a:pt x="26487" y="8170"/>
                  </a:cubicBezTo>
                  <a:cubicBezTo>
                    <a:pt x="29481" y="6441"/>
                    <a:pt x="31451" y="4207"/>
                    <a:pt x="32108" y="1791"/>
                  </a:cubicBezTo>
                  <a:close/>
                </a:path>
              </a:pathLst>
            </a:custGeom>
            <a:gradFill>
              <a:gsLst>
                <a:gs pos="0">
                  <a:srgbClr val="AFCAE0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49;p52">
              <a:extLst>
                <a:ext uri="{FF2B5EF4-FFF2-40B4-BE49-F238E27FC236}">
                  <a16:creationId xmlns:a16="http://schemas.microsoft.com/office/drawing/2014/main" id="{1D0E3331-A174-7D62-FB97-093BD0CC14F7}"/>
                </a:ext>
              </a:extLst>
            </p:cNvPr>
            <p:cNvSpPr/>
            <p:nvPr/>
          </p:nvSpPr>
          <p:spPr>
            <a:xfrm>
              <a:off x="4640525" y="1980875"/>
              <a:ext cx="547875" cy="514175"/>
            </a:xfrm>
            <a:custGeom>
              <a:avLst/>
              <a:gdLst/>
              <a:ahLst/>
              <a:cxnLst/>
              <a:rect l="l" t="t" r="r" b="b"/>
              <a:pathLst>
                <a:path w="21915" h="20567" extrusionOk="0">
                  <a:moveTo>
                    <a:pt x="21914" y="11468"/>
                  </a:moveTo>
                  <a:lnTo>
                    <a:pt x="19462" y="1"/>
                  </a:lnTo>
                  <a:cubicBezTo>
                    <a:pt x="15037" y="317"/>
                    <a:pt x="10918" y="1477"/>
                    <a:pt x="7765" y="3298"/>
                  </a:cubicBezTo>
                  <a:cubicBezTo>
                    <a:pt x="0" y="7780"/>
                    <a:pt x="0" y="15156"/>
                    <a:pt x="7765" y="19638"/>
                  </a:cubicBezTo>
                  <a:cubicBezTo>
                    <a:pt x="8337" y="19968"/>
                    <a:pt x="8942" y="20279"/>
                    <a:pt x="9581" y="205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50;p52">
              <a:extLst>
                <a:ext uri="{FF2B5EF4-FFF2-40B4-BE49-F238E27FC236}">
                  <a16:creationId xmlns:a16="http://schemas.microsoft.com/office/drawing/2014/main" id="{1F7F131A-0D5A-0737-FF27-3DC15D64A692}"/>
                </a:ext>
              </a:extLst>
            </p:cNvPr>
            <p:cNvSpPr/>
            <p:nvPr/>
          </p:nvSpPr>
          <p:spPr>
            <a:xfrm>
              <a:off x="5127075" y="1969975"/>
              <a:ext cx="580375" cy="342375"/>
            </a:xfrm>
            <a:custGeom>
              <a:avLst/>
              <a:gdLst/>
              <a:ahLst/>
              <a:cxnLst/>
              <a:rect l="l" t="t" r="r" b="b"/>
              <a:pathLst>
                <a:path w="23215" h="13695" extrusionOk="0">
                  <a:moveTo>
                    <a:pt x="2452" y="11904"/>
                  </a:moveTo>
                  <a:lnTo>
                    <a:pt x="22223" y="13695"/>
                  </a:lnTo>
                  <a:cubicBezTo>
                    <a:pt x="23215" y="10050"/>
                    <a:pt x="21123" y="6344"/>
                    <a:pt x="16604" y="3734"/>
                  </a:cubicBezTo>
                  <a:cubicBezTo>
                    <a:pt x="12247" y="1219"/>
                    <a:pt x="6114" y="1"/>
                    <a:pt x="0" y="43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51;p52">
              <a:extLst>
                <a:ext uri="{FF2B5EF4-FFF2-40B4-BE49-F238E27FC236}">
                  <a16:creationId xmlns:a16="http://schemas.microsoft.com/office/drawing/2014/main" id="{FEBD0E6C-A046-EC78-0A14-738CCC328912}"/>
                </a:ext>
              </a:extLst>
            </p:cNvPr>
            <p:cNvSpPr/>
            <p:nvPr/>
          </p:nvSpPr>
          <p:spPr>
            <a:xfrm>
              <a:off x="4880000" y="2312325"/>
              <a:ext cx="802700" cy="434875"/>
            </a:xfrm>
            <a:custGeom>
              <a:avLst/>
              <a:gdLst/>
              <a:ahLst/>
              <a:cxnLst/>
              <a:rect l="l" t="t" r="r" b="b"/>
              <a:pathLst>
                <a:path w="32108" h="17395" extrusionOk="0">
                  <a:moveTo>
                    <a:pt x="26487" y="6380"/>
                  </a:moveTo>
                  <a:cubicBezTo>
                    <a:pt x="29481" y="4651"/>
                    <a:pt x="31451" y="2417"/>
                    <a:pt x="32108" y="1"/>
                  </a:cubicBezTo>
                  <a:lnTo>
                    <a:pt x="32108" y="6506"/>
                  </a:lnTo>
                  <a:cubicBezTo>
                    <a:pt x="31451" y="8920"/>
                    <a:pt x="29483" y="11155"/>
                    <a:pt x="26487" y="12884"/>
                  </a:cubicBezTo>
                  <a:cubicBezTo>
                    <a:pt x="19369" y="16995"/>
                    <a:pt x="7929" y="17395"/>
                    <a:pt x="1" y="13813"/>
                  </a:cubicBezTo>
                  <a:lnTo>
                    <a:pt x="1" y="7308"/>
                  </a:lnTo>
                  <a:cubicBezTo>
                    <a:pt x="7929" y="10891"/>
                    <a:pt x="19369" y="10490"/>
                    <a:pt x="26487" y="6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52;p52">
              <a:extLst>
                <a:ext uri="{FF2B5EF4-FFF2-40B4-BE49-F238E27FC236}">
                  <a16:creationId xmlns:a16="http://schemas.microsoft.com/office/drawing/2014/main" id="{6F222ED3-1107-47AA-127B-8037A478E4D8}"/>
                </a:ext>
              </a:extLst>
            </p:cNvPr>
            <p:cNvSpPr/>
            <p:nvPr/>
          </p:nvSpPr>
          <p:spPr>
            <a:xfrm>
              <a:off x="4688550" y="2268900"/>
              <a:ext cx="191475" cy="388775"/>
            </a:xfrm>
            <a:custGeom>
              <a:avLst/>
              <a:gdLst/>
              <a:ahLst/>
              <a:cxnLst/>
              <a:rect l="l" t="t" r="r" b="b"/>
              <a:pathLst>
                <a:path w="7659" h="15551" extrusionOk="0">
                  <a:moveTo>
                    <a:pt x="5842" y="8117"/>
                  </a:moveTo>
                  <a:cubicBezTo>
                    <a:pt x="6414" y="8447"/>
                    <a:pt x="7020" y="8758"/>
                    <a:pt x="7659" y="9045"/>
                  </a:cubicBezTo>
                  <a:lnTo>
                    <a:pt x="7659" y="15550"/>
                  </a:lnTo>
                  <a:cubicBezTo>
                    <a:pt x="7021" y="15263"/>
                    <a:pt x="6416" y="14952"/>
                    <a:pt x="5842" y="14621"/>
                  </a:cubicBezTo>
                  <a:cubicBezTo>
                    <a:pt x="1938" y="12367"/>
                    <a:pt x="0" y="9381"/>
                    <a:pt x="23" y="6399"/>
                  </a:cubicBezTo>
                  <a:lnTo>
                    <a:pt x="23" y="104"/>
                  </a:lnTo>
                  <a:lnTo>
                    <a:pt x="23" y="0"/>
                  </a:lnTo>
                  <a:cubicBezTo>
                    <a:pt x="46" y="2947"/>
                    <a:pt x="1985" y="5890"/>
                    <a:pt x="5842" y="8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432;p50">
            <a:extLst>
              <a:ext uri="{FF2B5EF4-FFF2-40B4-BE49-F238E27FC236}">
                <a16:creationId xmlns:a16="http://schemas.microsoft.com/office/drawing/2014/main" id="{83744464-0DDB-E821-D816-919B2A0D9077}"/>
              </a:ext>
            </a:extLst>
          </p:cNvPr>
          <p:cNvSpPr txBox="1">
            <a:spLocks/>
          </p:cNvSpPr>
          <p:nvPr/>
        </p:nvSpPr>
        <p:spPr>
          <a:xfrm>
            <a:off x="4623273" y="1051204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5400" dirty="0"/>
              <a:t>¡GRACIAS!</a:t>
            </a:r>
          </a:p>
        </p:txBody>
      </p:sp>
      <p:sp>
        <p:nvSpPr>
          <p:cNvPr id="130" name="Google Shape;1433;p50">
            <a:extLst>
              <a:ext uri="{FF2B5EF4-FFF2-40B4-BE49-F238E27FC236}">
                <a16:creationId xmlns:a16="http://schemas.microsoft.com/office/drawing/2014/main" id="{257F09C3-3324-5EDE-6A98-1CF07722E4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08114" y="2189476"/>
            <a:ext cx="3515400" cy="1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¿Alguna pregunta?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https://github.com/celiacnavarro/</a:t>
            </a:r>
            <a:endParaRPr sz="1800" dirty="0"/>
          </a:p>
        </p:txBody>
      </p:sp>
      <p:pic>
        <p:nvPicPr>
          <p:cNvPr id="131" name="Imagen 130" descr="Icono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734A39A7-4ECC-3557-32EC-E8475854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02615" y="2834312"/>
            <a:ext cx="279734" cy="279734"/>
          </a:xfrm>
          <a:prstGeom prst="rect">
            <a:avLst/>
          </a:prstGeom>
        </p:spPr>
      </p:pic>
      <p:sp>
        <p:nvSpPr>
          <p:cNvPr id="132" name="Google Shape;1433;p50">
            <a:extLst>
              <a:ext uri="{FF2B5EF4-FFF2-40B4-BE49-F238E27FC236}">
                <a16:creationId xmlns:a16="http://schemas.microsoft.com/office/drawing/2014/main" id="{F98D0263-09A0-9CDC-F73E-4656448C67B1}"/>
              </a:ext>
            </a:extLst>
          </p:cNvPr>
          <p:cNvSpPr txBox="1">
            <a:spLocks/>
          </p:cNvSpPr>
          <p:nvPr/>
        </p:nvSpPr>
        <p:spPr>
          <a:xfrm>
            <a:off x="6343261" y="4061025"/>
            <a:ext cx="35154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-ES" sz="1800" dirty="0"/>
              <a:t>celiacnavarro@gmail.com</a:t>
            </a:r>
          </a:p>
        </p:txBody>
      </p:sp>
    </p:spTree>
    <p:extLst>
      <p:ext uri="{BB962C8B-B14F-4D97-AF65-F5344CB8AC3E}">
        <p14:creationId xmlns:p14="http://schemas.microsoft.com/office/powerpoint/2010/main" val="413557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CASO </a:t>
            </a:r>
            <a:endParaRPr dirty="0"/>
          </a:p>
        </p:txBody>
      </p:sp>
      <p:grpSp>
        <p:nvGrpSpPr>
          <p:cNvPr id="274" name="Google Shape;274;p33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75" name="Google Shape;275;p33"/>
            <p:cNvSpPr/>
            <p:nvPr/>
          </p:nvSpPr>
          <p:spPr>
            <a:xfrm>
              <a:off x="3962425" y="238125"/>
              <a:ext cx="3020525" cy="3469750"/>
            </a:xfrm>
            <a:custGeom>
              <a:avLst/>
              <a:gdLst/>
              <a:ahLst/>
              <a:cxnLst/>
              <a:rect l="l" t="t" r="r" b="b"/>
              <a:pathLst>
                <a:path w="120821" h="138790" extrusionOk="0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5795600" y="841600"/>
              <a:ext cx="168275" cy="141350"/>
            </a:xfrm>
            <a:custGeom>
              <a:avLst/>
              <a:gdLst/>
              <a:ahLst/>
              <a:cxnLst/>
              <a:rect l="l" t="t" r="r" b="b"/>
              <a:pathLst>
                <a:path w="6731" h="5654" extrusionOk="0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795650" y="975375"/>
              <a:ext cx="570525" cy="371650"/>
            </a:xfrm>
            <a:custGeom>
              <a:avLst/>
              <a:gdLst/>
              <a:ahLst/>
              <a:cxnLst/>
              <a:rect l="l" t="t" r="r" b="b"/>
              <a:pathLst>
                <a:path w="22821" h="14866" extrusionOk="0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721625" y="703000"/>
              <a:ext cx="168250" cy="141375"/>
            </a:xfrm>
            <a:custGeom>
              <a:avLst/>
              <a:gdLst/>
              <a:ahLst/>
              <a:cxnLst/>
              <a:rect l="l" t="t" r="r" b="b"/>
              <a:pathLst>
                <a:path w="6730" h="5655" extrusionOk="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721650" y="836800"/>
              <a:ext cx="570525" cy="371625"/>
            </a:xfrm>
            <a:custGeom>
              <a:avLst/>
              <a:gdLst/>
              <a:ahLst/>
              <a:cxnLst/>
              <a:rect l="l" t="t" r="r" b="b"/>
              <a:pathLst>
                <a:path w="22821" h="14865" extrusionOk="0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987375" y="5256425"/>
              <a:ext cx="31000" cy="16225"/>
            </a:xfrm>
            <a:custGeom>
              <a:avLst/>
              <a:gdLst/>
              <a:ahLst/>
              <a:cxnLst/>
              <a:rect l="l" t="t" r="r" b="b"/>
              <a:pathLst>
                <a:path w="1240" h="649" extrusionOk="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923375" y="5287500"/>
              <a:ext cx="31200" cy="16125"/>
            </a:xfrm>
            <a:custGeom>
              <a:avLst/>
              <a:gdLst/>
              <a:ahLst/>
              <a:cxnLst/>
              <a:rect l="l" t="t" r="r" b="b"/>
              <a:pathLst>
                <a:path w="1248" h="645" extrusionOk="0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856200" y="5316250"/>
              <a:ext cx="31725" cy="16025"/>
            </a:xfrm>
            <a:custGeom>
              <a:avLst/>
              <a:gdLst/>
              <a:ahLst/>
              <a:cxnLst/>
              <a:rect l="l" t="t" r="r" b="b"/>
              <a:pathLst>
                <a:path w="1269" h="641" extrusionOk="0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4786350" y="5342550"/>
              <a:ext cx="31575" cy="16175"/>
            </a:xfrm>
            <a:custGeom>
              <a:avLst/>
              <a:gdLst/>
              <a:ahLst/>
              <a:cxnLst/>
              <a:rect l="l" t="t" r="r" b="b"/>
              <a:pathLst>
                <a:path w="1263" h="647" extrusionOk="0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4713675" y="5366525"/>
              <a:ext cx="32075" cy="16150"/>
            </a:xfrm>
            <a:custGeom>
              <a:avLst/>
              <a:gdLst/>
              <a:ahLst/>
              <a:cxnLst/>
              <a:rect l="l" t="t" r="r" b="b"/>
              <a:pathLst>
                <a:path w="1283" h="646" extrusionOk="0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638800" y="5387725"/>
              <a:ext cx="31775" cy="16275"/>
            </a:xfrm>
            <a:custGeom>
              <a:avLst/>
              <a:gdLst/>
              <a:ahLst/>
              <a:cxnLst/>
              <a:rect l="l" t="t" r="r" b="b"/>
              <a:pathLst>
                <a:path w="1271" h="651" extrusionOk="0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561650" y="5406450"/>
              <a:ext cx="31950" cy="16175"/>
            </a:xfrm>
            <a:custGeom>
              <a:avLst/>
              <a:gdLst/>
              <a:ahLst/>
              <a:cxnLst/>
              <a:rect l="l" t="t" r="r" b="b"/>
              <a:pathLst>
                <a:path w="1278" h="647" extrusionOk="0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384250" y="4906775"/>
              <a:ext cx="29650" cy="16200"/>
            </a:xfrm>
            <a:custGeom>
              <a:avLst/>
              <a:gdLst/>
              <a:ahLst/>
              <a:cxnLst/>
              <a:rect l="l" t="t" r="r" b="b"/>
              <a:pathLst>
                <a:path w="1186" h="648" extrusionOk="0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483250" y="5422325"/>
              <a:ext cx="31225" cy="16225"/>
            </a:xfrm>
            <a:custGeom>
              <a:avLst/>
              <a:gdLst/>
              <a:ahLst/>
              <a:cxnLst/>
              <a:rect l="l" t="t" r="r" b="b"/>
              <a:pathLst>
                <a:path w="1249" h="649" extrusionOk="0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407750" y="4860475"/>
              <a:ext cx="29500" cy="16125"/>
            </a:xfrm>
            <a:custGeom>
              <a:avLst/>
              <a:gdLst/>
              <a:ahLst/>
              <a:cxnLst/>
              <a:rect l="l" t="t" r="r" b="b"/>
              <a:pathLst>
                <a:path w="1180" h="645" extrusionOk="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4403025" y="5435475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426675" y="4813450"/>
              <a:ext cx="29125" cy="16150"/>
            </a:xfrm>
            <a:custGeom>
              <a:avLst/>
              <a:gdLst/>
              <a:ahLst/>
              <a:cxnLst/>
              <a:rect l="l" t="t" r="r" b="b"/>
              <a:pathLst>
                <a:path w="1165" h="646" extrusionOk="0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321575" y="5445750"/>
              <a:ext cx="30175" cy="16150"/>
            </a:xfrm>
            <a:custGeom>
              <a:avLst/>
              <a:gdLst/>
              <a:ahLst/>
              <a:cxnLst/>
              <a:rect l="l" t="t" r="r" b="b"/>
              <a:pathLst>
                <a:path w="1207" h="646" extrusionOk="0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440700" y="4765875"/>
              <a:ext cx="28675" cy="16100"/>
            </a:xfrm>
            <a:custGeom>
              <a:avLst/>
              <a:gdLst/>
              <a:ahLst/>
              <a:cxnLst/>
              <a:rect l="l" t="t" r="r" b="b"/>
              <a:pathLst>
                <a:path w="1147" h="644" extrusionOk="0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239425" y="5453275"/>
              <a:ext cx="29625" cy="16050"/>
            </a:xfrm>
            <a:custGeom>
              <a:avLst/>
              <a:gdLst/>
              <a:ahLst/>
              <a:cxnLst/>
              <a:rect l="l" t="t" r="r" b="b"/>
              <a:pathLst>
                <a:path w="1185" h="642" extrusionOk="0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449675" y="47178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156650" y="5457875"/>
              <a:ext cx="28800" cy="16075"/>
            </a:xfrm>
            <a:custGeom>
              <a:avLst/>
              <a:gdLst/>
              <a:ahLst/>
              <a:cxnLst/>
              <a:rect l="l" t="t" r="r" b="b"/>
              <a:pathLst>
                <a:path w="1152" h="643" extrusionOk="0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453825" y="4669475"/>
              <a:ext cx="27925" cy="16250"/>
            </a:xfrm>
            <a:custGeom>
              <a:avLst/>
              <a:gdLst/>
              <a:ahLst/>
              <a:cxnLst/>
              <a:rect l="l" t="t" r="r" b="b"/>
              <a:pathLst>
                <a:path w="1117" h="650" extrusionOk="0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073600" y="5459450"/>
              <a:ext cx="28225" cy="16125"/>
            </a:xfrm>
            <a:custGeom>
              <a:avLst/>
              <a:gdLst/>
              <a:ahLst/>
              <a:cxnLst/>
              <a:rect l="l" t="t" r="r" b="b"/>
              <a:pathLst>
                <a:path w="1129" h="645" extrusionOk="0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452675" y="4621125"/>
              <a:ext cx="28375" cy="16050"/>
            </a:xfrm>
            <a:custGeom>
              <a:avLst/>
              <a:gdLst/>
              <a:ahLst/>
              <a:cxnLst/>
              <a:rect l="l" t="t" r="r" b="b"/>
              <a:pathLst>
                <a:path w="1135" h="642" extrusionOk="0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990150" y="5458325"/>
              <a:ext cx="28175" cy="16125"/>
            </a:xfrm>
            <a:custGeom>
              <a:avLst/>
              <a:gdLst/>
              <a:ahLst/>
              <a:cxnLst/>
              <a:rect l="l" t="t" r="r" b="b"/>
              <a:pathLst>
                <a:path w="1127" h="645" extrusionOk="0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445975" y="4572875"/>
              <a:ext cx="29500" cy="16100"/>
            </a:xfrm>
            <a:custGeom>
              <a:avLst/>
              <a:gdLst/>
              <a:ahLst/>
              <a:cxnLst/>
              <a:rect l="l" t="t" r="r" b="b"/>
              <a:pathLst>
                <a:path w="1180" h="644" extrusionOk="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906650" y="5454150"/>
              <a:ext cx="28675" cy="16225"/>
            </a:xfrm>
            <a:custGeom>
              <a:avLst/>
              <a:gdLst/>
              <a:ahLst/>
              <a:cxnLst/>
              <a:rect l="l" t="t" r="r" b="b"/>
              <a:pathLst>
                <a:path w="1147" h="649" extrusionOk="0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434750" y="452485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823850" y="5447375"/>
              <a:ext cx="28950" cy="16100"/>
            </a:xfrm>
            <a:custGeom>
              <a:avLst/>
              <a:gdLst/>
              <a:ahLst/>
              <a:cxnLst/>
              <a:rect l="l" t="t" r="r" b="b"/>
              <a:pathLst>
                <a:path w="1158" h="644" extrusionOk="0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418525" y="447725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741925" y="5437525"/>
              <a:ext cx="29400" cy="16175"/>
            </a:xfrm>
            <a:custGeom>
              <a:avLst/>
              <a:gdLst/>
              <a:ahLst/>
              <a:cxnLst/>
              <a:rect l="l" t="t" r="r" b="b"/>
              <a:pathLst>
                <a:path w="1176" h="647" extrusionOk="0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397175" y="4430350"/>
              <a:ext cx="31225" cy="16200"/>
            </a:xfrm>
            <a:custGeom>
              <a:avLst/>
              <a:gdLst/>
              <a:ahLst/>
              <a:cxnLst/>
              <a:rect l="l" t="t" r="r" b="b"/>
              <a:pathLst>
                <a:path w="1249" h="648" extrusionOk="0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661025" y="5424925"/>
              <a:ext cx="29700" cy="16175"/>
            </a:xfrm>
            <a:custGeom>
              <a:avLst/>
              <a:gdLst/>
              <a:ahLst/>
              <a:cxnLst/>
              <a:rect l="l" t="t" r="r" b="b"/>
              <a:pathLst>
                <a:path w="1188" h="647" extrusionOk="0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371375" y="4384250"/>
              <a:ext cx="31450" cy="16150"/>
            </a:xfrm>
            <a:custGeom>
              <a:avLst/>
              <a:gdLst/>
              <a:ahLst/>
              <a:cxnLst/>
              <a:rect l="l" t="t" r="r" b="b"/>
              <a:pathLst>
                <a:path w="1258" h="646" extrusionOk="0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581750" y="5409525"/>
              <a:ext cx="30075" cy="16150"/>
            </a:xfrm>
            <a:custGeom>
              <a:avLst/>
              <a:gdLst/>
              <a:ahLst/>
              <a:cxnLst/>
              <a:rect l="l" t="t" r="r" b="b"/>
              <a:pathLst>
                <a:path w="1203" h="646" extrusionOk="0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341000" y="43390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04400" y="5391500"/>
              <a:ext cx="30225" cy="16125"/>
            </a:xfrm>
            <a:custGeom>
              <a:avLst/>
              <a:gdLst/>
              <a:ahLst/>
              <a:cxnLst/>
              <a:rect l="l" t="t" r="r" b="b"/>
              <a:pathLst>
                <a:path w="1209" h="645" extrusionOk="0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305875" y="4294950"/>
              <a:ext cx="31575" cy="16225"/>
            </a:xfrm>
            <a:custGeom>
              <a:avLst/>
              <a:gdLst/>
              <a:ahLst/>
              <a:cxnLst/>
              <a:rect l="l" t="t" r="r" b="b"/>
              <a:pathLst>
                <a:path w="1263" h="649" extrusionOk="0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428775" y="537070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266125" y="4252350"/>
              <a:ext cx="31900" cy="16175"/>
            </a:xfrm>
            <a:custGeom>
              <a:avLst/>
              <a:gdLst/>
              <a:ahLst/>
              <a:cxnLst/>
              <a:rect l="l" t="t" r="r" b="b"/>
              <a:pathLst>
                <a:path w="1276" h="647" extrusionOk="0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355450" y="5347325"/>
              <a:ext cx="30575" cy="16125"/>
            </a:xfrm>
            <a:custGeom>
              <a:avLst/>
              <a:gdLst/>
              <a:ahLst/>
              <a:cxnLst/>
              <a:rect l="l" t="t" r="r" b="b"/>
              <a:pathLst>
                <a:path w="1223" h="645" extrusionOk="0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222275" y="4211150"/>
              <a:ext cx="31925" cy="16050"/>
            </a:xfrm>
            <a:custGeom>
              <a:avLst/>
              <a:gdLst/>
              <a:ahLst/>
              <a:cxnLst/>
              <a:rect l="l" t="t" r="r" b="b"/>
              <a:pathLst>
                <a:path w="1277" h="642" extrusionOk="0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284775" y="5321450"/>
              <a:ext cx="30725" cy="16200"/>
            </a:xfrm>
            <a:custGeom>
              <a:avLst/>
              <a:gdLst/>
              <a:ahLst/>
              <a:cxnLst/>
              <a:rect l="l" t="t" r="r" b="b"/>
              <a:pathLst>
                <a:path w="1229" h="648" extrusionOk="0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174225" y="4171550"/>
              <a:ext cx="31400" cy="16100"/>
            </a:xfrm>
            <a:custGeom>
              <a:avLst/>
              <a:gdLst/>
              <a:ahLst/>
              <a:cxnLst/>
              <a:rect l="l" t="t" r="r" b="b"/>
              <a:pathLst>
                <a:path w="1256" h="644" extrusionOk="0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216925" y="5293150"/>
              <a:ext cx="30700" cy="16175"/>
            </a:xfrm>
            <a:custGeom>
              <a:avLst/>
              <a:gdLst/>
              <a:ahLst/>
              <a:cxnLst/>
              <a:rect l="l" t="t" r="r" b="b"/>
              <a:pathLst>
                <a:path w="1228" h="647" extrusionOk="0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122450" y="4133600"/>
              <a:ext cx="31025" cy="16200"/>
            </a:xfrm>
            <a:custGeom>
              <a:avLst/>
              <a:gdLst/>
              <a:ahLst/>
              <a:cxnLst/>
              <a:rect l="l" t="t" r="r" b="b"/>
              <a:pathLst>
                <a:path w="1241" h="648" extrusionOk="0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151900" y="5262500"/>
              <a:ext cx="30825" cy="16150"/>
            </a:xfrm>
            <a:custGeom>
              <a:avLst/>
              <a:gdLst/>
              <a:ahLst/>
              <a:cxnLst/>
              <a:rect l="l" t="t" r="r" b="b"/>
              <a:pathLst>
                <a:path w="1233" h="646" extrusionOk="0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066775" y="4097575"/>
              <a:ext cx="30350" cy="16225"/>
            </a:xfrm>
            <a:custGeom>
              <a:avLst/>
              <a:gdLst/>
              <a:ahLst/>
              <a:cxnLst/>
              <a:rect l="l" t="t" r="r" b="b"/>
              <a:pathLst>
                <a:path w="1214" h="649" extrusionOk="0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090400" y="5229700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007375" y="4063525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032125" y="5194925"/>
              <a:ext cx="30850" cy="16175"/>
            </a:xfrm>
            <a:custGeom>
              <a:avLst/>
              <a:gdLst/>
              <a:ahLst/>
              <a:cxnLst/>
              <a:rect l="l" t="t" r="r" b="b"/>
              <a:pathLst>
                <a:path w="1234" h="647" extrusionOk="0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944125" y="4031550"/>
              <a:ext cx="30825" cy="16250"/>
            </a:xfrm>
            <a:custGeom>
              <a:avLst/>
              <a:gdLst/>
              <a:ahLst/>
              <a:cxnLst/>
              <a:rect l="l" t="t" r="r" b="b"/>
              <a:pathLst>
                <a:path w="1233" h="650" extrusionOk="0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77475" y="5158150"/>
              <a:ext cx="31050" cy="16150"/>
            </a:xfrm>
            <a:custGeom>
              <a:avLst/>
              <a:gdLst/>
              <a:ahLst/>
              <a:cxnLst/>
              <a:rect l="l" t="t" r="r" b="b"/>
              <a:pathLst>
                <a:path w="1242" h="646" extrusionOk="0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878575" y="4001850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926775" y="511962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809300" y="3974550"/>
              <a:ext cx="30825" cy="16075"/>
            </a:xfrm>
            <a:custGeom>
              <a:avLst/>
              <a:gdLst/>
              <a:ahLst/>
              <a:cxnLst/>
              <a:rect l="l" t="t" r="r" b="b"/>
              <a:pathLst>
                <a:path w="1233" h="643" extrusionOk="0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880100" y="5079300"/>
              <a:ext cx="31750" cy="16200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737750" y="39495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837700" y="5037700"/>
              <a:ext cx="31750" cy="16025"/>
            </a:xfrm>
            <a:custGeom>
              <a:avLst/>
              <a:gdLst/>
              <a:ahLst/>
              <a:cxnLst/>
              <a:rect l="l" t="t" r="r" b="b"/>
              <a:pathLst>
                <a:path w="1270" h="641" extrusionOk="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550" y="3927125"/>
              <a:ext cx="30550" cy="16175"/>
            </a:xfrm>
            <a:custGeom>
              <a:avLst/>
              <a:gdLst/>
              <a:ahLst/>
              <a:cxnLst/>
              <a:rect l="l" t="t" r="r" b="b"/>
              <a:pathLst>
                <a:path w="1222" h="647" extrusionOk="0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800075" y="4994400"/>
              <a:ext cx="31550" cy="16250"/>
            </a:xfrm>
            <a:custGeom>
              <a:avLst/>
              <a:gdLst/>
              <a:ahLst/>
              <a:cxnLst/>
              <a:rect l="l" t="t" r="r" b="b"/>
              <a:pathLst>
                <a:path w="1262" h="650" extrusionOk="0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587400" y="39074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766650" y="49498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09900" y="3890375"/>
              <a:ext cx="29625" cy="16150"/>
            </a:xfrm>
            <a:custGeom>
              <a:avLst/>
              <a:gdLst/>
              <a:ahLst/>
              <a:cxnLst/>
              <a:rect l="l" t="t" r="r" b="b"/>
              <a:pathLst>
                <a:path w="1185" h="646" extrusionOk="0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738200" y="4904325"/>
              <a:ext cx="31425" cy="16200"/>
            </a:xfrm>
            <a:custGeom>
              <a:avLst/>
              <a:gdLst/>
              <a:ahLst/>
              <a:cxnLst/>
              <a:rect l="l" t="t" r="r" b="b"/>
              <a:pathLst>
                <a:path w="1257" h="648" extrusionOk="0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430075" y="3876050"/>
              <a:ext cx="29650" cy="16100"/>
            </a:xfrm>
            <a:custGeom>
              <a:avLst/>
              <a:gdLst/>
              <a:ahLst/>
              <a:cxnLst/>
              <a:rect l="l" t="t" r="r" b="b"/>
              <a:pathLst>
                <a:path w="1186" h="644" extrusionOk="0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714575" y="4857875"/>
              <a:ext cx="31050" cy="16250"/>
            </a:xfrm>
            <a:custGeom>
              <a:avLst/>
              <a:gdLst/>
              <a:ahLst/>
              <a:cxnLst/>
              <a:rect l="l" t="t" r="r" b="b"/>
              <a:pathLst>
                <a:path w="1242" h="650" extrusionOk="0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349400" y="3864450"/>
              <a:ext cx="29025" cy="16225"/>
            </a:xfrm>
            <a:custGeom>
              <a:avLst/>
              <a:gdLst/>
              <a:ahLst/>
              <a:cxnLst/>
              <a:rect l="l" t="t" r="r" b="b"/>
              <a:pathLst>
                <a:path w="1161" h="649" extrusionOk="0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696050" y="4810750"/>
              <a:ext cx="30200" cy="16150"/>
            </a:xfrm>
            <a:custGeom>
              <a:avLst/>
              <a:gdLst/>
              <a:ahLst/>
              <a:cxnLst/>
              <a:rect l="l" t="t" r="r" b="b"/>
              <a:pathLst>
                <a:path w="1208" h="646" extrusionOk="0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267300" y="3855800"/>
              <a:ext cx="28975" cy="16100"/>
            </a:xfrm>
            <a:custGeom>
              <a:avLst/>
              <a:gdLst/>
              <a:ahLst/>
              <a:cxnLst/>
              <a:rect l="l" t="t" r="r" b="b"/>
              <a:pathLst>
                <a:path w="1159" h="644" extrusionOk="0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681975" y="4763025"/>
              <a:ext cx="29800" cy="16125"/>
            </a:xfrm>
            <a:custGeom>
              <a:avLst/>
              <a:gdLst/>
              <a:ahLst/>
              <a:cxnLst/>
              <a:rect l="l" t="t" r="r" b="b"/>
              <a:pathLst>
                <a:path w="1192" h="645" extrusionOk="0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184500" y="3849950"/>
              <a:ext cx="28500" cy="16100"/>
            </a:xfrm>
            <a:custGeom>
              <a:avLst/>
              <a:gdLst/>
              <a:ahLst/>
              <a:cxnLst/>
              <a:rect l="l" t="t" r="r" b="b"/>
              <a:pathLst>
                <a:path w="1140" h="644" extrusionOk="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2673525" y="4714825"/>
              <a:ext cx="28950" cy="16200"/>
            </a:xfrm>
            <a:custGeom>
              <a:avLst/>
              <a:gdLst/>
              <a:ahLst/>
              <a:cxnLst/>
              <a:rect l="l" t="t" r="r" b="b"/>
              <a:pathLst>
                <a:path w="1158" h="648" extrusionOk="0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01375" y="3847000"/>
              <a:ext cx="28300" cy="16175"/>
            </a:xfrm>
            <a:custGeom>
              <a:avLst/>
              <a:gdLst/>
              <a:ahLst/>
              <a:cxnLst/>
              <a:rect l="l" t="t" r="r" b="b"/>
              <a:pathLst>
                <a:path w="1132" h="647" extrusionOk="0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669700" y="4666625"/>
              <a:ext cx="28075" cy="16150"/>
            </a:xfrm>
            <a:custGeom>
              <a:avLst/>
              <a:gdLst/>
              <a:ahLst/>
              <a:cxnLst/>
              <a:rect l="l" t="t" r="r" b="b"/>
              <a:pathLst>
                <a:path w="1123" h="646" extrusionOk="0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017700" y="3846975"/>
              <a:ext cx="28250" cy="16075"/>
            </a:xfrm>
            <a:custGeom>
              <a:avLst/>
              <a:gdLst/>
              <a:ahLst/>
              <a:cxnLst/>
              <a:rect l="l" t="t" r="r" b="b"/>
              <a:pathLst>
                <a:path w="1130" h="643" extrusionOk="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670350" y="4618250"/>
              <a:ext cx="28375" cy="16075"/>
            </a:xfrm>
            <a:custGeom>
              <a:avLst/>
              <a:gdLst/>
              <a:ahLst/>
              <a:cxnLst/>
              <a:rect l="l" t="t" r="r" b="b"/>
              <a:pathLst>
                <a:path w="1135" h="643" extrusionOk="0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934075" y="3849775"/>
              <a:ext cx="29300" cy="16125"/>
            </a:xfrm>
            <a:custGeom>
              <a:avLst/>
              <a:gdLst/>
              <a:ahLst/>
              <a:cxnLst/>
              <a:rect l="l" t="t" r="r" b="b"/>
              <a:pathLst>
                <a:path w="1172" h="645" extrusionOk="0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675925" y="4569900"/>
              <a:ext cx="28750" cy="16225"/>
            </a:xfrm>
            <a:custGeom>
              <a:avLst/>
              <a:gdLst/>
              <a:ahLst/>
              <a:cxnLst/>
              <a:rect l="l" t="t" r="r" b="b"/>
              <a:pathLst>
                <a:path w="1150" h="649" extrusionOk="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850825" y="3855400"/>
              <a:ext cx="29675" cy="16175"/>
            </a:xfrm>
            <a:custGeom>
              <a:avLst/>
              <a:gdLst/>
              <a:ahLst/>
              <a:cxnLst/>
              <a:rect l="l" t="t" r="r" b="b"/>
              <a:pathLst>
                <a:path w="1187" h="647" extrusionOk="0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686500" y="4522000"/>
              <a:ext cx="29175" cy="16225"/>
            </a:xfrm>
            <a:custGeom>
              <a:avLst/>
              <a:gdLst/>
              <a:ahLst/>
              <a:cxnLst/>
              <a:rect l="l" t="t" r="r" b="b"/>
              <a:pathLst>
                <a:path w="1167" h="649" extrusionOk="0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68300" y="3863875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702150" y="4474575"/>
              <a:ext cx="29325" cy="16175"/>
            </a:xfrm>
            <a:custGeom>
              <a:avLst/>
              <a:gdLst/>
              <a:ahLst/>
              <a:cxnLst/>
              <a:rect l="l" t="t" r="r" b="b"/>
              <a:pathLst>
                <a:path w="1173" h="647" extrusionOk="0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86850" y="3875275"/>
              <a:ext cx="30900" cy="16200"/>
            </a:xfrm>
            <a:custGeom>
              <a:avLst/>
              <a:gdLst/>
              <a:ahLst/>
              <a:cxnLst/>
              <a:rect l="l" t="t" r="r" b="b"/>
              <a:pathLst>
                <a:path w="1236" h="648" extrusionOk="0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722625" y="4427775"/>
              <a:ext cx="29525" cy="16200"/>
            </a:xfrm>
            <a:custGeom>
              <a:avLst/>
              <a:gdLst/>
              <a:ahLst/>
              <a:cxnLst/>
              <a:rect l="l" t="t" r="r" b="b"/>
              <a:pathLst>
                <a:path w="1181" h="648" extrusionOk="0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606675" y="3889475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747725" y="4381850"/>
              <a:ext cx="30100" cy="16050"/>
            </a:xfrm>
            <a:custGeom>
              <a:avLst/>
              <a:gdLst/>
              <a:ahLst/>
              <a:cxnLst/>
              <a:rect l="l" t="t" r="r" b="b"/>
              <a:pathLst>
                <a:path w="1204" h="642" extrusionOk="0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528425" y="3906375"/>
              <a:ext cx="31600" cy="16275"/>
            </a:xfrm>
            <a:custGeom>
              <a:avLst/>
              <a:gdLst/>
              <a:ahLst/>
              <a:cxnLst/>
              <a:rect l="l" t="t" r="r" b="b"/>
              <a:pathLst>
                <a:path w="1264" h="651" extrusionOk="0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777550" y="4336825"/>
              <a:ext cx="30450" cy="16250"/>
            </a:xfrm>
            <a:custGeom>
              <a:avLst/>
              <a:gdLst/>
              <a:ahLst/>
              <a:cxnLst/>
              <a:rect l="l" t="t" r="r" b="b"/>
              <a:pathLst>
                <a:path w="1218" h="650" extrusionOk="0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812400" y="4292850"/>
              <a:ext cx="30350" cy="16300"/>
            </a:xfrm>
            <a:custGeom>
              <a:avLst/>
              <a:gdLst/>
              <a:ahLst/>
              <a:cxnLst/>
              <a:rect l="l" t="t" r="r" b="b"/>
              <a:pathLst>
                <a:path w="1214" h="652" extrusionOk="0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851325" y="4250300"/>
              <a:ext cx="30825" cy="16225"/>
            </a:xfrm>
            <a:custGeom>
              <a:avLst/>
              <a:gdLst/>
              <a:ahLst/>
              <a:cxnLst/>
              <a:rect l="l" t="t" r="r" b="b"/>
              <a:pathLst>
                <a:path w="1233" h="649" extrusionOk="0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895200" y="4209200"/>
              <a:ext cx="30725" cy="16150"/>
            </a:xfrm>
            <a:custGeom>
              <a:avLst/>
              <a:gdLst/>
              <a:ahLst/>
              <a:cxnLst/>
              <a:rect l="l" t="t" r="r" b="b"/>
              <a:pathLst>
                <a:path w="1229" h="646" extrusionOk="0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943025" y="4169625"/>
              <a:ext cx="30600" cy="16250"/>
            </a:xfrm>
            <a:custGeom>
              <a:avLst/>
              <a:gdLst/>
              <a:ahLst/>
              <a:cxnLst/>
              <a:rect l="l" t="t" r="r" b="b"/>
              <a:pathLst>
                <a:path w="1224" h="650" extrusionOk="0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994725" y="4131875"/>
              <a:ext cx="31050" cy="16175"/>
            </a:xfrm>
            <a:custGeom>
              <a:avLst/>
              <a:gdLst/>
              <a:ahLst/>
              <a:cxnLst/>
              <a:rect l="l" t="t" r="r" b="b"/>
              <a:pathLst>
                <a:path w="1242" h="647" extrusionOk="0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050525" y="4096000"/>
              <a:ext cx="30650" cy="16150"/>
            </a:xfrm>
            <a:custGeom>
              <a:avLst/>
              <a:gdLst/>
              <a:ahLst/>
              <a:cxnLst/>
              <a:rect l="l" t="t" r="r" b="b"/>
              <a:pathLst>
                <a:path w="1226" h="646" extrusionOk="0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110050" y="4061925"/>
              <a:ext cx="30500" cy="16225"/>
            </a:xfrm>
            <a:custGeom>
              <a:avLst/>
              <a:gdLst/>
              <a:ahLst/>
              <a:cxnLst/>
              <a:rect l="l" t="t" r="r" b="b"/>
              <a:pathLst>
                <a:path w="1220" h="649" extrusionOk="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172075" y="4030175"/>
              <a:ext cx="31550" cy="16050"/>
            </a:xfrm>
            <a:custGeom>
              <a:avLst/>
              <a:gdLst/>
              <a:ahLst/>
              <a:cxnLst/>
              <a:rect l="l" t="t" r="r" b="b"/>
              <a:pathLst>
                <a:path w="1262" h="642" extrusionOk="0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237825" y="4000500"/>
              <a:ext cx="31575" cy="16150"/>
            </a:xfrm>
            <a:custGeom>
              <a:avLst/>
              <a:gdLst/>
              <a:ahLst/>
              <a:cxnLst/>
              <a:rect l="l" t="t" r="r" b="b"/>
              <a:pathLst>
                <a:path w="1263" h="646" extrusionOk="0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306625" y="3973350"/>
              <a:ext cx="31900" cy="16000"/>
            </a:xfrm>
            <a:custGeom>
              <a:avLst/>
              <a:gdLst/>
              <a:ahLst/>
              <a:cxnLst/>
              <a:rect l="l" t="t" r="r" b="b"/>
              <a:pathLst>
                <a:path w="1276" h="640" extrusionOk="0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378075" y="394837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452000" y="3926050"/>
              <a:ext cx="31750" cy="16275"/>
            </a:xfrm>
            <a:custGeom>
              <a:avLst/>
              <a:gdLst/>
              <a:ahLst/>
              <a:cxnLst/>
              <a:rect l="l" t="t" r="r" b="b"/>
              <a:pathLst>
                <a:path w="1270" h="651" extrusionOk="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355650" y="495220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322575" y="4996425"/>
              <a:ext cx="30475" cy="16175"/>
            </a:xfrm>
            <a:custGeom>
              <a:avLst/>
              <a:gdLst/>
              <a:ahLst/>
              <a:cxnLst/>
              <a:rect l="l" t="t" r="r" b="b"/>
              <a:pathLst>
                <a:path w="1219" h="647" extrusionOk="0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285075" y="5039550"/>
              <a:ext cx="30600" cy="16175"/>
            </a:xfrm>
            <a:custGeom>
              <a:avLst/>
              <a:gdLst/>
              <a:ahLst/>
              <a:cxnLst/>
              <a:rect l="l" t="t" r="r" b="b"/>
              <a:pathLst>
                <a:path w="1224" h="647" extrusionOk="0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242775" y="5081300"/>
              <a:ext cx="30625" cy="16200"/>
            </a:xfrm>
            <a:custGeom>
              <a:avLst/>
              <a:gdLst/>
              <a:ahLst/>
              <a:cxnLst/>
              <a:rect l="l" t="t" r="r" b="b"/>
              <a:pathLst>
                <a:path w="1225" h="648" extrusionOk="0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196575" y="5121500"/>
              <a:ext cx="30675" cy="16125"/>
            </a:xfrm>
            <a:custGeom>
              <a:avLst/>
              <a:gdLst/>
              <a:ahLst/>
              <a:cxnLst/>
              <a:rect l="l" t="t" r="r" b="b"/>
              <a:pathLst>
                <a:path w="1227" h="645" extrusionOk="0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146100" y="5159950"/>
              <a:ext cx="30975" cy="16175"/>
            </a:xfrm>
            <a:custGeom>
              <a:avLst/>
              <a:gdLst/>
              <a:ahLst/>
              <a:cxnLst/>
              <a:rect l="l" t="t" r="r" b="b"/>
              <a:pathLst>
                <a:path w="1239" h="647" extrusionOk="0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092075" y="5196625"/>
              <a:ext cx="30500" cy="16150"/>
            </a:xfrm>
            <a:custGeom>
              <a:avLst/>
              <a:gdLst/>
              <a:ahLst/>
              <a:cxnLst/>
              <a:rect l="l" t="t" r="r" b="b"/>
              <a:pathLst>
                <a:path w="1220" h="646" extrusionOk="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048175" y="5223350"/>
              <a:ext cx="30450" cy="16075"/>
            </a:xfrm>
            <a:custGeom>
              <a:avLst/>
              <a:gdLst/>
              <a:ahLst/>
              <a:cxnLst/>
              <a:rect l="l" t="t" r="r" b="b"/>
              <a:pathLst>
                <a:path w="1218" h="643" extrusionOk="0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1968900" y="3053000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625950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492100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295275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429100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362825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328875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576650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442825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308975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965523" y="3058969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627683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492064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295239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430798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364523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330573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576721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442896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309046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411875" y="1433875"/>
              <a:ext cx="170275" cy="1211525"/>
            </a:xfrm>
            <a:custGeom>
              <a:avLst/>
              <a:gdLst/>
              <a:ahLst/>
              <a:cxnLst/>
              <a:rect l="l" t="t" r="r" b="b"/>
              <a:pathLst>
                <a:path w="6811" h="48461" extrusionOk="0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2411875" y="1349750"/>
              <a:ext cx="312825" cy="181275"/>
            </a:xfrm>
            <a:custGeom>
              <a:avLst/>
              <a:gdLst/>
              <a:ahLst/>
              <a:cxnLst/>
              <a:rect l="l" t="t" r="r" b="b"/>
              <a:pathLst>
                <a:path w="12513" h="7251" extrusionOk="0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2578975" y="1446875"/>
              <a:ext cx="148900" cy="1198525"/>
            </a:xfrm>
            <a:custGeom>
              <a:avLst/>
              <a:gdLst/>
              <a:ahLst/>
              <a:cxnLst/>
              <a:rect l="l" t="t" r="r" b="b"/>
              <a:pathLst>
                <a:path w="5956" h="47941" extrusionOk="0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136375" y="1805925"/>
              <a:ext cx="169675" cy="998925"/>
            </a:xfrm>
            <a:custGeom>
              <a:avLst/>
              <a:gdLst/>
              <a:ahLst/>
              <a:cxnLst/>
              <a:rect l="l" t="t" r="r" b="b"/>
              <a:pathLst>
                <a:path w="6787" h="39957" extrusionOk="0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136375" y="17217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303450" y="1818850"/>
              <a:ext cx="148325" cy="986000"/>
            </a:xfrm>
            <a:custGeom>
              <a:avLst/>
              <a:gdLst/>
              <a:ahLst/>
              <a:cxnLst/>
              <a:rect l="l" t="t" r="r" b="b"/>
              <a:pathLst>
                <a:path w="5933" h="39440" extrusionOk="0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861775" y="2487100"/>
              <a:ext cx="168150" cy="477125"/>
            </a:xfrm>
            <a:custGeom>
              <a:avLst/>
              <a:gdLst/>
              <a:ahLst/>
              <a:cxnLst/>
              <a:rect l="l" t="t" r="r" b="b"/>
              <a:pathLst>
                <a:path w="6726" h="19085" extrusionOk="0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861775" y="24029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028825" y="2500025"/>
              <a:ext cx="146875" cy="464200"/>
            </a:xfrm>
            <a:custGeom>
              <a:avLst/>
              <a:gdLst/>
              <a:ahLst/>
              <a:cxnLst/>
              <a:rect l="l" t="t" r="r" b="b"/>
              <a:pathLst>
                <a:path w="5875" h="18568" extrusionOk="0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584750" y="2330800"/>
              <a:ext cx="169125" cy="792825"/>
            </a:xfrm>
            <a:custGeom>
              <a:avLst/>
              <a:gdLst/>
              <a:ahLst/>
              <a:cxnLst/>
              <a:rect l="l" t="t" r="r" b="b"/>
              <a:pathLst>
                <a:path w="6765" h="31713" extrusionOk="0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584750" y="2246650"/>
              <a:ext cx="312900" cy="181300"/>
            </a:xfrm>
            <a:custGeom>
              <a:avLst/>
              <a:gdLst/>
              <a:ahLst/>
              <a:cxnLst/>
              <a:rect l="l" t="t" r="r" b="b"/>
              <a:pathLst>
                <a:path w="12516" h="7252" extrusionOk="0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751850" y="2343775"/>
              <a:ext cx="147800" cy="779850"/>
            </a:xfrm>
            <a:custGeom>
              <a:avLst/>
              <a:gdLst/>
              <a:ahLst/>
              <a:cxnLst/>
              <a:rect l="l" t="t" r="r" b="b"/>
              <a:pathLst>
                <a:path w="5912" h="31194" extrusionOk="0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310225" y="3024850"/>
              <a:ext cx="167550" cy="258175"/>
            </a:xfrm>
            <a:custGeom>
              <a:avLst/>
              <a:gdLst/>
              <a:ahLst/>
              <a:cxnLst/>
              <a:rect l="l" t="t" r="r" b="b"/>
              <a:pathLst>
                <a:path w="6702" h="10327" extrusionOk="0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310225" y="2940700"/>
              <a:ext cx="312850" cy="181300"/>
            </a:xfrm>
            <a:custGeom>
              <a:avLst/>
              <a:gdLst/>
              <a:ahLst/>
              <a:cxnLst/>
              <a:rect l="l" t="t" r="r" b="b"/>
              <a:pathLst>
                <a:path w="12514" h="7252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477275" y="3037800"/>
              <a:ext cx="146250" cy="245225"/>
            </a:xfrm>
            <a:custGeom>
              <a:avLst/>
              <a:gdLst/>
              <a:ahLst/>
              <a:cxnLst/>
              <a:rect l="l" t="t" r="r" b="b"/>
              <a:pathLst>
                <a:path w="5850" h="9809" extrusionOk="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885898" y="1064883"/>
              <a:ext cx="1863175" cy="2377950"/>
            </a:xfrm>
            <a:custGeom>
              <a:avLst/>
              <a:gdLst/>
              <a:ahLst/>
              <a:cxnLst/>
              <a:rect l="l" t="t" r="r" b="b"/>
              <a:pathLst>
                <a:path w="74527" h="95118" extrusionOk="0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881975" y="2831575"/>
              <a:ext cx="11075" cy="15350"/>
            </a:xfrm>
            <a:custGeom>
              <a:avLst/>
              <a:gdLst/>
              <a:ahLst/>
              <a:cxnLst/>
              <a:rect l="l" t="t" r="r" b="b"/>
              <a:pathLst>
                <a:path w="443" h="614" extrusionOk="0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878150" y="2865725"/>
              <a:ext cx="11275" cy="15125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871650" y="2898075"/>
              <a:ext cx="11675" cy="14825"/>
            </a:xfrm>
            <a:custGeom>
              <a:avLst/>
              <a:gdLst/>
              <a:ahLst/>
              <a:cxnLst/>
              <a:rect l="l" t="t" r="r" b="b"/>
              <a:pathLst>
                <a:path w="467" h="593" extrusionOk="0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862775" y="2928325"/>
              <a:ext cx="11825" cy="14750"/>
            </a:xfrm>
            <a:custGeom>
              <a:avLst/>
              <a:gdLst/>
              <a:ahLst/>
              <a:cxnLst/>
              <a:rect l="l" t="t" r="r" b="b"/>
              <a:pathLst>
                <a:path w="473" h="590" extrusionOk="0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838000" y="2981750"/>
              <a:ext cx="12225" cy="14375"/>
            </a:xfrm>
            <a:custGeom>
              <a:avLst/>
              <a:gdLst/>
              <a:ahLst/>
              <a:cxnLst/>
              <a:rect l="l" t="t" r="r" b="b"/>
              <a:pathLst>
                <a:path w="489" h="575" extrusionOk="0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822250" y="3004625"/>
              <a:ext cx="12150" cy="14300"/>
            </a:xfrm>
            <a:custGeom>
              <a:avLst/>
              <a:gdLst/>
              <a:ahLst/>
              <a:cxnLst/>
              <a:rect l="l" t="t" r="r" b="b"/>
              <a:pathLst>
                <a:path w="486" h="572" extrusionOk="0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63075" y="3056150"/>
              <a:ext cx="11650" cy="14175"/>
            </a:xfrm>
            <a:custGeom>
              <a:avLst/>
              <a:gdLst/>
              <a:ahLst/>
              <a:cxnLst/>
              <a:rect l="l" t="t" r="r" b="b"/>
              <a:pathLst>
                <a:path w="466" h="567" extrusionOk="0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687725" y="3080325"/>
              <a:ext cx="12050" cy="13650"/>
            </a:xfrm>
            <a:custGeom>
              <a:avLst/>
              <a:gdLst/>
              <a:ahLst/>
              <a:cxnLst/>
              <a:rect l="l" t="t" r="r" b="b"/>
              <a:pathLst>
                <a:path w="482" h="546" extrusionOk="0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659925" y="3082025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631000" y="3080175"/>
              <a:ext cx="12050" cy="14250"/>
            </a:xfrm>
            <a:custGeom>
              <a:avLst/>
              <a:gdLst/>
              <a:ahLst/>
              <a:cxnLst/>
              <a:rect l="l" t="t" r="r" b="b"/>
              <a:pathLst>
                <a:path w="482" h="570" extrusionOk="0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601200" y="307517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584825" y="2175825"/>
              <a:ext cx="11875" cy="14850"/>
            </a:xfrm>
            <a:custGeom>
              <a:avLst/>
              <a:gdLst/>
              <a:ahLst/>
              <a:cxnLst/>
              <a:rect l="l" t="t" r="r" b="b"/>
              <a:pathLst>
                <a:path w="475" h="594" extrusionOk="0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570675" y="3066875"/>
              <a:ext cx="11550" cy="15175"/>
            </a:xfrm>
            <a:custGeom>
              <a:avLst/>
              <a:gdLst/>
              <a:ahLst/>
              <a:cxnLst/>
              <a:rect l="l" t="t" r="r" b="b"/>
              <a:pathLst>
                <a:path w="462" h="607" extrusionOk="0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39650" y="3055575"/>
              <a:ext cx="11350" cy="15375"/>
            </a:xfrm>
            <a:custGeom>
              <a:avLst/>
              <a:gdLst/>
              <a:ahLst/>
              <a:cxnLst/>
              <a:rect l="l" t="t" r="r" b="b"/>
              <a:pathLst>
                <a:path w="454" h="615" extrusionOk="0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508175" y="3041300"/>
              <a:ext cx="10975" cy="15425"/>
            </a:xfrm>
            <a:custGeom>
              <a:avLst/>
              <a:gdLst/>
              <a:ahLst/>
              <a:cxnLst/>
              <a:rect l="l" t="t" r="r" b="b"/>
              <a:pathLst>
                <a:path w="439" h="617" extrusionOk="0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444625" y="3004225"/>
              <a:ext cx="11100" cy="15325"/>
            </a:xfrm>
            <a:custGeom>
              <a:avLst/>
              <a:gdLst/>
              <a:ahLst/>
              <a:cxnLst/>
              <a:rect l="l" t="t" r="r" b="b"/>
              <a:pathLst>
                <a:path w="444" h="613" extrusionOk="0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412975" y="2981500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396050" y="2061750"/>
              <a:ext cx="11725" cy="15125"/>
            </a:xfrm>
            <a:custGeom>
              <a:avLst/>
              <a:gdLst/>
              <a:ahLst/>
              <a:cxnLst/>
              <a:rect l="l" t="t" r="r" b="b"/>
              <a:pathLst>
                <a:path w="469" h="605" extrusionOk="0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381650" y="2956325"/>
              <a:ext cx="11775" cy="14875"/>
            </a:xfrm>
            <a:custGeom>
              <a:avLst/>
              <a:gdLst/>
              <a:ahLst/>
              <a:cxnLst/>
              <a:rect l="l" t="t" r="r" b="b"/>
              <a:pathLst>
                <a:path w="471" h="595" extrusionOk="0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65200" y="2053350"/>
              <a:ext cx="11950" cy="14750"/>
            </a:xfrm>
            <a:custGeom>
              <a:avLst/>
              <a:gdLst/>
              <a:ahLst/>
              <a:cxnLst/>
              <a:rect l="l" t="t" r="r" b="b"/>
              <a:pathLst>
                <a:path w="478" h="590" extrusionOk="0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351150" y="2928600"/>
              <a:ext cx="11850" cy="14750"/>
            </a:xfrm>
            <a:custGeom>
              <a:avLst/>
              <a:gdLst/>
              <a:ahLst/>
              <a:cxnLst/>
              <a:rect l="l" t="t" r="r" b="b"/>
              <a:pathLst>
                <a:path w="474" h="590" extrusionOk="0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292675" y="2866425"/>
              <a:ext cx="12050" cy="14350"/>
            </a:xfrm>
            <a:custGeom>
              <a:avLst/>
              <a:gdLst/>
              <a:ahLst/>
              <a:cxnLst/>
              <a:rect l="l" t="t" r="r" b="b"/>
              <a:pathLst>
                <a:path w="482" h="574" extrusionOk="0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251150" y="2051425"/>
              <a:ext cx="11925" cy="13925"/>
            </a:xfrm>
            <a:custGeom>
              <a:avLst/>
              <a:gdLst/>
              <a:ahLst/>
              <a:cxnLst/>
              <a:rect l="l" t="t" r="r" b="b"/>
              <a:pathLst>
                <a:path w="477" h="557" extrusionOk="0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239025" y="2796600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159600" y="2099525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133525" y="260115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25200" y="2141200"/>
              <a:ext cx="12125" cy="14375"/>
            </a:xfrm>
            <a:custGeom>
              <a:avLst/>
              <a:gdLst/>
              <a:ahLst/>
              <a:cxnLst/>
              <a:rect l="l" t="t" r="r" b="b"/>
              <a:pathLst>
                <a:path w="485" h="575" extrusionOk="0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3095200" y="2478525"/>
              <a:ext cx="11825" cy="14700"/>
            </a:xfrm>
            <a:custGeom>
              <a:avLst/>
              <a:gdLst/>
              <a:ahLst/>
              <a:cxnLst/>
              <a:rect l="l" t="t" r="r" b="b"/>
              <a:pathLst>
                <a:path w="473" h="588" extrusionOk="0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087175" y="2438300"/>
              <a:ext cx="11675" cy="15025"/>
            </a:xfrm>
            <a:custGeom>
              <a:avLst/>
              <a:gdLst/>
              <a:ahLst/>
              <a:cxnLst/>
              <a:rect l="l" t="t" r="r" b="b"/>
              <a:pathLst>
                <a:path w="467" h="601" extrusionOk="0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081750" y="2399000"/>
              <a:ext cx="11275" cy="15300"/>
            </a:xfrm>
            <a:custGeom>
              <a:avLst/>
              <a:gdLst/>
              <a:ahLst/>
              <a:cxnLst/>
              <a:rect l="l" t="t" r="r" b="b"/>
              <a:pathLst>
                <a:path w="451" h="612" extrusionOk="0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078325" y="2323775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079875" y="2288400"/>
              <a:ext cx="11200" cy="15325"/>
            </a:xfrm>
            <a:custGeom>
              <a:avLst/>
              <a:gdLst/>
              <a:ahLst/>
              <a:cxnLst/>
              <a:rect l="l" t="t" r="r" b="b"/>
              <a:pathLst>
                <a:path w="448" h="613" extrusionOk="0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3083975" y="2254700"/>
              <a:ext cx="11500" cy="15150"/>
            </a:xfrm>
            <a:custGeom>
              <a:avLst/>
              <a:gdLst/>
              <a:ahLst/>
              <a:cxnLst/>
              <a:rect l="l" t="t" r="r" b="b"/>
              <a:pathLst>
                <a:path w="460" h="606" extrusionOk="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090675" y="2223025"/>
              <a:ext cx="11650" cy="14850"/>
            </a:xfrm>
            <a:custGeom>
              <a:avLst/>
              <a:gdLst/>
              <a:ahLst/>
              <a:cxnLst/>
              <a:rect l="l" t="t" r="r" b="b"/>
              <a:pathLst>
                <a:path w="466" h="594" extrusionOk="0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099800" y="2193325"/>
              <a:ext cx="11875" cy="14775"/>
            </a:xfrm>
            <a:custGeom>
              <a:avLst/>
              <a:gdLst/>
              <a:ahLst/>
              <a:cxnLst/>
              <a:rect l="l" t="t" r="r" b="b"/>
              <a:pathLst>
                <a:path w="475" h="591" extrusionOk="0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11375" y="2166050"/>
              <a:ext cx="11975" cy="14475"/>
            </a:xfrm>
            <a:custGeom>
              <a:avLst/>
              <a:gdLst/>
              <a:ahLst/>
              <a:cxnLst/>
              <a:rect l="l" t="t" r="r" b="b"/>
              <a:pathLst>
                <a:path w="479" h="579" extrusionOk="0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857050" y="2616000"/>
              <a:ext cx="11975" cy="14375"/>
            </a:xfrm>
            <a:custGeom>
              <a:avLst/>
              <a:gdLst/>
              <a:ahLst/>
              <a:cxnLst/>
              <a:rect l="l" t="t" r="r" b="b"/>
              <a:pathLst>
                <a:path w="479" h="575" extrusionOk="0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67100" y="2656225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874900" y="2696125"/>
              <a:ext cx="11550" cy="14975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880125" y="2734950"/>
              <a:ext cx="11375" cy="15325"/>
            </a:xfrm>
            <a:custGeom>
              <a:avLst/>
              <a:gdLst/>
              <a:ahLst/>
              <a:cxnLst/>
              <a:rect l="l" t="t" r="r" b="b"/>
              <a:pathLst>
                <a:path w="455" h="613" extrusionOk="0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883575" y="2795575"/>
              <a:ext cx="10625" cy="15700"/>
            </a:xfrm>
            <a:custGeom>
              <a:avLst/>
              <a:gdLst/>
              <a:ahLst/>
              <a:cxnLst/>
              <a:rect l="l" t="t" r="r" b="b"/>
              <a:pathLst>
                <a:path w="425" h="628" extrusionOk="0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882975" y="2772825"/>
              <a:ext cx="10975" cy="15525"/>
            </a:xfrm>
            <a:custGeom>
              <a:avLst/>
              <a:gdLst/>
              <a:ahLst/>
              <a:cxnLst/>
              <a:rect l="l" t="t" r="r" b="b"/>
              <a:pathLst>
                <a:path w="439" h="621" extrusionOk="0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248775" y="2335275"/>
              <a:ext cx="50550" cy="53850"/>
            </a:xfrm>
            <a:custGeom>
              <a:avLst/>
              <a:gdLst/>
              <a:ahLst/>
              <a:cxnLst/>
              <a:rect l="l" t="t" r="r" b="b"/>
              <a:pathLst>
                <a:path w="2022" h="2154" extrusionOk="0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257650" y="2315675"/>
              <a:ext cx="49000" cy="57250"/>
            </a:xfrm>
            <a:custGeom>
              <a:avLst/>
              <a:gdLst/>
              <a:ahLst/>
              <a:cxnLst/>
              <a:rect l="l" t="t" r="r" b="b"/>
              <a:pathLst>
                <a:path w="1960" h="2290" extrusionOk="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615550" y="2817500"/>
              <a:ext cx="38575" cy="66800"/>
            </a:xfrm>
            <a:custGeom>
              <a:avLst/>
              <a:gdLst/>
              <a:ahLst/>
              <a:cxnLst/>
              <a:rect l="l" t="t" r="r" b="b"/>
              <a:pathLst>
                <a:path w="1543" h="2672" extrusionOk="0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191450" y="2721000"/>
              <a:ext cx="11675" cy="14150"/>
            </a:xfrm>
            <a:custGeom>
              <a:avLst/>
              <a:gdLst/>
              <a:ahLst/>
              <a:cxnLst/>
              <a:rect l="l" t="t" r="r" b="b"/>
              <a:pathLst>
                <a:path w="467" h="566" extrusionOk="0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214375" y="2759325"/>
              <a:ext cx="11950" cy="14300"/>
            </a:xfrm>
            <a:custGeom>
              <a:avLst/>
              <a:gdLst/>
              <a:ahLst/>
              <a:cxnLst/>
              <a:rect l="l" t="t" r="r" b="b"/>
              <a:pathLst>
                <a:path w="478" h="572" extrusionOk="0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170150" y="2681625"/>
              <a:ext cx="11875" cy="14100"/>
            </a:xfrm>
            <a:custGeom>
              <a:avLst/>
              <a:gdLst/>
              <a:ahLst/>
              <a:cxnLst/>
              <a:rect l="l" t="t" r="r" b="b"/>
              <a:pathLst>
                <a:path w="475" h="564" extrusionOk="0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150825" y="2641575"/>
              <a:ext cx="12000" cy="13950"/>
            </a:xfrm>
            <a:custGeom>
              <a:avLst/>
              <a:gdLst/>
              <a:ahLst/>
              <a:cxnLst/>
              <a:rect l="l" t="t" r="r" b="b"/>
              <a:pathLst>
                <a:path w="480" h="558" extrusionOk="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265200" y="2832350"/>
              <a:ext cx="12000" cy="14275"/>
            </a:xfrm>
            <a:custGeom>
              <a:avLst/>
              <a:gdLst/>
              <a:ahLst/>
              <a:cxnLst/>
              <a:rect l="l" t="t" r="r" b="b"/>
              <a:pathLst>
                <a:path w="480" h="571" extrusionOk="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118375" y="2560325"/>
              <a:ext cx="12125" cy="13675"/>
            </a:xfrm>
            <a:custGeom>
              <a:avLst/>
              <a:gdLst/>
              <a:ahLst/>
              <a:cxnLst/>
              <a:rect l="l" t="t" r="r" b="b"/>
              <a:pathLst>
                <a:path w="485" h="547" extrusionOk="0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321425" y="289852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76575" y="3024150"/>
              <a:ext cx="10625" cy="15575"/>
            </a:xfrm>
            <a:custGeom>
              <a:avLst/>
              <a:gdLst/>
              <a:ahLst/>
              <a:cxnLst/>
              <a:rect l="l" t="t" r="r" b="b"/>
              <a:pathLst>
                <a:path w="425" h="623" extrusionOk="0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324025" y="2670325"/>
              <a:ext cx="37625" cy="36250"/>
            </a:xfrm>
            <a:custGeom>
              <a:avLst/>
              <a:gdLst/>
              <a:ahLst/>
              <a:cxnLst/>
              <a:rect l="l" t="t" r="r" b="b"/>
              <a:pathLst>
                <a:path w="1505" h="1450" extrusionOk="0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3291225" y="2623625"/>
              <a:ext cx="43325" cy="26550"/>
            </a:xfrm>
            <a:custGeom>
              <a:avLst/>
              <a:gdLst/>
              <a:ahLst/>
              <a:cxnLst/>
              <a:rect l="l" t="t" r="r" b="b"/>
              <a:pathLst>
                <a:path w="1733" h="1062" extrusionOk="0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3342425" y="2692450"/>
              <a:ext cx="34575" cy="40850"/>
            </a:xfrm>
            <a:custGeom>
              <a:avLst/>
              <a:gdLst/>
              <a:ahLst/>
              <a:cxnLst/>
              <a:rect l="l" t="t" r="r" b="b"/>
              <a:pathLst>
                <a:path w="1383" h="1634" extrusionOk="0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362275" y="2713300"/>
              <a:ext cx="31150" cy="45325"/>
            </a:xfrm>
            <a:custGeom>
              <a:avLst/>
              <a:gdLst/>
              <a:ahLst/>
              <a:cxnLst/>
              <a:rect l="l" t="t" r="r" b="b"/>
              <a:pathLst>
                <a:path w="1246" h="1813" extrusionOk="0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265125" y="2575000"/>
              <a:ext cx="47800" cy="16000"/>
            </a:xfrm>
            <a:custGeom>
              <a:avLst/>
              <a:gdLst/>
              <a:ahLst/>
              <a:cxnLst/>
              <a:rect l="l" t="t" r="r" b="b"/>
              <a:pathLst>
                <a:path w="1912" h="640" extrusionOk="0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383125" y="2732850"/>
              <a:ext cx="27550" cy="49650"/>
            </a:xfrm>
            <a:custGeom>
              <a:avLst/>
              <a:gdLst/>
              <a:ahLst/>
              <a:cxnLst/>
              <a:rect l="l" t="t" r="r" b="b"/>
              <a:pathLst>
                <a:path w="1102" h="1986" extrusionOk="0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254150" y="2547325"/>
              <a:ext cx="50675" cy="16875"/>
            </a:xfrm>
            <a:custGeom>
              <a:avLst/>
              <a:gdLst/>
              <a:ahLst/>
              <a:cxnLst/>
              <a:rect l="l" t="t" r="r" b="b"/>
              <a:pathLst>
                <a:path w="2027" h="675" extrusionOk="0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427125" y="2767075"/>
              <a:ext cx="19925" cy="57325"/>
            </a:xfrm>
            <a:custGeom>
              <a:avLst/>
              <a:gdLst/>
              <a:ahLst/>
              <a:cxnLst/>
              <a:rect l="l" t="t" r="r" b="b"/>
              <a:pathLst>
                <a:path w="797" h="2293" extrusionOk="0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50025" y="2781525"/>
              <a:ext cx="15925" cy="60700"/>
            </a:xfrm>
            <a:custGeom>
              <a:avLst/>
              <a:gdLst/>
              <a:ahLst/>
              <a:cxnLst/>
              <a:rect l="l" t="t" r="r" b="b"/>
              <a:pathLst>
                <a:path w="637" h="2428" extrusionOk="0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36600" y="2459350"/>
              <a:ext cx="52600" cy="33025"/>
            </a:xfrm>
            <a:custGeom>
              <a:avLst/>
              <a:gdLst/>
              <a:ahLst/>
              <a:cxnLst/>
              <a:rect l="l" t="t" r="r" b="b"/>
              <a:pathLst>
                <a:path w="2104" h="1321" extrusionOk="0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473125" y="2794525"/>
              <a:ext cx="11950" cy="63150"/>
            </a:xfrm>
            <a:custGeom>
              <a:avLst/>
              <a:gdLst/>
              <a:ahLst/>
              <a:cxnLst/>
              <a:rect l="l" t="t" r="r" b="b"/>
              <a:pathLst>
                <a:path w="478" h="2526" extrusionOk="0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234800" y="2431550"/>
              <a:ext cx="52850" cy="38075"/>
            </a:xfrm>
            <a:custGeom>
              <a:avLst/>
              <a:gdLst/>
              <a:ahLst/>
              <a:cxnLst/>
              <a:rect l="l" t="t" r="r" b="b"/>
              <a:pathLst>
                <a:path w="2114" h="1523" extrusionOk="0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493650" y="2804875"/>
              <a:ext cx="13200" cy="65525"/>
            </a:xfrm>
            <a:custGeom>
              <a:avLst/>
              <a:gdLst/>
              <a:ahLst/>
              <a:cxnLst/>
              <a:rect l="l" t="t" r="r" b="b"/>
              <a:pathLst>
                <a:path w="528" h="2621" extrusionOk="0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512725" y="2813625"/>
              <a:ext cx="17125" cy="67050"/>
            </a:xfrm>
            <a:custGeom>
              <a:avLst/>
              <a:gdLst/>
              <a:ahLst/>
              <a:cxnLst/>
              <a:rect l="l" t="t" r="r" b="b"/>
              <a:pathLst>
                <a:path w="685" h="2682" extrusionOk="0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3531425" y="2820150"/>
              <a:ext cx="21150" cy="67825"/>
            </a:xfrm>
            <a:custGeom>
              <a:avLst/>
              <a:gdLst/>
              <a:ahLst/>
              <a:cxnLst/>
              <a:rect l="l" t="t" r="r" b="b"/>
              <a:pathLst>
                <a:path w="846" h="2713" extrusionOk="0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549875" y="2824375"/>
              <a:ext cx="24850" cy="68350"/>
            </a:xfrm>
            <a:custGeom>
              <a:avLst/>
              <a:gdLst/>
              <a:ahLst/>
              <a:cxnLst/>
              <a:rect l="l" t="t" r="r" b="b"/>
              <a:pathLst>
                <a:path w="994" h="2734" extrusionOk="0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67500" y="2826450"/>
              <a:ext cx="28600" cy="68150"/>
            </a:xfrm>
            <a:custGeom>
              <a:avLst/>
              <a:gdLst/>
              <a:ahLst/>
              <a:cxnLst/>
              <a:rect l="l" t="t" r="r" b="b"/>
              <a:pathLst>
                <a:path w="1144" h="2726" extrusionOk="0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584550" y="2825825"/>
              <a:ext cx="32100" cy="67975"/>
            </a:xfrm>
            <a:custGeom>
              <a:avLst/>
              <a:gdLst/>
              <a:ahLst/>
              <a:cxnLst/>
              <a:rect l="l" t="t" r="r" b="b"/>
              <a:pathLst>
                <a:path w="1284" h="2719" extrusionOk="0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242050" y="2356600"/>
              <a:ext cx="51675" cy="50550"/>
            </a:xfrm>
            <a:custGeom>
              <a:avLst/>
              <a:gdLst/>
              <a:ahLst/>
              <a:cxnLst/>
              <a:rect l="l" t="t" r="r" b="b"/>
              <a:pathLst>
                <a:path w="2067" h="2022" extrusionOk="0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268500" y="2298325"/>
              <a:ext cx="47075" cy="60025"/>
            </a:xfrm>
            <a:custGeom>
              <a:avLst/>
              <a:gdLst/>
              <a:ahLst/>
              <a:cxnLst/>
              <a:rect l="l" t="t" r="r" b="b"/>
              <a:pathLst>
                <a:path w="1883" h="2401" extrusionOk="0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00575" y="2822825"/>
              <a:ext cx="35500" cy="67700"/>
            </a:xfrm>
            <a:custGeom>
              <a:avLst/>
              <a:gdLst/>
              <a:ahLst/>
              <a:cxnLst/>
              <a:rect l="l" t="t" r="r" b="b"/>
              <a:pathLst>
                <a:path w="1420" h="2708" extrusionOk="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81125" y="2283350"/>
              <a:ext cx="45050" cy="62500"/>
            </a:xfrm>
            <a:custGeom>
              <a:avLst/>
              <a:gdLst/>
              <a:ahLst/>
              <a:cxnLst/>
              <a:rect l="l" t="t" r="r" b="b"/>
              <a:pathLst>
                <a:path w="1802" h="2500" extrusionOk="0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295600" y="2270800"/>
              <a:ext cx="42375" cy="64625"/>
            </a:xfrm>
            <a:custGeom>
              <a:avLst/>
              <a:gdLst/>
              <a:ahLst/>
              <a:cxnLst/>
              <a:rect l="l" t="t" r="r" b="b"/>
              <a:pathLst>
                <a:path w="1695" h="2585" extrusionOk="0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311125" y="2260450"/>
              <a:ext cx="40825" cy="66750"/>
            </a:xfrm>
            <a:custGeom>
              <a:avLst/>
              <a:gdLst/>
              <a:ahLst/>
              <a:cxnLst/>
              <a:rect l="l" t="t" r="r" b="b"/>
              <a:pathLst>
                <a:path w="1633" h="2670" extrusionOk="0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628800" y="2810075"/>
              <a:ext cx="41975" cy="65150"/>
            </a:xfrm>
            <a:custGeom>
              <a:avLst/>
              <a:gdLst/>
              <a:ahLst/>
              <a:cxnLst/>
              <a:rect l="l" t="t" r="r" b="b"/>
              <a:pathLst>
                <a:path w="1679" h="2606" extrusionOk="0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641900" y="2800525"/>
              <a:ext cx="44050" cy="63300"/>
            </a:xfrm>
            <a:custGeom>
              <a:avLst/>
              <a:gdLst/>
              <a:ahLst/>
              <a:cxnLst/>
              <a:rect l="l" t="t" r="r" b="b"/>
              <a:pathLst>
                <a:path w="1762" h="2532" extrusionOk="0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329200" y="2253475"/>
              <a:ext cx="36725" cy="67325"/>
            </a:xfrm>
            <a:custGeom>
              <a:avLst/>
              <a:gdLst/>
              <a:ahLst/>
              <a:cxnLst/>
              <a:rect l="l" t="t" r="r" b="b"/>
              <a:pathLst>
                <a:path w="1469" h="2693" extrusionOk="0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653025" y="2788825"/>
              <a:ext cx="46225" cy="60900"/>
            </a:xfrm>
            <a:custGeom>
              <a:avLst/>
              <a:gdLst/>
              <a:ahLst/>
              <a:cxnLst/>
              <a:rect l="l" t="t" r="r" b="b"/>
              <a:pathLst>
                <a:path w="1849" h="2436" extrusionOk="0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348125" y="2249075"/>
              <a:ext cx="33475" cy="68000"/>
            </a:xfrm>
            <a:custGeom>
              <a:avLst/>
              <a:gdLst/>
              <a:ahLst/>
              <a:cxnLst/>
              <a:rect l="l" t="t" r="r" b="b"/>
              <a:pathLst>
                <a:path w="1339" h="2720" extrusionOk="0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368200" y="2247275"/>
              <a:ext cx="29925" cy="68125"/>
            </a:xfrm>
            <a:custGeom>
              <a:avLst/>
              <a:gdLst/>
              <a:ahLst/>
              <a:cxnLst/>
              <a:rect l="l" t="t" r="r" b="b"/>
              <a:pathLst>
                <a:path w="1197" h="2725" extrusionOk="0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9175" y="2248050"/>
              <a:ext cx="26525" cy="68425"/>
            </a:xfrm>
            <a:custGeom>
              <a:avLst/>
              <a:gdLst/>
              <a:ahLst/>
              <a:cxnLst/>
              <a:rect l="l" t="t" r="r" b="b"/>
              <a:pathLst>
                <a:path w="1061" h="2737" extrusionOk="0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662600" y="2774950"/>
              <a:ext cx="48225" cy="58425"/>
            </a:xfrm>
            <a:custGeom>
              <a:avLst/>
              <a:gdLst/>
              <a:ahLst/>
              <a:cxnLst/>
              <a:rect l="l" t="t" r="r" b="b"/>
              <a:pathLst>
                <a:path w="1929" h="2337" extrusionOk="0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676675" y="2741875"/>
              <a:ext cx="51400" cy="52050"/>
            </a:xfrm>
            <a:custGeom>
              <a:avLst/>
              <a:gdLst/>
              <a:ahLst/>
              <a:cxnLst/>
              <a:rect l="l" t="t" r="r" b="b"/>
              <a:pathLst>
                <a:path w="2056" h="2082" extrusionOk="0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411125" y="2251625"/>
              <a:ext cx="22625" cy="68200"/>
            </a:xfrm>
            <a:custGeom>
              <a:avLst/>
              <a:gdLst/>
              <a:ahLst/>
              <a:cxnLst/>
              <a:rect l="l" t="t" r="r" b="b"/>
              <a:pathLst>
                <a:path w="905" h="2728" extrusionOk="0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670475" y="2759450"/>
              <a:ext cx="49975" cy="55225"/>
            </a:xfrm>
            <a:custGeom>
              <a:avLst/>
              <a:gdLst/>
              <a:ahLst/>
              <a:cxnLst/>
              <a:rect l="l" t="t" r="r" b="b"/>
              <a:pathLst>
                <a:path w="1999" h="2209" extrusionOk="0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681200" y="2722925"/>
              <a:ext cx="52250" cy="48275"/>
            </a:xfrm>
            <a:custGeom>
              <a:avLst/>
              <a:gdLst/>
              <a:ahLst/>
              <a:cxnLst/>
              <a:rect l="l" t="t" r="r" b="b"/>
              <a:pathLst>
                <a:path w="2090" h="1931" extrusionOk="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433600" y="2257975"/>
              <a:ext cx="18775" cy="67525"/>
            </a:xfrm>
            <a:custGeom>
              <a:avLst/>
              <a:gdLst/>
              <a:ahLst/>
              <a:cxnLst/>
              <a:rect l="l" t="t" r="r" b="b"/>
              <a:pathLst>
                <a:path w="751" h="2701" extrusionOk="0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84000" y="2702525"/>
              <a:ext cx="52775" cy="44300"/>
            </a:xfrm>
            <a:custGeom>
              <a:avLst/>
              <a:gdLst/>
              <a:ahLst/>
              <a:cxnLst/>
              <a:rect l="l" t="t" r="r" b="b"/>
              <a:pathLst>
                <a:path w="2111" h="1772" extrusionOk="0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456475" y="2267200"/>
              <a:ext cx="14875" cy="66150"/>
            </a:xfrm>
            <a:custGeom>
              <a:avLst/>
              <a:gdLst/>
              <a:ahLst/>
              <a:cxnLst/>
              <a:rect l="l" t="t" r="r" b="b"/>
              <a:pathLst>
                <a:path w="595" h="2646" extrusionOk="0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324050" y="2337450"/>
              <a:ext cx="324400" cy="470800"/>
            </a:xfrm>
            <a:custGeom>
              <a:avLst/>
              <a:gdLst/>
              <a:ahLst/>
              <a:cxnLst/>
              <a:rect l="l" t="t" r="r" b="b"/>
              <a:pathLst>
                <a:path w="12976" h="18832" extrusionOk="0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84950" y="2680925"/>
              <a:ext cx="52950" cy="40075"/>
            </a:xfrm>
            <a:custGeom>
              <a:avLst/>
              <a:gdLst/>
              <a:ahLst/>
              <a:cxnLst/>
              <a:rect l="l" t="t" r="r" b="b"/>
              <a:pathLst>
                <a:path w="2118" h="1603" extrusionOk="0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479750" y="2278875"/>
              <a:ext cx="10750" cy="64500"/>
            </a:xfrm>
            <a:custGeom>
              <a:avLst/>
              <a:gdLst/>
              <a:ahLst/>
              <a:cxnLst/>
              <a:rect l="l" t="t" r="r" b="b"/>
              <a:pathLst>
                <a:path w="430" h="2580" extrusionOk="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499050" y="2293225"/>
              <a:ext cx="14400" cy="61925"/>
            </a:xfrm>
            <a:custGeom>
              <a:avLst/>
              <a:gdLst/>
              <a:ahLst/>
              <a:cxnLst/>
              <a:rect l="l" t="t" r="r" b="b"/>
              <a:pathLst>
                <a:path w="576" h="2477" extrusionOk="0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82175" y="2640400"/>
              <a:ext cx="52525" cy="31050"/>
            </a:xfrm>
            <a:custGeom>
              <a:avLst/>
              <a:gdLst/>
              <a:ahLst/>
              <a:cxnLst/>
              <a:rect l="l" t="t" r="r" b="b"/>
              <a:pathLst>
                <a:path w="2101" h="1242" extrusionOk="0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78150" y="2616625"/>
              <a:ext cx="51550" cy="25750"/>
            </a:xfrm>
            <a:custGeom>
              <a:avLst/>
              <a:gdLst/>
              <a:ahLst/>
              <a:cxnLst/>
              <a:rect l="l" t="t" r="r" b="b"/>
              <a:pathLst>
                <a:path w="2062" h="1030" extrusionOk="0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536800" y="2329475"/>
              <a:ext cx="22225" cy="55025"/>
            </a:xfrm>
            <a:custGeom>
              <a:avLst/>
              <a:gdLst/>
              <a:ahLst/>
              <a:cxnLst/>
              <a:rect l="l" t="t" r="r" b="b"/>
              <a:pathLst>
                <a:path w="889" h="2201" extrusionOk="0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125350" y="2083000"/>
              <a:ext cx="720475" cy="1010775"/>
            </a:xfrm>
            <a:custGeom>
              <a:avLst/>
              <a:gdLst/>
              <a:ahLst/>
              <a:cxnLst/>
              <a:rect l="l" t="t" r="r" b="b"/>
              <a:pathLst>
                <a:path w="28819" h="40431" extrusionOk="0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72400" y="2592625"/>
              <a:ext cx="50400" cy="19950"/>
            </a:xfrm>
            <a:custGeom>
              <a:avLst/>
              <a:gdLst/>
              <a:ahLst/>
              <a:cxnLst/>
              <a:rect l="l" t="t" r="r" b="b"/>
              <a:pathLst>
                <a:path w="2016" h="798" extrusionOk="0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555000" y="2350575"/>
              <a:ext cx="25900" cy="51350"/>
            </a:xfrm>
            <a:custGeom>
              <a:avLst/>
              <a:gdLst/>
              <a:ahLst/>
              <a:cxnLst/>
              <a:rect l="l" t="t" r="r" b="b"/>
              <a:pathLst>
                <a:path w="1036" h="2054" extrusionOk="0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64925" y="2568100"/>
              <a:ext cx="48925" cy="14625"/>
            </a:xfrm>
            <a:custGeom>
              <a:avLst/>
              <a:gdLst/>
              <a:ahLst/>
              <a:cxnLst/>
              <a:rect l="l" t="t" r="r" b="b"/>
              <a:pathLst>
                <a:path w="1957" h="585" extrusionOk="0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655800" y="2539225"/>
              <a:ext cx="46925" cy="17950"/>
            </a:xfrm>
            <a:custGeom>
              <a:avLst/>
              <a:gdLst/>
              <a:ahLst/>
              <a:cxnLst/>
              <a:rect l="l" t="t" r="r" b="b"/>
              <a:pathLst>
                <a:path w="1877" h="718" extrusionOk="0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89200" y="2398475"/>
              <a:ext cx="33150" cy="42725"/>
            </a:xfrm>
            <a:custGeom>
              <a:avLst/>
              <a:gdLst/>
              <a:ahLst/>
              <a:cxnLst/>
              <a:rect l="l" t="t" r="r" b="b"/>
              <a:pathLst>
                <a:path w="1326" h="1709" extrusionOk="0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645200" y="2509500"/>
              <a:ext cx="44650" cy="23300"/>
            </a:xfrm>
            <a:custGeom>
              <a:avLst/>
              <a:gdLst/>
              <a:ahLst/>
              <a:cxnLst/>
              <a:rect l="l" t="t" r="r" b="b"/>
              <a:pathLst>
                <a:path w="1786" h="932" extrusionOk="0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604900" y="2424625"/>
              <a:ext cx="36475" cy="38200"/>
            </a:xfrm>
            <a:custGeom>
              <a:avLst/>
              <a:gdLst/>
              <a:ahLst/>
              <a:cxnLst/>
              <a:rect l="l" t="t" r="r" b="b"/>
              <a:pathLst>
                <a:path w="1459" h="1528" extrusionOk="0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633025" y="2480350"/>
              <a:ext cx="42275" cy="28475"/>
            </a:xfrm>
            <a:custGeom>
              <a:avLst/>
              <a:gdLst/>
              <a:ahLst/>
              <a:cxnLst/>
              <a:rect l="l" t="t" r="r" b="b"/>
              <a:pathLst>
                <a:path w="1691" h="1139" extrusionOk="0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684425" y="2663425"/>
              <a:ext cx="52950" cy="36125"/>
            </a:xfrm>
            <a:custGeom>
              <a:avLst/>
              <a:gdLst/>
              <a:ahLst/>
              <a:cxnLst/>
              <a:rect l="l" t="t" r="r" b="b"/>
              <a:pathLst>
                <a:path w="2118" h="1445" extrusionOk="0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159875" y="2134875"/>
              <a:ext cx="649850" cy="906725"/>
            </a:xfrm>
            <a:custGeom>
              <a:avLst/>
              <a:gdLst/>
              <a:ahLst/>
              <a:cxnLst/>
              <a:rect l="l" t="t" r="r" b="b"/>
              <a:pathLst>
                <a:path w="25994" h="36269" extrusionOk="0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577225" y="2263100"/>
              <a:ext cx="233425" cy="458975"/>
            </a:xfrm>
            <a:custGeom>
              <a:avLst/>
              <a:gdLst/>
              <a:ahLst/>
              <a:cxnLst/>
              <a:rect l="l" t="t" r="r" b="b"/>
              <a:pathLst>
                <a:path w="9337" h="18359" extrusionOk="0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306900" y="2647450"/>
              <a:ext cx="40550" cy="31375"/>
            </a:xfrm>
            <a:custGeom>
              <a:avLst/>
              <a:gdLst/>
              <a:ahLst/>
              <a:cxnLst/>
              <a:rect l="l" t="t" r="r" b="b"/>
              <a:pathLst>
                <a:path w="1622" h="1255" extrusionOk="0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77375" y="2599475"/>
              <a:ext cx="45475" cy="21325"/>
            </a:xfrm>
            <a:custGeom>
              <a:avLst/>
              <a:gdLst/>
              <a:ahLst/>
              <a:cxnLst/>
              <a:rect l="l" t="t" r="r" b="b"/>
              <a:pathLst>
                <a:path w="1819" h="853" extrusionOk="0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404825" y="2750700"/>
              <a:ext cx="23650" cy="53675"/>
            </a:xfrm>
            <a:custGeom>
              <a:avLst/>
              <a:gdLst/>
              <a:ahLst/>
              <a:cxnLst/>
              <a:rect l="l" t="t" r="r" b="b"/>
              <a:pathLst>
                <a:path w="946" h="2147" extrusionOk="0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246675" y="2517550"/>
              <a:ext cx="50975" cy="22300"/>
            </a:xfrm>
            <a:custGeom>
              <a:avLst/>
              <a:gdLst/>
              <a:ahLst/>
              <a:cxnLst/>
              <a:rect l="l" t="t" r="r" b="b"/>
              <a:pathLst>
                <a:path w="2039" h="892" extrusionOk="0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240550" y="2488000"/>
              <a:ext cx="51950" cy="27875"/>
            </a:xfrm>
            <a:custGeom>
              <a:avLst/>
              <a:gdLst/>
              <a:ahLst/>
              <a:cxnLst/>
              <a:rect l="l" t="t" r="r" b="b"/>
              <a:pathLst>
                <a:path w="2078" h="1115" extrusionOk="0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235050" y="2405200"/>
              <a:ext cx="52875" cy="42475"/>
            </a:xfrm>
            <a:custGeom>
              <a:avLst/>
              <a:gdLst/>
              <a:ahLst/>
              <a:cxnLst/>
              <a:rect l="l" t="t" r="r" b="b"/>
              <a:pathLst>
                <a:path w="2115" h="1699" extrusionOk="0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37425" y="2380075"/>
              <a:ext cx="52525" cy="46700"/>
            </a:xfrm>
            <a:custGeom>
              <a:avLst/>
              <a:gdLst/>
              <a:ahLst/>
              <a:cxnLst/>
              <a:rect l="l" t="t" r="r" b="b"/>
              <a:pathLst>
                <a:path w="2101" h="1868" extrusionOk="0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141300" y="2119025"/>
              <a:ext cx="12125" cy="14275"/>
            </a:xfrm>
            <a:custGeom>
              <a:avLst/>
              <a:gdLst/>
              <a:ahLst/>
              <a:cxnLst/>
              <a:rect l="l" t="t" r="r" b="b"/>
              <a:pathLst>
                <a:path w="485" h="571" extrusionOk="0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714375" y="3075300"/>
              <a:ext cx="11950" cy="14050"/>
            </a:xfrm>
            <a:custGeom>
              <a:avLst/>
              <a:gdLst/>
              <a:ahLst/>
              <a:cxnLst/>
              <a:rect l="l" t="t" r="r" b="b"/>
              <a:pathLst>
                <a:path w="478" h="562" extrusionOk="0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739450" y="3067250"/>
              <a:ext cx="11825" cy="14000"/>
            </a:xfrm>
            <a:custGeom>
              <a:avLst/>
              <a:gdLst/>
              <a:ahLst/>
              <a:cxnLst/>
              <a:rect l="l" t="t" r="r" b="b"/>
              <a:pathLst>
                <a:path w="473" h="560" extrusionOk="0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179850" y="2082950"/>
              <a:ext cx="11875" cy="14150"/>
            </a:xfrm>
            <a:custGeom>
              <a:avLst/>
              <a:gdLst/>
              <a:ahLst/>
              <a:cxnLst/>
              <a:rect l="l" t="t" r="r" b="b"/>
              <a:pathLst>
                <a:path w="475" h="566" extrusionOk="0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202000" y="2069400"/>
              <a:ext cx="11850" cy="14075"/>
            </a:xfrm>
            <a:custGeom>
              <a:avLst/>
              <a:gdLst/>
              <a:ahLst/>
              <a:cxnLst/>
              <a:rect l="l" t="t" r="r" b="b"/>
              <a:pathLst>
                <a:path w="474" h="563" extrusionOk="0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784700" y="3041850"/>
              <a:ext cx="11925" cy="14175"/>
            </a:xfrm>
            <a:custGeom>
              <a:avLst/>
              <a:gdLst/>
              <a:ahLst/>
              <a:cxnLst/>
              <a:rect l="l" t="t" r="r" b="b"/>
              <a:pathLst>
                <a:path w="477" h="567" extrusionOk="0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25700" y="2058800"/>
              <a:ext cx="12050" cy="14050"/>
            </a:xfrm>
            <a:custGeom>
              <a:avLst/>
              <a:gdLst/>
              <a:ahLst/>
              <a:cxnLst/>
              <a:rect l="l" t="t" r="r" b="b"/>
              <a:pathLst>
                <a:path w="482" h="562" extrusionOk="0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4500" y="302467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3277900" y="2047275"/>
              <a:ext cx="12050" cy="13625"/>
            </a:xfrm>
            <a:custGeom>
              <a:avLst/>
              <a:gdLst/>
              <a:ahLst/>
              <a:cxnLst/>
              <a:rect l="l" t="t" r="r" b="b"/>
              <a:pathLst>
                <a:path w="482" h="545" extrusionOk="0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3305900" y="204620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335125" y="204807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518025" y="2310350"/>
              <a:ext cx="18375" cy="58575"/>
            </a:xfrm>
            <a:custGeom>
              <a:avLst/>
              <a:gdLst/>
              <a:ahLst/>
              <a:cxnLst/>
              <a:rect l="l" t="t" r="r" b="b"/>
              <a:pathLst>
                <a:path w="735" h="2343" extrusionOk="0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572425" y="2373675"/>
              <a:ext cx="29750" cy="47100"/>
            </a:xfrm>
            <a:custGeom>
              <a:avLst/>
              <a:gdLst/>
              <a:ahLst/>
              <a:cxnLst/>
              <a:rect l="l" t="t" r="r" b="b"/>
              <a:pathLst>
                <a:path w="1190" h="1884" extrusionOk="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27525" y="2073400"/>
              <a:ext cx="11350" cy="15450"/>
            </a:xfrm>
            <a:custGeom>
              <a:avLst/>
              <a:gdLst/>
              <a:ahLst/>
              <a:cxnLst/>
              <a:rect l="l" t="t" r="r" b="b"/>
              <a:pathLst>
                <a:path w="454" h="618" extrusionOk="0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619625" y="2452000"/>
              <a:ext cx="39400" cy="33425"/>
            </a:xfrm>
            <a:custGeom>
              <a:avLst/>
              <a:gdLst/>
              <a:ahLst/>
              <a:cxnLst/>
              <a:rect l="l" t="t" r="r" b="b"/>
              <a:pathLst>
                <a:path w="1576" h="1337" extrusionOk="0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459400" y="2088200"/>
              <a:ext cx="10850" cy="15450"/>
            </a:xfrm>
            <a:custGeom>
              <a:avLst/>
              <a:gdLst/>
              <a:ahLst/>
              <a:cxnLst/>
              <a:rect l="l" t="t" r="r" b="b"/>
              <a:pathLst>
                <a:path w="434" h="618" extrusionOk="0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491225" y="2105850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522800" y="2126475"/>
              <a:ext cx="11175" cy="15225"/>
            </a:xfrm>
            <a:custGeom>
              <a:avLst/>
              <a:gdLst/>
              <a:ahLst/>
              <a:cxnLst/>
              <a:rect l="l" t="t" r="r" b="b"/>
              <a:pathLst>
                <a:path w="447" h="609" extrusionOk="0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554050" y="2149825"/>
              <a:ext cx="11475" cy="15150"/>
            </a:xfrm>
            <a:custGeom>
              <a:avLst/>
              <a:gdLst/>
              <a:ahLst/>
              <a:cxnLst/>
              <a:rect l="l" t="t" r="r" b="b"/>
              <a:pathLst>
                <a:path w="459" h="606" extrusionOk="0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15125" y="2204200"/>
              <a:ext cx="11950" cy="14650"/>
            </a:xfrm>
            <a:custGeom>
              <a:avLst/>
              <a:gdLst/>
              <a:ahLst/>
              <a:cxnLst/>
              <a:rect l="l" t="t" r="r" b="b"/>
              <a:pathLst>
                <a:path w="478" h="586" extrusionOk="0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644550" y="2234800"/>
              <a:ext cx="12150" cy="14475"/>
            </a:xfrm>
            <a:custGeom>
              <a:avLst/>
              <a:gdLst/>
              <a:ahLst/>
              <a:cxnLst/>
              <a:rect l="l" t="t" r="r" b="b"/>
              <a:pathLst>
                <a:path w="486" h="579" extrusionOk="0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844675" y="2575675"/>
              <a:ext cx="12025" cy="13700"/>
            </a:xfrm>
            <a:custGeom>
              <a:avLst/>
              <a:gdLst/>
              <a:ahLst/>
              <a:cxnLst/>
              <a:rect l="l" t="t" r="r" b="b"/>
              <a:pathLst>
                <a:path w="481" h="548" extrusionOk="0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577350" y="2221000"/>
              <a:ext cx="269275" cy="521800"/>
            </a:xfrm>
            <a:custGeom>
              <a:avLst/>
              <a:gdLst/>
              <a:ahLst/>
              <a:cxnLst/>
              <a:rect l="l" t="t" r="r" b="b"/>
              <a:pathLst>
                <a:path w="10771" h="20872" extrusionOk="0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673025" y="2267425"/>
              <a:ext cx="12150" cy="14450"/>
            </a:xfrm>
            <a:custGeom>
              <a:avLst/>
              <a:gdLst/>
              <a:ahLst/>
              <a:cxnLst/>
              <a:rect l="l" t="t" r="r" b="b"/>
              <a:pathLst>
                <a:path w="486" h="578" extrusionOk="0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829875" y="2534775"/>
              <a:ext cx="12150" cy="13725"/>
            </a:xfrm>
            <a:custGeom>
              <a:avLst/>
              <a:gdLst/>
              <a:ahLst/>
              <a:cxnLst/>
              <a:rect l="l" t="t" r="r" b="b"/>
              <a:pathLst>
                <a:path w="486" h="549" extrusionOk="0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700350" y="2301975"/>
              <a:ext cx="12050" cy="14225"/>
            </a:xfrm>
            <a:custGeom>
              <a:avLst/>
              <a:gdLst/>
              <a:ahLst/>
              <a:cxnLst/>
              <a:rect l="l" t="t" r="r" b="b"/>
              <a:pathLst>
                <a:path w="482" h="569" extrusionOk="0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13075" y="2494200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726225" y="233812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794200" y="24537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750775" y="2375525"/>
              <a:ext cx="11725" cy="14175"/>
            </a:xfrm>
            <a:custGeom>
              <a:avLst/>
              <a:gdLst/>
              <a:ahLst/>
              <a:cxnLst/>
              <a:rect l="l" t="t" r="r" b="b"/>
              <a:pathLst>
                <a:path w="469" h="567" extrusionOk="0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73500" y="2414200"/>
              <a:ext cx="11650" cy="14200"/>
            </a:xfrm>
            <a:custGeom>
              <a:avLst/>
              <a:gdLst/>
              <a:ahLst/>
              <a:cxnLst/>
              <a:rect l="l" t="t" r="r" b="b"/>
              <a:pathLst>
                <a:path w="466" h="568" extrusionOk="0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938875" y="1767900"/>
              <a:ext cx="1093950" cy="1596025"/>
            </a:xfrm>
            <a:custGeom>
              <a:avLst/>
              <a:gdLst/>
              <a:ahLst/>
              <a:cxnLst/>
              <a:rect l="l" t="t" r="r" b="b"/>
              <a:pathLst>
                <a:path w="43758" h="63841" extrusionOk="0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51525" y="2956225"/>
              <a:ext cx="12150" cy="14575"/>
            </a:xfrm>
            <a:custGeom>
              <a:avLst/>
              <a:gdLst/>
              <a:ahLst/>
              <a:cxnLst/>
              <a:rect l="l" t="t" r="r" b="b"/>
              <a:pathLst>
                <a:path w="486" h="583" extrusionOk="0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105675" y="251922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078825" y="2360675"/>
              <a:ext cx="10950" cy="15525"/>
            </a:xfrm>
            <a:custGeom>
              <a:avLst/>
              <a:gdLst/>
              <a:ahLst/>
              <a:cxnLst/>
              <a:rect l="l" t="t" r="r" b="b"/>
              <a:pathLst>
                <a:path w="438" h="621" extrusionOk="0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avLst/>
              <a:gdLst/>
              <a:ahLst/>
              <a:cxnLst/>
              <a:rect l="l" t="t" r="r" b="b"/>
              <a:pathLst>
                <a:path w="10203" h="8571" extrusionOk="0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avLst/>
              <a:gdLst/>
              <a:ahLst/>
              <a:cxnLst/>
              <a:rect l="l" t="t" r="r" b="b"/>
              <a:pathLst>
                <a:path w="34600" h="22540" extrusionOk="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avLst/>
              <a:gdLst/>
              <a:ahLst/>
              <a:cxnLst/>
              <a:rect l="l" t="t" r="r" b="b"/>
              <a:pathLst>
                <a:path w="21366" h="14953" extrusionOk="0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avLst/>
              <a:gdLst/>
              <a:ahLst/>
              <a:cxnLst/>
              <a:rect l="l" t="t" r="r" b="b"/>
              <a:pathLst>
                <a:path w="29622" h="19687" extrusionOk="0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9225" y="35738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52050" y="37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74900" y="3896025"/>
              <a:ext cx="131050" cy="69125"/>
            </a:xfrm>
            <a:custGeom>
              <a:avLst/>
              <a:gdLst/>
              <a:ahLst/>
              <a:cxnLst/>
              <a:rect l="l" t="t" r="r" b="b"/>
              <a:pathLst>
                <a:path w="5242" h="2765" extrusionOk="0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97675" y="405710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705125" y="37331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427900" y="38941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150750" y="4055300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873575" y="42163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980975" y="389240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703775" y="40534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26625" y="4214525"/>
              <a:ext cx="131050" cy="69150"/>
            </a:xfrm>
            <a:custGeom>
              <a:avLst/>
              <a:gdLst/>
              <a:ahLst/>
              <a:cxnLst/>
              <a:rect l="l" t="t" r="r" b="b"/>
              <a:pathLst>
                <a:path w="5242" h="2766" extrusionOk="0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400" y="437565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256850" y="405167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979625" y="42127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702475" y="4373825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425300" y="45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877675" y="2682250"/>
              <a:ext cx="121925" cy="1279625"/>
            </a:xfrm>
            <a:custGeom>
              <a:avLst/>
              <a:gdLst/>
              <a:ahLst/>
              <a:cxnLst/>
              <a:rect l="l" t="t" r="r" b="b"/>
              <a:pathLst>
                <a:path w="4877" h="51185" extrusionOk="0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428125" y="4352900"/>
              <a:ext cx="121950" cy="244125"/>
            </a:xfrm>
            <a:custGeom>
              <a:avLst/>
              <a:gdLst/>
              <a:ahLst/>
              <a:cxnLst/>
              <a:rect l="l" t="t" r="r" b="b"/>
              <a:pathLst>
                <a:path w="4878" h="9765" extrusionOk="0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713000" y="3883275"/>
              <a:ext cx="121925" cy="244125"/>
            </a:xfrm>
            <a:custGeom>
              <a:avLst/>
              <a:gdLst/>
              <a:ahLst/>
              <a:cxnLst/>
              <a:rect l="l" t="t" r="r" b="b"/>
              <a:pathLst>
                <a:path w="4877" h="9765" extrusionOk="0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83939" y="3649903"/>
              <a:ext cx="677525" cy="864725"/>
            </a:xfrm>
            <a:custGeom>
              <a:avLst/>
              <a:gdLst/>
              <a:ahLst/>
              <a:cxnLst/>
              <a:rect l="l" t="t" r="r" b="b"/>
              <a:pathLst>
                <a:path w="27101" h="34589" extrusionOk="0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9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48432" y="3047681"/>
              <a:ext cx="708325" cy="904050"/>
            </a:xfrm>
            <a:custGeom>
              <a:avLst/>
              <a:gdLst/>
              <a:ahLst/>
              <a:cxnLst/>
              <a:rect l="l" t="t" r="r" b="b"/>
              <a:pathLst>
                <a:path w="28333" h="36162" extrusionOk="0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68775" y="4215925"/>
              <a:ext cx="87575" cy="73550"/>
            </a:xfrm>
            <a:custGeom>
              <a:avLst/>
              <a:gdLst/>
              <a:ahLst/>
              <a:cxnLst/>
              <a:rect l="l" t="t" r="r" b="b"/>
              <a:pathLst>
                <a:path w="3503" h="2942" extrusionOk="0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668825" y="4026500"/>
              <a:ext cx="296775" cy="193350"/>
            </a:xfrm>
            <a:custGeom>
              <a:avLst/>
              <a:gdLst/>
              <a:ahLst/>
              <a:cxnLst/>
              <a:rect l="l" t="t" r="r" b="b"/>
              <a:pathLst>
                <a:path w="11871" h="7734" extrusionOk="0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668825" y="3952300"/>
              <a:ext cx="183325" cy="128300"/>
            </a:xfrm>
            <a:custGeom>
              <a:avLst/>
              <a:gdLst/>
              <a:ahLst/>
              <a:cxnLst/>
              <a:rect l="l" t="t" r="r" b="b"/>
              <a:pathLst>
                <a:path w="7333" h="5132" extrusionOk="0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668825" y="3981350"/>
              <a:ext cx="254125" cy="168900"/>
            </a:xfrm>
            <a:custGeom>
              <a:avLst/>
              <a:gdLst/>
              <a:ahLst/>
              <a:cxnLst/>
              <a:rect l="l" t="t" r="r" b="b"/>
              <a:pathLst>
                <a:path w="10165" h="6756" extrusionOk="0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320750" y="4673400"/>
              <a:ext cx="1353275" cy="783125"/>
            </a:xfrm>
            <a:custGeom>
              <a:avLst/>
              <a:gdLst/>
              <a:ahLst/>
              <a:cxnLst/>
              <a:rect l="l" t="t" r="r" b="b"/>
              <a:pathLst>
                <a:path w="54131" h="31325" fill="none" extrusionOk="0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665275" y="5030175"/>
              <a:ext cx="664900" cy="266300"/>
            </a:xfrm>
            <a:custGeom>
              <a:avLst/>
              <a:gdLst/>
              <a:ahLst/>
              <a:cxnLst/>
              <a:rect l="l" t="t" r="r" b="b"/>
              <a:pathLst>
                <a:path w="26596" h="10652" extrusionOk="0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633900" y="4873375"/>
              <a:ext cx="726925" cy="383250"/>
            </a:xfrm>
            <a:custGeom>
              <a:avLst/>
              <a:gdLst/>
              <a:ahLst/>
              <a:cxnLst/>
              <a:rect l="l" t="t" r="r" b="b"/>
              <a:pathLst>
                <a:path w="29077" h="15330" extrusionOk="0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633900" y="4854650"/>
              <a:ext cx="726925" cy="420675"/>
            </a:xfrm>
            <a:custGeom>
              <a:avLst/>
              <a:gdLst/>
              <a:ahLst/>
              <a:cxnLst/>
              <a:rect l="l" t="t" r="r" b="b"/>
              <a:pathLst>
                <a:path w="29077" h="16827" extrusionOk="0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763900" y="3863225"/>
              <a:ext cx="476325" cy="1328125"/>
            </a:xfrm>
            <a:custGeom>
              <a:avLst/>
              <a:gdLst/>
              <a:ahLst/>
              <a:cxnLst/>
              <a:rect l="l" t="t" r="r" b="b"/>
              <a:pathLst>
                <a:path w="19053" h="53125" extrusionOk="0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3"/>
          <p:cNvSpPr txBox="1">
            <a:spLocks noGrp="1"/>
          </p:cNvSpPr>
          <p:nvPr>
            <p:ph type="subTitle" idx="1"/>
          </p:nvPr>
        </p:nvSpPr>
        <p:spPr>
          <a:xfrm>
            <a:off x="5278658" y="2957262"/>
            <a:ext cx="3853905" cy="52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b="1" dirty="0"/>
              <a:t>Cliente: </a:t>
            </a:r>
            <a:r>
              <a:rPr lang="en" sz="1800" dirty="0"/>
              <a:t>Aceleradora de Talento Digital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b="1" dirty="0"/>
              <a:t>Objetivo: </a:t>
            </a:r>
            <a:r>
              <a:rPr lang="en" sz="1800" dirty="0"/>
              <a:t>Medir el impacto de su marca y acciones comerciales en Twitter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/>
              <a:t>Webscrapping</a:t>
            </a:r>
            <a:r>
              <a:rPr lang="es-ES" dirty="0"/>
              <a:t> y despliegue en Cloud (AWS)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3"/>
          </p:nvPr>
        </p:nvSpPr>
        <p:spPr>
          <a:xfrm>
            <a:off x="2870825" y="3281150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Análisis exploratorio de los datos y visualizaciones </a:t>
            </a:r>
            <a:endParaRPr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</a:t>
            </a:r>
            <a:endParaRPr dirty="0"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Modelo de análisis de sentimiento y predicciones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Aplicaciones e ideas de mejora para el futuro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9"/>
          <p:cNvSpPr txBox="1">
            <a:spLocks noGrp="1"/>
          </p:cNvSpPr>
          <p:nvPr>
            <p:ph type="title"/>
          </p:nvPr>
        </p:nvSpPr>
        <p:spPr>
          <a:xfrm>
            <a:off x="639949" y="550275"/>
            <a:ext cx="5111145" cy="836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grpSp>
        <p:nvGrpSpPr>
          <p:cNvPr id="917" name="Google Shape;917;p39"/>
          <p:cNvGrpSpPr/>
          <p:nvPr/>
        </p:nvGrpSpPr>
        <p:grpSpPr>
          <a:xfrm>
            <a:off x="5880896" y="2081400"/>
            <a:ext cx="3491704" cy="3191759"/>
            <a:chOff x="1141900" y="258850"/>
            <a:chExt cx="5336000" cy="5217125"/>
          </a:xfrm>
        </p:grpSpPr>
        <p:sp>
          <p:nvSpPr>
            <p:cNvPr id="918" name="Google Shape;918;p39"/>
            <p:cNvSpPr/>
            <p:nvPr/>
          </p:nvSpPr>
          <p:spPr>
            <a:xfrm>
              <a:off x="1141900" y="4194400"/>
              <a:ext cx="5336000" cy="1281575"/>
            </a:xfrm>
            <a:custGeom>
              <a:avLst/>
              <a:gdLst/>
              <a:ahLst/>
              <a:cxnLst/>
              <a:rect l="l" t="t" r="r" b="b"/>
              <a:pathLst>
                <a:path w="213440" h="51263" extrusionOk="0">
                  <a:moveTo>
                    <a:pt x="56252" y="1"/>
                  </a:moveTo>
                  <a:lnTo>
                    <a:pt x="0" y="51262"/>
                  </a:lnTo>
                  <a:lnTo>
                    <a:pt x="213439" y="51262"/>
                  </a:lnTo>
                  <a:lnTo>
                    <a:pt x="134420" y="4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  <a:alpha val="36160"/>
                  </a:srgbClr>
                </a:gs>
                <a:gs pos="66000">
                  <a:srgbClr val="E354F7">
                    <a:alpha val="16078"/>
                    <a:alpha val="36160"/>
                  </a:srgbClr>
                </a:gs>
                <a:gs pos="100000">
                  <a:srgbClr val="10ECFF">
                    <a:alpha val="25490"/>
                    <a:alpha val="3616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2572500" y="258850"/>
              <a:ext cx="1933725" cy="3996200"/>
            </a:xfrm>
            <a:custGeom>
              <a:avLst/>
              <a:gdLst/>
              <a:ahLst/>
              <a:cxnLst/>
              <a:rect l="l" t="t" r="r" b="b"/>
              <a:pathLst>
                <a:path w="77349" h="159848" extrusionOk="0">
                  <a:moveTo>
                    <a:pt x="68508" y="159845"/>
                  </a:moveTo>
                  <a:lnTo>
                    <a:pt x="8762" y="159818"/>
                  </a:lnTo>
                  <a:cubicBezTo>
                    <a:pt x="3922" y="159814"/>
                    <a:pt x="0" y="155881"/>
                    <a:pt x="3" y="151031"/>
                  </a:cubicBezTo>
                  <a:lnTo>
                    <a:pt x="75" y="8779"/>
                  </a:lnTo>
                  <a:cubicBezTo>
                    <a:pt x="77" y="3929"/>
                    <a:pt x="4003" y="1"/>
                    <a:pt x="8841" y="2"/>
                  </a:cubicBezTo>
                  <a:lnTo>
                    <a:pt x="68587" y="33"/>
                  </a:lnTo>
                  <a:cubicBezTo>
                    <a:pt x="73427" y="35"/>
                    <a:pt x="77349" y="3968"/>
                    <a:pt x="77346" y="8819"/>
                  </a:cubicBezTo>
                  <a:lnTo>
                    <a:pt x="77274" y="151069"/>
                  </a:lnTo>
                  <a:cubicBezTo>
                    <a:pt x="77272" y="155920"/>
                    <a:pt x="73347" y="159848"/>
                    <a:pt x="68508" y="15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2663200" y="694475"/>
              <a:ext cx="1755825" cy="3121800"/>
            </a:xfrm>
            <a:custGeom>
              <a:avLst/>
              <a:gdLst/>
              <a:ahLst/>
              <a:cxnLst/>
              <a:rect l="l" t="t" r="r" b="b"/>
              <a:pathLst>
                <a:path w="70233" h="124872" extrusionOk="0">
                  <a:moveTo>
                    <a:pt x="70171" y="124871"/>
                  </a:moveTo>
                  <a:lnTo>
                    <a:pt x="1" y="124837"/>
                  </a:lnTo>
                  <a:lnTo>
                    <a:pt x="62" y="0"/>
                  </a:lnTo>
                  <a:lnTo>
                    <a:pt x="70232" y="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1732575" y="912950"/>
              <a:ext cx="1265775" cy="2044125"/>
            </a:xfrm>
            <a:custGeom>
              <a:avLst/>
              <a:gdLst/>
              <a:ahLst/>
              <a:cxnLst/>
              <a:rect l="l" t="t" r="r" b="b"/>
              <a:pathLst>
                <a:path w="50631" h="81765" extrusionOk="0">
                  <a:moveTo>
                    <a:pt x="1" y="0"/>
                  </a:moveTo>
                  <a:lnTo>
                    <a:pt x="1" y="81765"/>
                  </a:lnTo>
                  <a:lnTo>
                    <a:pt x="50630" y="81765"/>
                  </a:lnTo>
                  <a:lnTo>
                    <a:pt x="50630" y="0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2002775" y="2100325"/>
              <a:ext cx="305125" cy="330500"/>
            </a:xfrm>
            <a:custGeom>
              <a:avLst/>
              <a:gdLst/>
              <a:ahLst/>
              <a:cxnLst/>
              <a:rect l="l" t="t" r="r" b="b"/>
              <a:pathLst>
                <a:path w="12205" h="13220" extrusionOk="0">
                  <a:moveTo>
                    <a:pt x="12204" y="0"/>
                  </a:moveTo>
                  <a:lnTo>
                    <a:pt x="12204" y="0"/>
                  </a:lnTo>
                  <a:cubicBezTo>
                    <a:pt x="5433" y="673"/>
                    <a:pt x="135" y="6316"/>
                    <a:pt x="0" y="13217"/>
                  </a:cubicBezTo>
                  <a:lnTo>
                    <a:pt x="3691" y="13220"/>
                  </a:lnTo>
                  <a:cubicBezTo>
                    <a:pt x="3820" y="8353"/>
                    <a:pt x="7476" y="4375"/>
                    <a:pt x="12203" y="3720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2002700" y="2093500"/>
              <a:ext cx="676425" cy="676225"/>
            </a:xfrm>
            <a:custGeom>
              <a:avLst/>
              <a:gdLst/>
              <a:ahLst/>
              <a:cxnLst/>
              <a:rect l="l" t="t" r="r" b="b"/>
              <a:pathLst>
                <a:path w="27057" h="27049" extrusionOk="0">
                  <a:moveTo>
                    <a:pt x="14609" y="0"/>
                  </a:moveTo>
                  <a:lnTo>
                    <a:pt x="14609" y="3698"/>
                  </a:lnTo>
                  <a:cubicBezTo>
                    <a:pt x="19537" y="4261"/>
                    <a:pt x="23366" y="8433"/>
                    <a:pt x="23363" y="13502"/>
                  </a:cubicBezTo>
                  <a:cubicBezTo>
                    <a:pt x="23362" y="18951"/>
                    <a:pt x="18934" y="23367"/>
                    <a:pt x="13474" y="23367"/>
                  </a:cubicBezTo>
                  <a:cubicBezTo>
                    <a:pt x="13471" y="23367"/>
                    <a:pt x="13469" y="23367"/>
                    <a:pt x="13467" y="23367"/>
                  </a:cubicBezTo>
                  <a:cubicBezTo>
                    <a:pt x="8574" y="23364"/>
                    <a:pt x="4526" y="19815"/>
                    <a:pt x="3731" y="15161"/>
                  </a:cubicBezTo>
                  <a:lnTo>
                    <a:pt x="1" y="15160"/>
                  </a:lnTo>
                  <a:lnTo>
                    <a:pt x="1" y="15160"/>
                  </a:lnTo>
                  <a:cubicBezTo>
                    <a:pt x="824" y="21857"/>
                    <a:pt x="6529" y="27045"/>
                    <a:pt x="13465" y="27049"/>
                  </a:cubicBezTo>
                  <a:cubicBezTo>
                    <a:pt x="13468" y="27049"/>
                    <a:pt x="13470" y="27049"/>
                    <a:pt x="13473" y="27049"/>
                  </a:cubicBezTo>
                  <a:cubicBezTo>
                    <a:pt x="20969" y="27049"/>
                    <a:pt x="27050" y="20987"/>
                    <a:pt x="27053" y="13503"/>
                  </a:cubicBezTo>
                  <a:cubicBezTo>
                    <a:pt x="27057" y="6401"/>
                    <a:pt x="21580" y="579"/>
                    <a:pt x="1460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1921300" y="2012975"/>
              <a:ext cx="839250" cy="837300"/>
            </a:xfrm>
            <a:custGeom>
              <a:avLst/>
              <a:gdLst/>
              <a:ahLst/>
              <a:cxnLst/>
              <a:rect l="l" t="t" r="r" b="b"/>
              <a:pathLst>
                <a:path w="33570" h="33492" extrusionOk="0">
                  <a:moveTo>
                    <a:pt x="16792" y="330"/>
                  </a:moveTo>
                  <a:cubicBezTo>
                    <a:pt x="25863" y="334"/>
                    <a:pt x="33241" y="7703"/>
                    <a:pt x="33237" y="16755"/>
                  </a:cubicBezTo>
                  <a:cubicBezTo>
                    <a:pt x="33235" y="21140"/>
                    <a:pt x="31520" y="25265"/>
                    <a:pt x="28412" y="28361"/>
                  </a:cubicBezTo>
                  <a:cubicBezTo>
                    <a:pt x="25305" y="31459"/>
                    <a:pt x="21176" y="33164"/>
                    <a:pt x="16784" y="33164"/>
                  </a:cubicBezTo>
                  <a:lnTo>
                    <a:pt x="16775" y="33164"/>
                  </a:lnTo>
                  <a:cubicBezTo>
                    <a:pt x="12380" y="33161"/>
                    <a:pt x="8250" y="31452"/>
                    <a:pt x="5145" y="28349"/>
                  </a:cubicBezTo>
                  <a:cubicBezTo>
                    <a:pt x="2038" y="25246"/>
                    <a:pt x="329" y="21123"/>
                    <a:pt x="330" y="16738"/>
                  </a:cubicBezTo>
                  <a:cubicBezTo>
                    <a:pt x="337" y="7690"/>
                    <a:pt x="7717" y="330"/>
                    <a:pt x="16785" y="330"/>
                  </a:cubicBezTo>
                  <a:close/>
                  <a:moveTo>
                    <a:pt x="16785" y="1"/>
                  </a:moveTo>
                  <a:cubicBezTo>
                    <a:pt x="7538" y="1"/>
                    <a:pt x="9" y="7508"/>
                    <a:pt x="2" y="16738"/>
                  </a:cubicBezTo>
                  <a:cubicBezTo>
                    <a:pt x="1" y="21212"/>
                    <a:pt x="1744" y="25417"/>
                    <a:pt x="4912" y="28582"/>
                  </a:cubicBezTo>
                  <a:cubicBezTo>
                    <a:pt x="8080" y="31746"/>
                    <a:pt x="12294" y="33490"/>
                    <a:pt x="16776" y="33492"/>
                  </a:cubicBezTo>
                  <a:lnTo>
                    <a:pt x="16785" y="33492"/>
                  </a:lnTo>
                  <a:cubicBezTo>
                    <a:pt x="21264" y="33492"/>
                    <a:pt x="25477" y="31753"/>
                    <a:pt x="28646" y="28594"/>
                  </a:cubicBezTo>
                  <a:cubicBezTo>
                    <a:pt x="31817" y="25432"/>
                    <a:pt x="33565" y="21229"/>
                    <a:pt x="33566" y="16755"/>
                  </a:cubicBezTo>
                  <a:cubicBezTo>
                    <a:pt x="33570" y="7521"/>
                    <a:pt x="26044" y="5"/>
                    <a:pt x="1679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2002775" y="1184575"/>
              <a:ext cx="305125" cy="330525"/>
            </a:xfrm>
            <a:custGeom>
              <a:avLst/>
              <a:gdLst/>
              <a:ahLst/>
              <a:cxnLst/>
              <a:rect l="l" t="t" r="r" b="b"/>
              <a:pathLst>
                <a:path w="12205" h="13221" extrusionOk="0">
                  <a:moveTo>
                    <a:pt x="12204" y="0"/>
                  </a:moveTo>
                  <a:cubicBezTo>
                    <a:pt x="5433" y="676"/>
                    <a:pt x="135" y="6316"/>
                    <a:pt x="0" y="13219"/>
                  </a:cubicBezTo>
                  <a:lnTo>
                    <a:pt x="3691" y="13221"/>
                  </a:lnTo>
                  <a:cubicBezTo>
                    <a:pt x="3820" y="8353"/>
                    <a:pt x="7476" y="4374"/>
                    <a:pt x="12203" y="3721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2002700" y="1177775"/>
              <a:ext cx="676425" cy="676325"/>
            </a:xfrm>
            <a:custGeom>
              <a:avLst/>
              <a:gdLst/>
              <a:ahLst/>
              <a:cxnLst/>
              <a:rect l="l" t="t" r="r" b="b"/>
              <a:pathLst>
                <a:path w="27057" h="27053" extrusionOk="0">
                  <a:moveTo>
                    <a:pt x="14609" y="3698"/>
                  </a:moveTo>
                  <a:cubicBezTo>
                    <a:pt x="19537" y="4261"/>
                    <a:pt x="23366" y="8434"/>
                    <a:pt x="23363" y="13502"/>
                  </a:cubicBezTo>
                  <a:cubicBezTo>
                    <a:pt x="23362" y="18954"/>
                    <a:pt x="18930" y="23370"/>
                    <a:pt x="13467" y="23367"/>
                  </a:cubicBezTo>
                  <a:cubicBezTo>
                    <a:pt x="8574" y="23366"/>
                    <a:pt x="4526" y="19816"/>
                    <a:pt x="3731" y="15161"/>
                  </a:cubicBezTo>
                  <a:lnTo>
                    <a:pt x="1" y="15159"/>
                  </a:lnTo>
                  <a:cubicBezTo>
                    <a:pt x="824" y="21858"/>
                    <a:pt x="6529" y="27046"/>
                    <a:pt x="13465" y="27049"/>
                  </a:cubicBezTo>
                  <a:cubicBezTo>
                    <a:pt x="20965" y="27053"/>
                    <a:pt x="27050" y="20988"/>
                    <a:pt x="27053" y="13504"/>
                  </a:cubicBezTo>
                  <a:cubicBezTo>
                    <a:pt x="27057" y="6404"/>
                    <a:pt x="21580" y="579"/>
                    <a:pt x="1460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1921250" y="1097225"/>
              <a:ext cx="839300" cy="837375"/>
            </a:xfrm>
            <a:custGeom>
              <a:avLst/>
              <a:gdLst/>
              <a:ahLst/>
              <a:cxnLst/>
              <a:rect l="l" t="t" r="r" b="b"/>
              <a:pathLst>
                <a:path w="33572" h="33495" extrusionOk="0">
                  <a:moveTo>
                    <a:pt x="16795" y="330"/>
                  </a:moveTo>
                  <a:cubicBezTo>
                    <a:pt x="25866" y="335"/>
                    <a:pt x="33245" y="7705"/>
                    <a:pt x="33240" y="16755"/>
                  </a:cubicBezTo>
                  <a:cubicBezTo>
                    <a:pt x="33236" y="25807"/>
                    <a:pt x="25856" y="33165"/>
                    <a:pt x="16786" y="33165"/>
                  </a:cubicBezTo>
                  <a:lnTo>
                    <a:pt x="16778" y="33165"/>
                  </a:lnTo>
                  <a:cubicBezTo>
                    <a:pt x="7706" y="33161"/>
                    <a:pt x="328" y="25792"/>
                    <a:pt x="332" y="16740"/>
                  </a:cubicBezTo>
                  <a:cubicBezTo>
                    <a:pt x="339" y="7689"/>
                    <a:pt x="7720" y="330"/>
                    <a:pt x="16787" y="330"/>
                  </a:cubicBezTo>
                  <a:close/>
                  <a:moveTo>
                    <a:pt x="16787" y="1"/>
                  </a:moveTo>
                  <a:cubicBezTo>
                    <a:pt x="7540" y="1"/>
                    <a:pt x="11" y="7509"/>
                    <a:pt x="4" y="16740"/>
                  </a:cubicBezTo>
                  <a:cubicBezTo>
                    <a:pt x="0" y="25973"/>
                    <a:pt x="7524" y="33489"/>
                    <a:pt x="16778" y="33494"/>
                  </a:cubicBezTo>
                  <a:lnTo>
                    <a:pt x="16786" y="33494"/>
                  </a:lnTo>
                  <a:cubicBezTo>
                    <a:pt x="26036" y="33494"/>
                    <a:pt x="33565" y="25988"/>
                    <a:pt x="33568" y="16755"/>
                  </a:cubicBezTo>
                  <a:cubicBezTo>
                    <a:pt x="33572" y="7522"/>
                    <a:pt x="26046" y="6"/>
                    <a:pt x="1679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3180075" y="912950"/>
              <a:ext cx="1841075" cy="1043550"/>
            </a:xfrm>
            <a:custGeom>
              <a:avLst/>
              <a:gdLst/>
              <a:ahLst/>
              <a:cxnLst/>
              <a:rect l="l" t="t" r="r" b="b"/>
              <a:pathLst>
                <a:path w="73643" h="41742" extrusionOk="0">
                  <a:moveTo>
                    <a:pt x="1" y="0"/>
                  </a:moveTo>
                  <a:lnTo>
                    <a:pt x="1" y="41742"/>
                  </a:lnTo>
                  <a:lnTo>
                    <a:pt x="73643" y="41742"/>
                  </a:lnTo>
                  <a:lnTo>
                    <a:pt x="73643" y="0"/>
                  </a:lnTo>
                  <a:close/>
                </a:path>
              </a:pathLst>
            </a:custGeom>
            <a:solidFill>
              <a:srgbClr val="10ECFF">
                <a:alpha val="1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3318375" y="1791625"/>
              <a:ext cx="1535525" cy="8225"/>
            </a:xfrm>
            <a:custGeom>
              <a:avLst/>
              <a:gdLst/>
              <a:ahLst/>
              <a:cxnLst/>
              <a:rect l="l" t="t" r="r" b="b"/>
              <a:pathLst>
                <a:path w="61421" h="329" extrusionOk="0">
                  <a:moveTo>
                    <a:pt x="0" y="1"/>
                  </a:moveTo>
                  <a:lnTo>
                    <a:pt x="0" y="329"/>
                  </a:lnTo>
                  <a:lnTo>
                    <a:pt x="61420" y="329"/>
                  </a:lnTo>
                  <a:lnTo>
                    <a:pt x="61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3343275" y="1073750"/>
              <a:ext cx="8200" cy="16450"/>
            </a:xfrm>
            <a:custGeom>
              <a:avLst/>
              <a:gdLst/>
              <a:ahLst/>
              <a:cxnLst/>
              <a:rect l="l" t="t" r="r" b="b"/>
              <a:pathLst>
                <a:path w="328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334327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3343275" y="1746025"/>
              <a:ext cx="8200" cy="16475"/>
            </a:xfrm>
            <a:custGeom>
              <a:avLst/>
              <a:gdLst/>
              <a:ahLst/>
              <a:cxnLst/>
              <a:rect l="l" t="t" r="r" b="b"/>
              <a:pathLst>
                <a:path w="328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3650325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365030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3650325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3957450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39574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957450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4264525" y="1073750"/>
              <a:ext cx="8275" cy="16450"/>
            </a:xfrm>
            <a:custGeom>
              <a:avLst/>
              <a:gdLst/>
              <a:ahLst/>
              <a:cxnLst/>
              <a:rect l="l" t="t" r="r" b="b"/>
              <a:pathLst>
                <a:path w="331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4264525" y="1124700"/>
              <a:ext cx="8275" cy="586825"/>
            </a:xfrm>
            <a:custGeom>
              <a:avLst/>
              <a:gdLst/>
              <a:ahLst/>
              <a:cxnLst/>
              <a:rect l="l" t="t" r="r" b="b"/>
              <a:pathLst>
                <a:path w="331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4264525" y="1746025"/>
              <a:ext cx="8275" cy="16475"/>
            </a:xfrm>
            <a:custGeom>
              <a:avLst/>
              <a:gdLst/>
              <a:ahLst/>
              <a:cxnLst/>
              <a:rect l="l" t="t" r="r" b="b"/>
              <a:pathLst>
                <a:path w="331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4571625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7162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71625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78750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8787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4878750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344350" y="1199075"/>
              <a:ext cx="1482275" cy="454450"/>
            </a:xfrm>
            <a:custGeom>
              <a:avLst/>
              <a:gdLst/>
              <a:ahLst/>
              <a:cxnLst/>
              <a:rect l="l" t="t" r="r" b="b"/>
              <a:pathLst>
                <a:path w="59291" h="18178" extrusionOk="0">
                  <a:moveTo>
                    <a:pt x="53808" y="0"/>
                  </a:moveTo>
                  <a:cubicBezTo>
                    <a:pt x="52947" y="0"/>
                    <a:pt x="52248" y="699"/>
                    <a:pt x="52248" y="1560"/>
                  </a:cubicBezTo>
                  <a:cubicBezTo>
                    <a:pt x="52248" y="1956"/>
                    <a:pt x="52401" y="2313"/>
                    <a:pt x="52644" y="2589"/>
                  </a:cubicBezTo>
                  <a:lnTo>
                    <a:pt x="40726" y="15153"/>
                  </a:lnTo>
                  <a:cubicBezTo>
                    <a:pt x="40465" y="14659"/>
                    <a:pt x="39951" y="14318"/>
                    <a:pt x="39352" y="14318"/>
                  </a:cubicBezTo>
                  <a:cubicBezTo>
                    <a:pt x="38850" y="14320"/>
                    <a:pt x="38380" y="14563"/>
                    <a:pt x="38088" y="14972"/>
                  </a:cubicBezTo>
                  <a:lnTo>
                    <a:pt x="33667" y="10299"/>
                  </a:lnTo>
                  <a:cubicBezTo>
                    <a:pt x="33910" y="10023"/>
                    <a:pt x="34063" y="9666"/>
                    <a:pt x="34063" y="9270"/>
                  </a:cubicBezTo>
                  <a:cubicBezTo>
                    <a:pt x="34064" y="8383"/>
                    <a:pt x="33338" y="7708"/>
                    <a:pt x="32506" y="7708"/>
                  </a:cubicBezTo>
                  <a:cubicBezTo>
                    <a:pt x="32358" y="7708"/>
                    <a:pt x="32206" y="7730"/>
                    <a:pt x="32055" y="7775"/>
                  </a:cubicBezTo>
                  <a:cubicBezTo>
                    <a:pt x="31053" y="8077"/>
                    <a:pt x="30627" y="9260"/>
                    <a:pt x="31204" y="10131"/>
                  </a:cubicBezTo>
                  <a:lnTo>
                    <a:pt x="24816" y="15228"/>
                  </a:lnTo>
                  <a:cubicBezTo>
                    <a:pt x="24586" y="14722"/>
                    <a:pt x="24102" y="14378"/>
                    <a:pt x="23550" y="14326"/>
                  </a:cubicBezTo>
                  <a:cubicBezTo>
                    <a:pt x="23500" y="14321"/>
                    <a:pt x="23450" y="14319"/>
                    <a:pt x="23400" y="14319"/>
                  </a:cubicBezTo>
                  <a:cubicBezTo>
                    <a:pt x="22901" y="14319"/>
                    <a:pt x="22428" y="14560"/>
                    <a:pt x="22136" y="14973"/>
                  </a:cubicBezTo>
                  <a:lnTo>
                    <a:pt x="14617" y="5127"/>
                  </a:lnTo>
                  <a:cubicBezTo>
                    <a:pt x="15085" y="4836"/>
                    <a:pt x="15363" y="4317"/>
                    <a:pt x="15349" y="3766"/>
                  </a:cubicBezTo>
                  <a:cubicBezTo>
                    <a:pt x="15334" y="3214"/>
                    <a:pt x="15030" y="2713"/>
                    <a:pt x="14547" y="2445"/>
                  </a:cubicBezTo>
                  <a:cubicBezTo>
                    <a:pt x="14312" y="2314"/>
                    <a:pt x="14052" y="2249"/>
                    <a:pt x="13792" y="2249"/>
                  </a:cubicBezTo>
                  <a:cubicBezTo>
                    <a:pt x="13519" y="2249"/>
                    <a:pt x="13245" y="2322"/>
                    <a:pt x="13001" y="2466"/>
                  </a:cubicBezTo>
                  <a:cubicBezTo>
                    <a:pt x="12527" y="2745"/>
                    <a:pt x="12235" y="3256"/>
                    <a:pt x="12235" y="3808"/>
                  </a:cubicBezTo>
                  <a:cubicBezTo>
                    <a:pt x="12235" y="4182"/>
                    <a:pt x="12373" y="4522"/>
                    <a:pt x="12593" y="4791"/>
                  </a:cubicBezTo>
                  <a:lnTo>
                    <a:pt x="2697" y="13924"/>
                  </a:lnTo>
                  <a:cubicBezTo>
                    <a:pt x="2417" y="13675"/>
                    <a:pt x="2055" y="13538"/>
                    <a:pt x="1682" y="13537"/>
                  </a:cubicBezTo>
                  <a:cubicBezTo>
                    <a:pt x="1051" y="13537"/>
                    <a:pt x="482" y="13917"/>
                    <a:pt x="242" y="14500"/>
                  </a:cubicBezTo>
                  <a:cubicBezTo>
                    <a:pt x="0" y="15083"/>
                    <a:pt x="135" y="15753"/>
                    <a:pt x="580" y="16198"/>
                  </a:cubicBezTo>
                  <a:cubicBezTo>
                    <a:pt x="878" y="16496"/>
                    <a:pt x="1276" y="16654"/>
                    <a:pt x="1682" y="16654"/>
                  </a:cubicBezTo>
                  <a:cubicBezTo>
                    <a:pt x="1883" y="16654"/>
                    <a:pt x="2086" y="16616"/>
                    <a:pt x="2279" y="16535"/>
                  </a:cubicBezTo>
                  <a:cubicBezTo>
                    <a:pt x="2861" y="16295"/>
                    <a:pt x="3240" y="15727"/>
                    <a:pt x="3240" y="15096"/>
                  </a:cubicBezTo>
                  <a:cubicBezTo>
                    <a:pt x="3240" y="14726"/>
                    <a:pt x="3104" y="14390"/>
                    <a:pt x="2889" y="14122"/>
                  </a:cubicBezTo>
                  <a:lnTo>
                    <a:pt x="12785" y="4989"/>
                  </a:lnTo>
                  <a:cubicBezTo>
                    <a:pt x="13060" y="5221"/>
                    <a:pt x="13409" y="5367"/>
                    <a:pt x="13795" y="5367"/>
                  </a:cubicBezTo>
                  <a:cubicBezTo>
                    <a:pt x="13991" y="5367"/>
                    <a:pt x="14186" y="5328"/>
                    <a:pt x="14368" y="5255"/>
                  </a:cubicBezTo>
                  <a:lnTo>
                    <a:pt x="21988" y="15230"/>
                  </a:lnTo>
                  <a:cubicBezTo>
                    <a:pt x="21894" y="15434"/>
                    <a:pt x="21845" y="15655"/>
                    <a:pt x="21845" y="15878"/>
                  </a:cubicBezTo>
                  <a:cubicBezTo>
                    <a:pt x="21829" y="16760"/>
                    <a:pt x="22543" y="17467"/>
                    <a:pt x="23401" y="17467"/>
                  </a:cubicBezTo>
                  <a:cubicBezTo>
                    <a:pt x="23464" y="17467"/>
                    <a:pt x="23528" y="17463"/>
                    <a:pt x="23593" y="17455"/>
                  </a:cubicBezTo>
                  <a:cubicBezTo>
                    <a:pt x="24533" y="17340"/>
                    <a:pt x="25155" y="16419"/>
                    <a:pt x="24910" y="15505"/>
                  </a:cubicBezTo>
                  <a:lnTo>
                    <a:pt x="31378" y="10344"/>
                  </a:lnTo>
                  <a:cubicBezTo>
                    <a:pt x="31680" y="10664"/>
                    <a:pt x="32089" y="10828"/>
                    <a:pt x="32500" y="10828"/>
                  </a:cubicBezTo>
                  <a:cubicBezTo>
                    <a:pt x="32840" y="10828"/>
                    <a:pt x="33182" y="10715"/>
                    <a:pt x="33466" y="10486"/>
                  </a:cubicBezTo>
                  <a:lnTo>
                    <a:pt x="37945" y="15220"/>
                  </a:lnTo>
                  <a:cubicBezTo>
                    <a:pt x="37463" y="16213"/>
                    <a:pt x="38134" y="17379"/>
                    <a:pt x="39235" y="17460"/>
                  </a:cubicBezTo>
                  <a:cubicBezTo>
                    <a:pt x="39274" y="17463"/>
                    <a:pt x="39312" y="17465"/>
                    <a:pt x="39350" y="17465"/>
                  </a:cubicBezTo>
                  <a:cubicBezTo>
                    <a:pt x="39825" y="17465"/>
                    <a:pt x="40278" y="17249"/>
                    <a:pt x="40576" y="16872"/>
                  </a:cubicBezTo>
                  <a:cubicBezTo>
                    <a:pt x="40897" y="16466"/>
                    <a:pt x="40997" y="15927"/>
                    <a:pt x="40841" y="15433"/>
                  </a:cubicBezTo>
                  <a:lnTo>
                    <a:pt x="52844" y="2777"/>
                  </a:lnTo>
                  <a:cubicBezTo>
                    <a:pt x="53110" y="2987"/>
                    <a:pt x="53442" y="3119"/>
                    <a:pt x="53808" y="3119"/>
                  </a:cubicBezTo>
                  <a:cubicBezTo>
                    <a:pt x="53892" y="3118"/>
                    <a:pt x="53974" y="3109"/>
                    <a:pt x="54056" y="3093"/>
                  </a:cubicBezTo>
                  <a:lnTo>
                    <a:pt x="57145" y="15190"/>
                  </a:lnTo>
                  <a:cubicBezTo>
                    <a:pt x="56394" y="15467"/>
                    <a:pt x="55979" y="16271"/>
                    <a:pt x="56191" y="17044"/>
                  </a:cubicBezTo>
                  <a:cubicBezTo>
                    <a:pt x="56377" y="17723"/>
                    <a:pt x="56994" y="18177"/>
                    <a:pt x="57676" y="18177"/>
                  </a:cubicBezTo>
                  <a:cubicBezTo>
                    <a:pt x="57769" y="18177"/>
                    <a:pt x="57863" y="18169"/>
                    <a:pt x="57957" y="18152"/>
                  </a:cubicBezTo>
                  <a:cubicBezTo>
                    <a:pt x="58745" y="18006"/>
                    <a:pt x="59290" y="17284"/>
                    <a:pt x="59213" y="16487"/>
                  </a:cubicBezTo>
                  <a:cubicBezTo>
                    <a:pt x="59137" y="15697"/>
                    <a:pt x="58472" y="15094"/>
                    <a:pt x="57679" y="15094"/>
                  </a:cubicBezTo>
                  <a:cubicBezTo>
                    <a:pt x="57673" y="15094"/>
                    <a:pt x="57667" y="15094"/>
                    <a:pt x="57661" y="15094"/>
                  </a:cubicBezTo>
                  <a:lnTo>
                    <a:pt x="57662" y="15096"/>
                  </a:lnTo>
                  <a:cubicBezTo>
                    <a:pt x="57579" y="15097"/>
                    <a:pt x="57495" y="15106"/>
                    <a:pt x="57414" y="15122"/>
                  </a:cubicBezTo>
                  <a:lnTo>
                    <a:pt x="54324" y="3025"/>
                  </a:lnTo>
                  <a:cubicBezTo>
                    <a:pt x="54930" y="2812"/>
                    <a:pt x="55368" y="2240"/>
                    <a:pt x="55368" y="1560"/>
                  </a:cubicBezTo>
                  <a:cubicBezTo>
                    <a:pt x="55368" y="699"/>
                    <a:pt x="54669" y="0"/>
                    <a:pt x="5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441650" y="2091700"/>
              <a:ext cx="1458550" cy="679900"/>
            </a:xfrm>
            <a:custGeom>
              <a:avLst/>
              <a:gdLst/>
              <a:ahLst/>
              <a:cxnLst/>
              <a:rect l="l" t="t" r="r" b="b"/>
              <a:pathLst>
                <a:path w="58342" h="27196" extrusionOk="0">
                  <a:moveTo>
                    <a:pt x="0" y="1"/>
                  </a:moveTo>
                  <a:lnTo>
                    <a:pt x="0" y="27195"/>
                  </a:lnTo>
                  <a:lnTo>
                    <a:pt x="58342" y="27195"/>
                  </a:lnTo>
                  <a:lnTo>
                    <a:pt x="58342" y="1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544850" y="2196750"/>
              <a:ext cx="1252300" cy="76000"/>
            </a:xfrm>
            <a:custGeom>
              <a:avLst/>
              <a:gdLst/>
              <a:ahLst/>
              <a:cxnLst/>
              <a:rect l="l" t="t" r="r" b="b"/>
              <a:pathLst>
                <a:path w="50092" h="3040" extrusionOk="0">
                  <a:moveTo>
                    <a:pt x="3" y="0"/>
                  </a:moveTo>
                  <a:lnTo>
                    <a:pt x="1" y="3014"/>
                  </a:lnTo>
                  <a:lnTo>
                    <a:pt x="50088" y="3039"/>
                  </a:lnTo>
                  <a:lnTo>
                    <a:pt x="50092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3544800" y="2393575"/>
              <a:ext cx="1252200" cy="76050"/>
            </a:xfrm>
            <a:custGeom>
              <a:avLst/>
              <a:gdLst/>
              <a:ahLst/>
              <a:cxnLst/>
              <a:rect l="l" t="t" r="r" b="b"/>
              <a:pathLst>
                <a:path w="50088" h="3042" extrusionOk="0">
                  <a:moveTo>
                    <a:pt x="0" y="0"/>
                  </a:moveTo>
                  <a:lnTo>
                    <a:pt x="0" y="3017"/>
                  </a:lnTo>
                  <a:lnTo>
                    <a:pt x="50086" y="3042"/>
                  </a:lnTo>
                  <a:lnTo>
                    <a:pt x="5008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3544700" y="2590450"/>
              <a:ext cx="1252200" cy="76100"/>
            </a:xfrm>
            <a:custGeom>
              <a:avLst/>
              <a:gdLst/>
              <a:ahLst/>
              <a:cxnLst/>
              <a:rect l="l" t="t" r="r" b="b"/>
              <a:pathLst>
                <a:path w="50088" h="3044" extrusionOk="0">
                  <a:moveTo>
                    <a:pt x="0" y="1"/>
                  </a:moveTo>
                  <a:lnTo>
                    <a:pt x="0" y="3019"/>
                  </a:lnTo>
                  <a:lnTo>
                    <a:pt x="50086" y="3044"/>
                  </a:lnTo>
                  <a:lnTo>
                    <a:pt x="50087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2818500" y="3387800"/>
              <a:ext cx="630100" cy="49625"/>
            </a:xfrm>
            <a:custGeom>
              <a:avLst/>
              <a:gdLst/>
              <a:ahLst/>
              <a:cxnLst/>
              <a:rect l="l" t="t" r="r" b="b"/>
              <a:pathLst>
                <a:path w="25204" h="1985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2818450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2818375" y="3646500"/>
              <a:ext cx="630075" cy="49900"/>
            </a:xfrm>
            <a:custGeom>
              <a:avLst/>
              <a:gdLst/>
              <a:ahLst/>
              <a:cxnLst/>
              <a:rect l="l" t="t" r="r" b="b"/>
              <a:pathLst>
                <a:path w="25203" h="1996" extrusionOk="0">
                  <a:moveTo>
                    <a:pt x="2" y="0"/>
                  </a:moveTo>
                  <a:lnTo>
                    <a:pt x="1" y="1984"/>
                  </a:lnTo>
                  <a:lnTo>
                    <a:pt x="25202" y="1995"/>
                  </a:lnTo>
                  <a:lnTo>
                    <a:pt x="25203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3540850" y="3387800"/>
              <a:ext cx="630075" cy="49625"/>
            </a:xfrm>
            <a:custGeom>
              <a:avLst/>
              <a:gdLst/>
              <a:ahLst/>
              <a:cxnLst/>
              <a:rect l="l" t="t" r="r" b="b"/>
              <a:pathLst>
                <a:path w="25203" h="1985" extrusionOk="0">
                  <a:moveTo>
                    <a:pt x="0" y="1"/>
                  </a:moveTo>
                  <a:lnTo>
                    <a:pt x="0" y="1984"/>
                  </a:lnTo>
                  <a:lnTo>
                    <a:pt x="25202" y="1984"/>
                  </a:lnTo>
                  <a:lnTo>
                    <a:pt x="25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3540775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3540700" y="3646625"/>
              <a:ext cx="630100" cy="49600"/>
            </a:xfrm>
            <a:custGeom>
              <a:avLst/>
              <a:gdLst/>
              <a:ahLst/>
              <a:cxnLst/>
              <a:rect l="l" t="t" r="r" b="b"/>
              <a:pathLst>
                <a:path w="25204" h="1984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2998350" y="30017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05" y="0"/>
                  </a:moveTo>
                  <a:cubicBezTo>
                    <a:pt x="2419" y="0"/>
                    <a:pt x="0" y="2419"/>
                    <a:pt x="0" y="5405"/>
                  </a:cubicBezTo>
                  <a:cubicBezTo>
                    <a:pt x="0" y="8392"/>
                    <a:pt x="2420" y="10812"/>
                    <a:pt x="5405" y="10812"/>
                  </a:cubicBezTo>
                  <a:cubicBezTo>
                    <a:pt x="8391" y="10812"/>
                    <a:pt x="10812" y="8391"/>
                    <a:pt x="10812" y="5405"/>
                  </a:cubicBezTo>
                  <a:cubicBezTo>
                    <a:pt x="10812" y="2420"/>
                    <a:pt x="8392" y="0"/>
                    <a:pt x="5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3720675" y="3001750"/>
              <a:ext cx="270300" cy="270325"/>
            </a:xfrm>
            <a:custGeom>
              <a:avLst/>
              <a:gdLst/>
              <a:ahLst/>
              <a:cxnLst/>
              <a:rect l="l" t="t" r="r" b="b"/>
              <a:pathLst>
                <a:path w="10812" h="10813" extrusionOk="0">
                  <a:moveTo>
                    <a:pt x="5406" y="0"/>
                  </a:moveTo>
                  <a:cubicBezTo>
                    <a:pt x="2420" y="0"/>
                    <a:pt x="1" y="2421"/>
                    <a:pt x="1" y="5406"/>
                  </a:cubicBezTo>
                  <a:cubicBezTo>
                    <a:pt x="1" y="8392"/>
                    <a:pt x="2420" y="10813"/>
                    <a:pt x="5406" y="10813"/>
                  </a:cubicBezTo>
                  <a:cubicBezTo>
                    <a:pt x="8391" y="10813"/>
                    <a:pt x="10812" y="8392"/>
                    <a:pt x="10812" y="5406"/>
                  </a:cubicBezTo>
                  <a:cubicBezTo>
                    <a:pt x="10812" y="2421"/>
                    <a:pt x="8391" y="0"/>
                    <a:pt x="5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4338250" y="4892200"/>
              <a:ext cx="1688375" cy="583775"/>
            </a:xfrm>
            <a:custGeom>
              <a:avLst/>
              <a:gdLst/>
              <a:ahLst/>
              <a:cxnLst/>
              <a:rect l="l" t="t" r="r" b="b"/>
              <a:pathLst>
                <a:path w="67535" h="23351" extrusionOk="0">
                  <a:moveTo>
                    <a:pt x="672" y="2986"/>
                  </a:moveTo>
                  <a:lnTo>
                    <a:pt x="1" y="23350"/>
                  </a:lnTo>
                  <a:lnTo>
                    <a:pt x="67535" y="23350"/>
                  </a:lnTo>
                  <a:lnTo>
                    <a:pt x="34621" y="1572"/>
                  </a:lnTo>
                  <a:lnTo>
                    <a:pt x="19028" y="1"/>
                  </a:lnTo>
                  <a:lnTo>
                    <a:pt x="26104" y="8880"/>
                  </a:lnTo>
                  <a:lnTo>
                    <a:pt x="12062" y="34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577275" y="4776800"/>
              <a:ext cx="148850" cy="238475"/>
            </a:xfrm>
            <a:custGeom>
              <a:avLst/>
              <a:gdLst/>
              <a:ahLst/>
              <a:cxnLst/>
              <a:rect l="l" t="t" r="r" b="b"/>
              <a:pathLst>
                <a:path w="5954" h="9539" extrusionOk="0">
                  <a:moveTo>
                    <a:pt x="5467" y="914"/>
                  </a:moveTo>
                  <a:cubicBezTo>
                    <a:pt x="5506" y="725"/>
                    <a:pt x="5430" y="482"/>
                    <a:pt x="5212" y="435"/>
                  </a:cubicBezTo>
                  <a:cubicBezTo>
                    <a:pt x="4896" y="365"/>
                    <a:pt x="4575" y="333"/>
                    <a:pt x="4260" y="314"/>
                  </a:cubicBezTo>
                  <a:cubicBezTo>
                    <a:pt x="4240" y="287"/>
                    <a:pt x="4228" y="260"/>
                    <a:pt x="4209" y="232"/>
                  </a:cubicBezTo>
                  <a:cubicBezTo>
                    <a:pt x="4046" y="1"/>
                    <a:pt x="3663" y="82"/>
                    <a:pt x="3528" y="295"/>
                  </a:cubicBezTo>
                  <a:cubicBezTo>
                    <a:pt x="2491" y="305"/>
                    <a:pt x="1456" y="432"/>
                    <a:pt x="415" y="318"/>
                  </a:cubicBezTo>
                  <a:cubicBezTo>
                    <a:pt x="202" y="292"/>
                    <a:pt x="1" y="533"/>
                    <a:pt x="63" y="739"/>
                  </a:cubicBezTo>
                  <a:cubicBezTo>
                    <a:pt x="740" y="3003"/>
                    <a:pt x="494" y="5087"/>
                    <a:pt x="182" y="7383"/>
                  </a:cubicBezTo>
                  <a:cubicBezTo>
                    <a:pt x="164" y="7507"/>
                    <a:pt x="262" y="7588"/>
                    <a:pt x="365" y="7602"/>
                  </a:cubicBezTo>
                  <a:cubicBezTo>
                    <a:pt x="383" y="7679"/>
                    <a:pt x="407" y="7754"/>
                    <a:pt x="434" y="7828"/>
                  </a:cubicBezTo>
                  <a:cubicBezTo>
                    <a:pt x="559" y="8146"/>
                    <a:pt x="751" y="8433"/>
                    <a:pt x="1000" y="8666"/>
                  </a:cubicBezTo>
                  <a:cubicBezTo>
                    <a:pt x="1256" y="9116"/>
                    <a:pt x="1644" y="9408"/>
                    <a:pt x="2173" y="9306"/>
                  </a:cubicBezTo>
                  <a:cubicBezTo>
                    <a:pt x="2614" y="9434"/>
                    <a:pt x="3088" y="9494"/>
                    <a:pt x="3549" y="9510"/>
                  </a:cubicBezTo>
                  <a:cubicBezTo>
                    <a:pt x="4465" y="9538"/>
                    <a:pt x="5791" y="9127"/>
                    <a:pt x="5842" y="8020"/>
                  </a:cubicBezTo>
                  <a:cubicBezTo>
                    <a:pt x="5953" y="5620"/>
                    <a:pt x="4946" y="3373"/>
                    <a:pt x="5467" y="914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4348150" y="4883800"/>
              <a:ext cx="406550" cy="233550"/>
            </a:xfrm>
            <a:custGeom>
              <a:avLst/>
              <a:gdLst/>
              <a:ahLst/>
              <a:cxnLst/>
              <a:rect l="l" t="t" r="r" b="b"/>
              <a:pathLst>
                <a:path w="16262" h="9342" extrusionOk="0">
                  <a:moveTo>
                    <a:pt x="15855" y="8144"/>
                  </a:moveTo>
                  <a:cubicBezTo>
                    <a:pt x="16261" y="6895"/>
                    <a:pt x="15195" y="4651"/>
                    <a:pt x="15268" y="3289"/>
                  </a:cubicBezTo>
                  <a:cubicBezTo>
                    <a:pt x="15198" y="3266"/>
                    <a:pt x="15122" y="3255"/>
                    <a:pt x="15050" y="3289"/>
                  </a:cubicBezTo>
                  <a:cubicBezTo>
                    <a:pt x="13599" y="5271"/>
                    <a:pt x="9504" y="5388"/>
                    <a:pt x="9505" y="2336"/>
                  </a:cubicBezTo>
                  <a:cubicBezTo>
                    <a:pt x="9271" y="2085"/>
                    <a:pt x="9006" y="1889"/>
                    <a:pt x="8616" y="1723"/>
                  </a:cubicBezTo>
                  <a:cubicBezTo>
                    <a:pt x="7309" y="1168"/>
                    <a:pt x="5680" y="810"/>
                    <a:pt x="4305" y="432"/>
                  </a:cubicBezTo>
                  <a:cubicBezTo>
                    <a:pt x="2742" y="1"/>
                    <a:pt x="1" y="522"/>
                    <a:pt x="103" y="1966"/>
                  </a:cubicBezTo>
                  <a:cubicBezTo>
                    <a:pt x="83" y="2509"/>
                    <a:pt x="291" y="3130"/>
                    <a:pt x="723" y="3620"/>
                  </a:cubicBezTo>
                  <a:cubicBezTo>
                    <a:pt x="2439" y="5577"/>
                    <a:pt x="4464" y="6672"/>
                    <a:pt x="6947" y="7374"/>
                  </a:cubicBezTo>
                  <a:cubicBezTo>
                    <a:pt x="9126" y="7994"/>
                    <a:pt x="12697" y="9341"/>
                    <a:pt x="14375" y="8971"/>
                  </a:cubicBezTo>
                  <a:cubicBezTo>
                    <a:pt x="14411" y="8964"/>
                    <a:pt x="15822" y="8167"/>
                    <a:pt x="15855" y="8144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4349025" y="4892200"/>
              <a:ext cx="59050" cy="102975"/>
            </a:xfrm>
            <a:custGeom>
              <a:avLst/>
              <a:gdLst/>
              <a:ahLst/>
              <a:cxnLst/>
              <a:rect l="l" t="t" r="r" b="b"/>
              <a:pathLst>
                <a:path w="2362" h="4119" extrusionOk="0">
                  <a:moveTo>
                    <a:pt x="2362" y="1"/>
                  </a:moveTo>
                  <a:lnTo>
                    <a:pt x="2362" y="1"/>
                  </a:lnTo>
                  <a:cubicBezTo>
                    <a:pt x="1132" y="150"/>
                    <a:pt x="1" y="698"/>
                    <a:pt x="68" y="1635"/>
                  </a:cubicBezTo>
                  <a:cubicBezTo>
                    <a:pt x="48" y="2176"/>
                    <a:pt x="256" y="2798"/>
                    <a:pt x="688" y="3287"/>
                  </a:cubicBezTo>
                  <a:cubicBezTo>
                    <a:pt x="951" y="3586"/>
                    <a:pt x="1221" y="3859"/>
                    <a:pt x="1498" y="4119"/>
                  </a:cubicBezTo>
                  <a:cubicBezTo>
                    <a:pt x="1118" y="3447"/>
                    <a:pt x="938" y="2713"/>
                    <a:pt x="961" y="2047"/>
                  </a:cubicBezTo>
                  <a:cubicBezTo>
                    <a:pt x="897" y="1154"/>
                    <a:pt x="1476" y="474"/>
                    <a:pt x="2362" y="1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011400" y="4670025"/>
              <a:ext cx="191525" cy="242575"/>
            </a:xfrm>
            <a:custGeom>
              <a:avLst/>
              <a:gdLst/>
              <a:ahLst/>
              <a:cxnLst/>
              <a:rect l="l" t="t" r="r" b="b"/>
              <a:pathLst>
                <a:path w="7661" h="9703" extrusionOk="0">
                  <a:moveTo>
                    <a:pt x="5399" y="550"/>
                  </a:moveTo>
                  <a:cubicBezTo>
                    <a:pt x="5392" y="354"/>
                    <a:pt x="5261" y="137"/>
                    <a:pt x="5039" y="143"/>
                  </a:cubicBezTo>
                  <a:cubicBezTo>
                    <a:pt x="4713" y="153"/>
                    <a:pt x="4395" y="200"/>
                    <a:pt x="4084" y="252"/>
                  </a:cubicBezTo>
                  <a:cubicBezTo>
                    <a:pt x="4060" y="235"/>
                    <a:pt x="4041" y="203"/>
                    <a:pt x="4018" y="184"/>
                  </a:cubicBezTo>
                  <a:cubicBezTo>
                    <a:pt x="3801" y="1"/>
                    <a:pt x="3447" y="172"/>
                    <a:pt x="3368" y="410"/>
                  </a:cubicBezTo>
                  <a:cubicBezTo>
                    <a:pt x="2368" y="667"/>
                    <a:pt x="1390" y="1034"/>
                    <a:pt x="352" y="1173"/>
                  </a:cubicBezTo>
                  <a:cubicBezTo>
                    <a:pt x="137" y="1196"/>
                    <a:pt x="0" y="1477"/>
                    <a:pt x="111" y="1667"/>
                  </a:cubicBezTo>
                  <a:cubicBezTo>
                    <a:pt x="1303" y="3705"/>
                    <a:pt x="1556" y="5781"/>
                    <a:pt x="1797" y="8092"/>
                  </a:cubicBezTo>
                  <a:cubicBezTo>
                    <a:pt x="1810" y="8215"/>
                    <a:pt x="1922" y="8271"/>
                    <a:pt x="2027" y="8259"/>
                  </a:cubicBezTo>
                  <a:cubicBezTo>
                    <a:pt x="2063" y="8330"/>
                    <a:pt x="2105" y="8398"/>
                    <a:pt x="2151" y="8463"/>
                  </a:cubicBezTo>
                  <a:cubicBezTo>
                    <a:pt x="2344" y="8744"/>
                    <a:pt x="2599" y="8975"/>
                    <a:pt x="2898" y="9140"/>
                  </a:cubicBezTo>
                  <a:cubicBezTo>
                    <a:pt x="3249" y="9515"/>
                    <a:pt x="3698" y="9703"/>
                    <a:pt x="4188" y="9485"/>
                  </a:cubicBezTo>
                  <a:cubicBezTo>
                    <a:pt x="4647" y="9504"/>
                    <a:pt x="5122" y="9450"/>
                    <a:pt x="5571" y="9354"/>
                  </a:cubicBezTo>
                  <a:cubicBezTo>
                    <a:pt x="6469" y="9165"/>
                    <a:pt x="7660" y="8450"/>
                    <a:pt x="7446" y="7362"/>
                  </a:cubicBezTo>
                  <a:cubicBezTo>
                    <a:pt x="6986" y="5005"/>
                    <a:pt x="5478" y="3061"/>
                    <a:pt x="5399" y="550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803250" y="4834850"/>
              <a:ext cx="309325" cy="161375"/>
            </a:xfrm>
            <a:custGeom>
              <a:avLst/>
              <a:gdLst/>
              <a:ahLst/>
              <a:cxnLst/>
              <a:rect l="l" t="t" r="r" b="b"/>
              <a:pathLst>
                <a:path w="12373" h="6455" extrusionOk="0">
                  <a:moveTo>
                    <a:pt x="3371" y="0"/>
                  </a:moveTo>
                  <a:cubicBezTo>
                    <a:pt x="1825" y="0"/>
                    <a:pt x="1" y="261"/>
                    <a:pt x="248" y="2500"/>
                  </a:cubicBezTo>
                  <a:cubicBezTo>
                    <a:pt x="363" y="3034"/>
                    <a:pt x="2178" y="3991"/>
                    <a:pt x="2768" y="4264"/>
                  </a:cubicBezTo>
                  <a:cubicBezTo>
                    <a:pt x="5628" y="5586"/>
                    <a:pt x="9293" y="6455"/>
                    <a:pt x="11916" y="6455"/>
                  </a:cubicBezTo>
                  <a:cubicBezTo>
                    <a:pt x="12072" y="6455"/>
                    <a:pt x="12224" y="6452"/>
                    <a:pt x="12372" y="6445"/>
                  </a:cubicBezTo>
                  <a:cubicBezTo>
                    <a:pt x="9788" y="6357"/>
                    <a:pt x="6367" y="5513"/>
                    <a:pt x="3662" y="4264"/>
                  </a:cubicBezTo>
                  <a:cubicBezTo>
                    <a:pt x="3072" y="3992"/>
                    <a:pt x="1254" y="3036"/>
                    <a:pt x="1142" y="2500"/>
                  </a:cubicBezTo>
                  <a:cubicBezTo>
                    <a:pt x="916" y="454"/>
                    <a:pt x="2422" y="59"/>
                    <a:pt x="3863" y="7"/>
                  </a:cubicBezTo>
                  <a:cubicBezTo>
                    <a:pt x="3705" y="3"/>
                    <a:pt x="3540" y="0"/>
                    <a:pt x="3371" y="0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4820250" y="4830700"/>
              <a:ext cx="399400" cy="175175"/>
            </a:xfrm>
            <a:custGeom>
              <a:avLst/>
              <a:gdLst/>
              <a:ahLst/>
              <a:cxnLst/>
              <a:rect l="l" t="t" r="r" b="b"/>
              <a:pathLst>
                <a:path w="15976" h="7007" extrusionOk="0">
                  <a:moveTo>
                    <a:pt x="15875" y="4257"/>
                  </a:moveTo>
                  <a:cubicBezTo>
                    <a:pt x="15975" y="2948"/>
                    <a:pt x="15578" y="1706"/>
                    <a:pt x="15328" y="361"/>
                  </a:cubicBezTo>
                  <a:cubicBezTo>
                    <a:pt x="15258" y="356"/>
                    <a:pt x="15178" y="364"/>
                    <a:pt x="15115" y="415"/>
                  </a:cubicBezTo>
                  <a:cubicBezTo>
                    <a:pt x="14172" y="2689"/>
                    <a:pt x="10093" y="3156"/>
                    <a:pt x="9370" y="190"/>
                  </a:cubicBezTo>
                  <a:cubicBezTo>
                    <a:pt x="9086" y="1"/>
                    <a:pt x="8912" y="493"/>
                    <a:pt x="8497" y="421"/>
                  </a:cubicBezTo>
                  <a:cubicBezTo>
                    <a:pt x="7092" y="197"/>
                    <a:pt x="5427" y="236"/>
                    <a:pt x="4001" y="195"/>
                  </a:cubicBezTo>
                  <a:cubicBezTo>
                    <a:pt x="2380" y="150"/>
                    <a:pt x="1" y="147"/>
                    <a:pt x="282" y="2684"/>
                  </a:cubicBezTo>
                  <a:cubicBezTo>
                    <a:pt x="393" y="3219"/>
                    <a:pt x="2209" y="4174"/>
                    <a:pt x="2799" y="4448"/>
                  </a:cubicBezTo>
                  <a:cubicBezTo>
                    <a:pt x="6294" y="6063"/>
                    <a:pt x="10992" y="7006"/>
                    <a:pt x="13522" y="6508"/>
                  </a:cubicBezTo>
                  <a:cubicBezTo>
                    <a:pt x="15059" y="6205"/>
                    <a:pt x="15890" y="5119"/>
                    <a:pt x="15797" y="4351"/>
                  </a:cubicBezTo>
                  <a:cubicBezTo>
                    <a:pt x="15794" y="4311"/>
                    <a:pt x="15847" y="4292"/>
                    <a:pt x="15875" y="4257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4667175" y="2893575"/>
              <a:ext cx="534275" cy="1901300"/>
            </a:xfrm>
            <a:custGeom>
              <a:avLst/>
              <a:gdLst/>
              <a:ahLst/>
              <a:cxnLst/>
              <a:rect l="l" t="t" r="r" b="b"/>
              <a:pathLst>
                <a:path w="21371" h="76052" extrusionOk="0">
                  <a:moveTo>
                    <a:pt x="14583" y="75764"/>
                  </a:moveTo>
                  <a:cubicBezTo>
                    <a:pt x="16564" y="75975"/>
                    <a:pt x="18542" y="76051"/>
                    <a:pt x="20425" y="75372"/>
                  </a:cubicBezTo>
                  <a:cubicBezTo>
                    <a:pt x="20649" y="75288"/>
                    <a:pt x="20873" y="75203"/>
                    <a:pt x="21096" y="75117"/>
                  </a:cubicBezTo>
                  <a:cubicBezTo>
                    <a:pt x="21057" y="70134"/>
                    <a:pt x="19967" y="65237"/>
                    <a:pt x="19409" y="60279"/>
                  </a:cubicBezTo>
                  <a:cubicBezTo>
                    <a:pt x="18597" y="53058"/>
                    <a:pt x="16070" y="45480"/>
                    <a:pt x="16809" y="38236"/>
                  </a:cubicBezTo>
                  <a:cubicBezTo>
                    <a:pt x="17480" y="31626"/>
                    <a:pt x="20120" y="25379"/>
                    <a:pt x="20762" y="18723"/>
                  </a:cubicBezTo>
                  <a:cubicBezTo>
                    <a:pt x="21370" y="12383"/>
                    <a:pt x="19545" y="7182"/>
                    <a:pt x="18671" y="1043"/>
                  </a:cubicBezTo>
                  <a:cubicBezTo>
                    <a:pt x="18556" y="216"/>
                    <a:pt x="17625" y="0"/>
                    <a:pt x="16971" y="259"/>
                  </a:cubicBezTo>
                  <a:cubicBezTo>
                    <a:pt x="13717" y="1547"/>
                    <a:pt x="2712" y="1062"/>
                    <a:pt x="2830" y="6188"/>
                  </a:cubicBezTo>
                  <a:cubicBezTo>
                    <a:pt x="1800" y="20435"/>
                    <a:pt x="0" y="35098"/>
                    <a:pt x="4660" y="48883"/>
                  </a:cubicBezTo>
                  <a:cubicBezTo>
                    <a:pt x="6987" y="55766"/>
                    <a:pt x="8528" y="62889"/>
                    <a:pt x="11186" y="69653"/>
                  </a:cubicBezTo>
                  <a:cubicBezTo>
                    <a:pt x="12252" y="72356"/>
                    <a:pt x="13170" y="74306"/>
                    <a:pt x="14583" y="75764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4667200" y="2900100"/>
              <a:ext cx="451275" cy="1893900"/>
            </a:xfrm>
            <a:custGeom>
              <a:avLst/>
              <a:gdLst/>
              <a:ahLst/>
              <a:cxnLst/>
              <a:rect l="l" t="t" r="r" b="b"/>
              <a:pathLst>
                <a:path w="18051" h="75756" extrusionOk="0">
                  <a:moveTo>
                    <a:pt x="17524" y="0"/>
                  </a:moveTo>
                  <a:cubicBezTo>
                    <a:pt x="17335" y="0"/>
                    <a:pt x="17145" y="36"/>
                    <a:pt x="16973" y="105"/>
                  </a:cubicBezTo>
                  <a:cubicBezTo>
                    <a:pt x="13719" y="1390"/>
                    <a:pt x="2713" y="907"/>
                    <a:pt x="2830" y="6028"/>
                  </a:cubicBezTo>
                  <a:cubicBezTo>
                    <a:pt x="1802" y="20277"/>
                    <a:pt x="0" y="34943"/>
                    <a:pt x="4661" y="48727"/>
                  </a:cubicBezTo>
                  <a:cubicBezTo>
                    <a:pt x="6988" y="55611"/>
                    <a:pt x="8529" y="62732"/>
                    <a:pt x="11188" y="69498"/>
                  </a:cubicBezTo>
                  <a:cubicBezTo>
                    <a:pt x="12251" y="72200"/>
                    <a:pt x="13169" y="74149"/>
                    <a:pt x="14582" y="75608"/>
                  </a:cubicBezTo>
                  <a:cubicBezTo>
                    <a:pt x="15382" y="75694"/>
                    <a:pt x="16181" y="75756"/>
                    <a:pt x="16974" y="75756"/>
                  </a:cubicBezTo>
                  <a:cubicBezTo>
                    <a:pt x="17167" y="75756"/>
                    <a:pt x="17359" y="75752"/>
                    <a:pt x="17551" y="75744"/>
                  </a:cubicBezTo>
                  <a:cubicBezTo>
                    <a:pt x="16920" y="75726"/>
                    <a:pt x="16287" y="75676"/>
                    <a:pt x="15654" y="75608"/>
                  </a:cubicBezTo>
                  <a:cubicBezTo>
                    <a:pt x="14240" y="74149"/>
                    <a:pt x="13321" y="72200"/>
                    <a:pt x="12258" y="69498"/>
                  </a:cubicBezTo>
                  <a:cubicBezTo>
                    <a:pt x="9599" y="62732"/>
                    <a:pt x="8059" y="55611"/>
                    <a:pt x="5732" y="48727"/>
                  </a:cubicBezTo>
                  <a:cubicBezTo>
                    <a:pt x="1072" y="34943"/>
                    <a:pt x="2872" y="20277"/>
                    <a:pt x="3903" y="6028"/>
                  </a:cubicBezTo>
                  <a:cubicBezTo>
                    <a:pt x="3784" y="907"/>
                    <a:pt x="14790" y="1390"/>
                    <a:pt x="18043" y="105"/>
                  </a:cubicBezTo>
                  <a:cubicBezTo>
                    <a:pt x="18046" y="104"/>
                    <a:pt x="18048" y="102"/>
                    <a:pt x="18051" y="101"/>
                  </a:cubicBezTo>
                  <a:cubicBezTo>
                    <a:pt x="17887" y="33"/>
                    <a:pt x="17706" y="0"/>
                    <a:pt x="17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4416325" y="2921575"/>
              <a:ext cx="593325" cy="2001075"/>
            </a:xfrm>
            <a:custGeom>
              <a:avLst/>
              <a:gdLst/>
              <a:ahLst/>
              <a:cxnLst/>
              <a:rect l="l" t="t" r="r" b="b"/>
              <a:pathLst>
                <a:path w="23733" h="80043" extrusionOk="0">
                  <a:moveTo>
                    <a:pt x="22490" y="993"/>
                  </a:moveTo>
                  <a:cubicBezTo>
                    <a:pt x="22396" y="512"/>
                    <a:pt x="21884" y="6"/>
                    <a:pt x="21364" y="49"/>
                  </a:cubicBezTo>
                  <a:cubicBezTo>
                    <a:pt x="18010" y="317"/>
                    <a:pt x="14607" y="89"/>
                    <a:pt x="11245" y="183"/>
                  </a:cubicBezTo>
                  <a:cubicBezTo>
                    <a:pt x="9727" y="228"/>
                    <a:pt x="6878" y="1"/>
                    <a:pt x="5579" y="1238"/>
                  </a:cubicBezTo>
                  <a:cubicBezTo>
                    <a:pt x="4607" y="5725"/>
                    <a:pt x="3780" y="10239"/>
                    <a:pt x="3048" y="14775"/>
                  </a:cubicBezTo>
                  <a:cubicBezTo>
                    <a:pt x="3026" y="14983"/>
                    <a:pt x="3001" y="15196"/>
                    <a:pt x="2978" y="15406"/>
                  </a:cubicBezTo>
                  <a:cubicBezTo>
                    <a:pt x="2643" y="18146"/>
                    <a:pt x="2217" y="20871"/>
                    <a:pt x="1755" y="23591"/>
                  </a:cubicBezTo>
                  <a:cubicBezTo>
                    <a:pt x="1449" y="25905"/>
                    <a:pt x="1163" y="28223"/>
                    <a:pt x="894" y="30547"/>
                  </a:cubicBezTo>
                  <a:cubicBezTo>
                    <a:pt x="567" y="36268"/>
                    <a:pt x="123" y="41975"/>
                    <a:pt x="79" y="47704"/>
                  </a:cubicBezTo>
                  <a:cubicBezTo>
                    <a:pt x="0" y="56353"/>
                    <a:pt x="1673" y="64726"/>
                    <a:pt x="4279" y="72941"/>
                  </a:cubicBezTo>
                  <a:cubicBezTo>
                    <a:pt x="4849" y="74739"/>
                    <a:pt x="5335" y="77596"/>
                    <a:pt x="6466" y="79463"/>
                  </a:cubicBezTo>
                  <a:cubicBezTo>
                    <a:pt x="9062" y="80042"/>
                    <a:pt x="11607" y="79719"/>
                    <a:pt x="14091" y="78934"/>
                  </a:cubicBezTo>
                  <a:cubicBezTo>
                    <a:pt x="14619" y="72545"/>
                    <a:pt x="14518" y="66157"/>
                    <a:pt x="14181" y="59747"/>
                  </a:cubicBezTo>
                  <a:cubicBezTo>
                    <a:pt x="13779" y="52083"/>
                    <a:pt x="12550" y="44714"/>
                    <a:pt x="14578" y="37181"/>
                  </a:cubicBezTo>
                  <a:cubicBezTo>
                    <a:pt x="16227" y="31059"/>
                    <a:pt x="19180" y="25344"/>
                    <a:pt x="21293" y="19378"/>
                  </a:cubicBezTo>
                  <a:cubicBezTo>
                    <a:pt x="23420" y="13377"/>
                    <a:pt x="23733" y="7215"/>
                    <a:pt x="22490" y="993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4399525" y="2928925"/>
              <a:ext cx="246375" cy="1980450"/>
            </a:xfrm>
            <a:custGeom>
              <a:avLst/>
              <a:gdLst/>
              <a:ahLst/>
              <a:cxnLst/>
              <a:rect l="l" t="t" r="r" b="b"/>
              <a:pathLst>
                <a:path w="9855" h="79218" extrusionOk="0">
                  <a:moveTo>
                    <a:pt x="7662" y="1"/>
                  </a:moveTo>
                  <a:lnTo>
                    <a:pt x="7662" y="1"/>
                  </a:lnTo>
                  <a:cubicBezTo>
                    <a:pt x="6845" y="141"/>
                    <a:pt x="6090" y="399"/>
                    <a:pt x="5578" y="888"/>
                  </a:cubicBezTo>
                  <a:cubicBezTo>
                    <a:pt x="4607" y="5373"/>
                    <a:pt x="3779" y="9886"/>
                    <a:pt x="3049" y="14423"/>
                  </a:cubicBezTo>
                  <a:cubicBezTo>
                    <a:pt x="3024" y="14631"/>
                    <a:pt x="2999" y="14845"/>
                    <a:pt x="2977" y="15054"/>
                  </a:cubicBezTo>
                  <a:cubicBezTo>
                    <a:pt x="2642" y="17794"/>
                    <a:pt x="2217" y="20518"/>
                    <a:pt x="1755" y="23240"/>
                  </a:cubicBezTo>
                  <a:cubicBezTo>
                    <a:pt x="1451" y="25553"/>
                    <a:pt x="1163" y="27872"/>
                    <a:pt x="894" y="30197"/>
                  </a:cubicBezTo>
                  <a:cubicBezTo>
                    <a:pt x="566" y="35915"/>
                    <a:pt x="122" y="41625"/>
                    <a:pt x="76" y="47351"/>
                  </a:cubicBezTo>
                  <a:cubicBezTo>
                    <a:pt x="1" y="56001"/>
                    <a:pt x="1670" y="64375"/>
                    <a:pt x="4278" y="72592"/>
                  </a:cubicBezTo>
                  <a:cubicBezTo>
                    <a:pt x="4849" y="74389"/>
                    <a:pt x="5016" y="76663"/>
                    <a:pt x="6149" y="78532"/>
                  </a:cubicBezTo>
                  <a:cubicBezTo>
                    <a:pt x="6344" y="78572"/>
                    <a:pt x="6849" y="79182"/>
                    <a:pt x="7040" y="79218"/>
                  </a:cubicBezTo>
                  <a:cubicBezTo>
                    <a:pt x="6746" y="78000"/>
                    <a:pt x="6507" y="76807"/>
                    <a:pt x="6246" y="75874"/>
                  </a:cubicBezTo>
                  <a:cubicBezTo>
                    <a:pt x="3726" y="66789"/>
                    <a:pt x="2141" y="57543"/>
                    <a:pt x="2307" y="48008"/>
                  </a:cubicBezTo>
                  <a:cubicBezTo>
                    <a:pt x="2339" y="46043"/>
                    <a:pt x="1885" y="39515"/>
                    <a:pt x="2665" y="26757"/>
                  </a:cubicBezTo>
                  <a:cubicBezTo>
                    <a:pt x="2957" y="24200"/>
                    <a:pt x="3503" y="20936"/>
                    <a:pt x="3868" y="17920"/>
                  </a:cubicBezTo>
                  <a:cubicBezTo>
                    <a:pt x="3893" y="17687"/>
                    <a:pt x="9854" y="772"/>
                    <a:pt x="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4011250" y="1071500"/>
              <a:ext cx="589200" cy="1163800"/>
            </a:xfrm>
            <a:custGeom>
              <a:avLst/>
              <a:gdLst/>
              <a:ahLst/>
              <a:cxnLst/>
              <a:rect l="l" t="t" r="r" b="b"/>
              <a:pathLst>
                <a:path w="23568" h="46552" extrusionOk="0">
                  <a:moveTo>
                    <a:pt x="20465" y="38458"/>
                  </a:moveTo>
                  <a:cubicBezTo>
                    <a:pt x="18509" y="36704"/>
                    <a:pt x="16638" y="35221"/>
                    <a:pt x="14953" y="33147"/>
                  </a:cubicBezTo>
                  <a:cubicBezTo>
                    <a:pt x="14861" y="33034"/>
                    <a:pt x="14777" y="32911"/>
                    <a:pt x="14688" y="32796"/>
                  </a:cubicBezTo>
                  <a:cubicBezTo>
                    <a:pt x="13163" y="30464"/>
                    <a:pt x="11719" y="28075"/>
                    <a:pt x="10568" y="25453"/>
                  </a:cubicBezTo>
                  <a:cubicBezTo>
                    <a:pt x="8494" y="20740"/>
                    <a:pt x="4395" y="8724"/>
                    <a:pt x="4731" y="5693"/>
                  </a:cubicBezTo>
                  <a:cubicBezTo>
                    <a:pt x="4689" y="4655"/>
                    <a:pt x="4950" y="3790"/>
                    <a:pt x="5046" y="2669"/>
                  </a:cubicBezTo>
                  <a:cubicBezTo>
                    <a:pt x="5131" y="1708"/>
                    <a:pt x="5069" y="0"/>
                    <a:pt x="4425" y="580"/>
                  </a:cubicBezTo>
                  <a:cubicBezTo>
                    <a:pt x="4074" y="896"/>
                    <a:pt x="3678" y="3436"/>
                    <a:pt x="3056" y="4159"/>
                  </a:cubicBezTo>
                  <a:cubicBezTo>
                    <a:pt x="2625" y="4659"/>
                    <a:pt x="2582" y="4627"/>
                    <a:pt x="1926" y="4753"/>
                  </a:cubicBezTo>
                  <a:cubicBezTo>
                    <a:pt x="1439" y="4847"/>
                    <a:pt x="949" y="5052"/>
                    <a:pt x="623" y="5250"/>
                  </a:cubicBezTo>
                  <a:cubicBezTo>
                    <a:pt x="571" y="5357"/>
                    <a:pt x="216" y="6185"/>
                    <a:pt x="212" y="6313"/>
                  </a:cubicBezTo>
                  <a:cubicBezTo>
                    <a:pt x="153" y="8170"/>
                    <a:pt x="0" y="8694"/>
                    <a:pt x="1416" y="10014"/>
                  </a:cubicBezTo>
                  <a:cubicBezTo>
                    <a:pt x="2310" y="10848"/>
                    <a:pt x="2166" y="10218"/>
                    <a:pt x="2510" y="12646"/>
                  </a:cubicBezTo>
                  <a:cubicBezTo>
                    <a:pt x="3223" y="17693"/>
                    <a:pt x="4189" y="28180"/>
                    <a:pt x="6927" y="32552"/>
                  </a:cubicBezTo>
                  <a:cubicBezTo>
                    <a:pt x="8389" y="34884"/>
                    <a:pt x="11941" y="40487"/>
                    <a:pt x="14275" y="42431"/>
                  </a:cubicBezTo>
                  <a:cubicBezTo>
                    <a:pt x="14868" y="43125"/>
                    <a:pt x="15197" y="43271"/>
                    <a:pt x="15854" y="43819"/>
                  </a:cubicBezTo>
                  <a:cubicBezTo>
                    <a:pt x="16668" y="44865"/>
                    <a:pt x="17485" y="45063"/>
                    <a:pt x="18416" y="46036"/>
                  </a:cubicBezTo>
                  <a:cubicBezTo>
                    <a:pt x="18913" y="46552"/>
                    <a:pt x="19899" y="46528"/>
                    <a:pt x="20259" y="45848"/>
                  </a:cubicBezTo>
                  <a:cubicBezTo>
                    <a:pt x="21957" y="42635"/>
                    <a:pt x="23568" y="41242"/>
                    <a:pt x="20465" y="384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4011200" y="1083100"/>
              <a:ext cx="494600" cy="1148200"/>
            </a:xfrm>
            <a:custGeom>
              <a:avLst/>
              <a:gdLst/>
              <a:ahLst/>
              <a:cxnLst/>
              <a:rect l="l" t="t" r="r" b="b"/>
              <a:pathLst>
                <a:path w="19784" h="45928" extrusionOk="0">
                  <a:moveTo>
                    <a:pt x="4663" y="1"/>
                  </a:moveTo>
                  <a:cubicBezTo>
                    <a:pt x="4595" y="1"/>
                    <a:pt x="4517" y="37"/>
                    <a:pt x="4427" y="118"/>
                  </a:cubicBezTo>
                  <a:cubicBezTo>
                    <a:pt x="4076" y="434"/>
                    <a:pt x="3680" y="2974"/>
                    <a:pt x="3057" y="3696"/>
                  </a:cubicBezTo>
                  <a:cubicBezTo>
                    <a:pt x="2627" y="4198"/>
                    <a:pt x="2584" y="4165"/>
                    <a:pt x="1927" y="4292"/>
                  </a:cubicBezTo>
                  <a:cubicBezTo>
                    <a:pt x="1441" y="4386"/>
                    <a:pt x="949" y="4590"/>
                    <a:pt x="624" y="4788"/>
                  </a:cubicBezTo>
                  <a:cubicBezTo>
                    <a:pt x="572" y="4895"/>
                    <a:pt x="218" y="5722"/>
                    <a:pt x="214" y="5852"/>
                  </a:cubicBezTo>
                  <a:cubicBezTo>
                    <a:pt x="155" y="7708"/>
                    <a:pt x="1" y="8232"/>
                    <a:pt x="1418" y="9553"/>
                  </a:cubicBezTo>
                  <a:cubicBezTo>
                    <a:pt x="2312" y="10385"/>
                    <a:pt x="2168" y="9757"/>
                    <a:pt x="2511" y="12184"/>
                  </a:cubicBezTo>
                  <a:cubicBezTo>
                    <a:pt x="3225" y="17231"/>
                    <a:pt x="4189" y="27717"/>
                    <a:pt x="6929" y="32090"/>
                  </a:cubicBezTo>
                  <a:cubicBezTo>
                    <a:pt x="8390" y="34422"/>
                    <a:pt x="11942" y="40024"/>
                    <a:pt x="14277" y="41970"/>
                  </a:cubicBezTo>
                  <a:cubicBezTo>
                    <a:pt x="14869" y="42665"/>
                    <a:pt x="15199" y="42811"/>
                    <a:pt x="15856" y="43357"/>
                  </a:cubicBezTo>
                  <a:cubicBezTo>
                    <a:pt x="16669" y="44404"/>
                    <a:pt x="17486" y="44602"/>
                    <a:pt x="18418" y="45574"/>
                  </a:cubicBezTo>
                  <a:cubicBezTo>
                    <a:pt x="18643" y="45807"/>
                    <a:pt x="18965" y="45928"/>
                    <a:pt x="19286" y="45928"/>
                  </a:cubicBezTo>
                  <a:cubicBezTo>
                    <a:pt x="19457" y="45928"/>
                    <a:pt x="19629" y="45893"/>
                    <a:pt x="19784" y="45823"/>
                  </a:cubicBezTo>
                  <a:cubicBezTo>
                    <a:pt x="19645" y="45761"/>
                    <a:pt x="19516" y="45683"/>
                    <a:pt x="19411" y="45574"/>
                  </a:cubicBezTo>
                  <a:cubicBezTo>
                    <a:pt x="18480" y="44602"/>
                    <a:pt x="17663" y="44404"/>
                    <a:pt x="16848" y="43357"/>
                  </a:cubicBezTo>
                  <a:cubicBezTo>
                    <a:pt x="16193" y="42811"/>
                    <a:pt x="15862" y="42666"/>
                    <a:pt x="15270" y="41970"/>
                  </a:cubicBezTo>
                  <a:cubicBezTo>
                    <a:pt x="12934" y="40024"/>
                    <a:pt x="9383" y="34422"/>
                    <a:pt x="7922" y="32090"/>
                  </a:cubicBezTo>
                  <a:cubicBezTo>
                    <a:pt x="5182" y="27719"/>
                    <a:pt x="4219" y="17231"/>
                    <a:pt x="3504" y="12184"/>
                  </a:cubicBezTo>
                  <a:cubicBezTo>
                    <a:pt x="3163" y="9757"/>
                    <a:pt x="3304" y="10385"/>
                    <a:pt x="2413" y="9553"/>
                  </a:cubicBezTo>
                  <a:cubicBezTo>
                    <a:pt x="994" y="8232"/>
                    <a:pt x="1148" y="7708"/>
                    <a:pt x="1207" y="5852"/>
                  </a:cubicBezTo>
                  <a:cubicBezTo>
                    <a:pt x="1212" y="5722"/>
                    <a:pt x="1565" y="4895"/>
                    <a:pt x="1617" y="4788"/>
                  </a:cubicBezTo>
                  <a:cubicBezTo>
                    <a:pt x="1944" y="4590"/>
                    <a:pt x="2434" y="4386"/>
                    <a:pt x="2918" y="4292"/>
                  </a:cubicBezTo>
                  <a:cubicBezTo>
                    <a:pt x="3577" y="4164"/>
                    <a:pt x="3620" y="4198"/>
                    <a:pt x="4051" y="3696"/>
                  </a:cubicBezTo>
                  <a:cubicBezTo>
                    <a:pt x="4472" y="3209"/>
                    <a:pt x="4789" y="1889"/>
                    <a:pt x="5060" y="988"/>
                  </a:cubicBezTo>
                  <a:cubicBezTo>
                    <a:pt x="5017" y="449"/>
                    <a:pt x="4903" y="1"/>
                    <a:pt x="4663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4590125" y="1470550"/>
              <a:ext cx="364650" cy="597725"/>
            </a:xfrm>
            <a:custGeom>
              <a:avLst/>
              <a:gdLst/>
              <a:ahLst/>
              <a:cxnLst/>
              <a:rect l="l" t="t" r="r" b="b"/>
              <a:pathLst>
                <a:path w="14586" h="23909" extrusionOk="0">
                  <a:moveTo>
                    <a:pt x="11610" y="14112"/>
                  </a:moveTo>
                  <a:cubicBezTo>
                    <a:pt x="12940" y="11058"/>
                    <a:pt x="14586" y="7472"/>
                    <a:pt x="14191" y="4808"/>
                  </a:cubicBezTo>
                  <a:cubicBezTo>
                    <a:pt x="14203" y="4570"/>
                    <a:pt x="14208" y="4328"/>
                    <a:pt x="14181" y="4075"/>
                  </a:cubicBezTo>
                  <a:cubicBezTo>
                    <a:pt x="13995" y="1923"/>
                    <a:pt x="12003" y="318"/>
                    <a:pt x="10063" y="320"/>
                  </a:cubicBezTo>
                  <a:cubicBezTo>
                    <a:pt x="9041" y="1"/>
                    <a:pt x="7942" y="215"/>
                    <a:pt x="6874" y="738"/>
                  </a:cubicBezTo>
                  <a:cubicBezTo>
                    <a:pt x="6710" y="925"/>
                    <a:pt x="4498" y="675"/>
                    <a:pt x="4322" y="854"/>
                  </a:cubicBezTo>
                  <a:cubicBezTo>
                    <a:pt x="3124" y="2972"/>
                    <a:pt x="2532" y="4021"/>
                    <a:pt x="1246" y="6097"/>
                  </a:cubicBezTo>
                  <a:cubicBezTo>
                    <a:pt x="519" y="7400"/>
                    <a:pt x="0" y="10083"/>
                    <a:pt x="55" y="11130"/>
                  </a:cubicBezTo>
                  <a:cubicBezTo>
                    <a:pt x="82" y="11633"/>
                    <a:pt x="593" y="12644"/>
                    <a:pt x="898" y="13015"/>
                  </a:cubicBezTo>
                  <a:cubicBezTo>
                    <a:pt x="1819" y="14139"/>
                    <a:pt x="2441" y="14357"/>
                    <a:pt x="3883" y="14142"/>
                  </a:cubicBezTo>
                  <a:cubicBezTo>
                    <a:pt x="4323" y="14076"/>
                    <a:pt x="3610" y="20862"/>
                    <a:pt x="3916" y="21751"/>
                  </a:cubicBezTo>
                  <a:cubicBezTo>
                    <a:pt x="4656" y="23909"/>
                    <a:pt x="8939" y="23093"/>
                    <a:pt x="10673" y="22772"/>
                  </a:cubicBezTo>
                  <a:cubicBezTo>
                    <a:pt x="10789" y="22751"/>
                    <a:pt x="10901" y="22709"/>
                    <a:pt x="11006" y="22650"/>
                  </a:cubicBezTo>
                  <a:cubicBezTo>
                    <a:pt x="11096" y="22650"/>
                    <a:pt x="11182" y="22661"/>
                    <a:pt x="11276" y="22654"/>
                  </a:cubicBezTo>
                  <a:cubicBezTo>
                    <a:pt x="11921" y="22631"/>
                    <a:pt x="12597" y="22053"/>
                    <a:pt x="12375" y="21337"/>
                  </a:cubicBezTo>
                  <a:cubicBezTo>
                    <a:pt x="11697" y="19140"/>
                    <a:pt x="11543" y="16536"/>
                    <a:pt x="11610" y="1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4589750" y="1490150"/>
              <a:ext cx="308200" cy="560225"/>
            </a:xfrm>
            <a:custGeom>
              <a:avLst/>
              <a:gdLst/>
              <a:ahLst/>
              <a:cxnLst/>
              <a:rect l="l" t="t" r="r" b="b"/>
              <a:pathLst>
                <a:path w="12328" h="22409" extrusionOk="0">
                  <a:moveTo>
                    <a:pt x="4939" y="1"/>
                  </a:moveTo>
                  <a:cubicBezTo>
                    <a:pt x="4622" y="1"/>
                    <a:pt x="4379" y="15"/>
                    <a:pt x="4324" y="70"/>
                  </a:cubicBezTo>
                  <a:cubicBezTo>
                    <a:pt x="3126" y="2188"/>
                    <a:pt x="2535" y="3236"/>
                    <a:pt x="1247" y="5312"/>
                  </a:cubicBezTo>
                  <a:cubicBezTo>
                    <a:pt x="521" y="6616"/>
                    <a:pt x="1" y="9299"/>
                    <a:pt x="56" y="10346"/>
                  </a:cubicBezTo>
                  <a:cubicBezTo>
                    <a:pt x="82" y="10849"/>
                    <a:pt x="594" y="11860"/>
                    <a:pt x="900" y="12231"/>
                  </a:cubicBezTo>
                  <a:cubicBezTo>
                    <a:pt x="1616" y="13106"/>
                    <a:pt x="2152" y="13432"/>
                    <a:pt x="3035" y="13432"/>
                  </a:cubicBezTo>
                  <a:cubicBezTo>
                    <a:pt x="3286" y="13432"/>
                    <a:pt x="3565" y="13406"/>
                    <a:pt x="3884" y="13358"/>
                  </a:cubicBezTo>
                  <a:cubicBezTo>
                    <a:pt x="3886" y="13358"/>
                    <a:pt x="3888" y="13358"/>
                    <a:pt x="3890" y="13358"/>
                  </a:cubicBezTo>
                  <a:cubicBezTo>
                    <a:pt x="4316" y="13358"/>
                    <a:pt x="3612" y="20082"/>
                    <a:pt x="3916" y="20967"/>
                  </a:cubicBezTo>
                  <a:cubicBezTo>
                    <a:pt x="4302" y="22092"/>
                    <a:pt x="5651" y="22409"/>
                    <a:pt x="7100" y="22409"/>
                  </a:cubicBezTo>
                  <a:cubicBezTo>
                    <a:pt x="8430" y="22409"/>
                    <a:pt x="9844" y="22142"/>
                    <a:pt x="10673" y="21988"/>
                  </a:cubicBezTo>
                  <a:cubicBezTo>
                    <a:pt x="10791" y="21966"/>
                    <a:pt x="10903" y="21925"/>
                    <a:pt x="11007" y="21866"/>
                  </a:cubicBezTo>
                  <a:cubicBezTo>
                    <a:pt x="11077" y="21866"/>
                    <a:pt x="11145" y="21872"/>
                    <a:pt x="11216" y="21872"/>
                  </a:cubicBezTo>
                  <a:cubicBezTo>
                    <a:pt x="11236" y="21872"/>
                    <a:pt x="11256" y="21871"/>
                    <a:pt x="11277" y="21870"/>
                  </a:cubicBezTo>
                  <a:cubicBezTo>
                    <a:pt x="11708" y="21855"/>
                    <a:pt x="12147" y="21587"/>
                    <a:pt x="12327" y="21200"/>
                  </a:cubicBezTo>
                  <a:lnTo>
                    <a:pt x="12327" y="21200"/>
                  </a:lnTo>
                  <a:cubicBezTo>
                    <a:pt x="12308" y="21203"/>
                    <a:pt x="12290" y="21209"/>
                    <a:pt x="12270" y="21209"/>
                  </a:cubicBezTo>
                  <a:cubicBezTo>
                    <a:pt x="12249" y="21210"/>
                    <a:pt x="12229" y="21211"/>
                    <a:pt x="12208" y="21211"/>
                  </a:cubicBezTo>
                  <a:cubicBezTo>
                    <a:pt x="12137" y="21211"/>
                    <a:pt x="12070" y="21205"/>
                    <a:pt x="12000" y="21205"/>
                  </a:cubicBezTo>
                  <a:cubicBezTo>
                    <a:pt x="11895" y="21264"/>
                    <a:pt x="11783" y="21306"/>
                    <a:pt x="11665" y="21327"/>
                  </a:cubicBezTo>
                  <a:cubicBezTo>
                    <a:pt x="10836" y="21481"/>
                    <a:pt x="9421" y="21748"/>
                    <a:pt x="8091" y="21748"/>
                  </a:cubicBezTo>
                  <a:cubicBezTo>
                    <a:pt x="6643" y="21748"/>
                    <a:pt x="5295" y="21431"/>
                    <a:pt x="4909" y="20306"/>
                  </a:cubicBezTo>
                  <a:cubicBezTo>
                    <a:pt x="4604" y="19421"/>
                    <a:pt x="5309" y="12696"/>
                    <a:pt x="4883" y="12696"/>
                  </a:cubicBezTo>
                  <a:cubicBezTo>
                    <a:pt x="4881" y="12696"/>
                    <a:pt x="4879" y="12696"/>
                    <a:pt x="4877" y="12696"/>
                  </a:cubicBezTo>
                  <a:cubicBezTo>
                    <a:pt x="4557" y="12744"/>
                    <a:pt x="4277" y="12770"/>
                    <a:pt x="4026" y="12770"/>
                  </a:cubicBezTo>
                  <a:cubicBezTo>
                    <a:pt x="3144" y="12770"/>
                    <a:pt x="2608" y="12444"/>
                    <a:pt x="1893" y="11569"/>
                  </a:cubicBezTo>
                  <a:cubicBezTo>
                    <a:pt x="1587" y="11198"/>
                    <a:pt x="1076" y="10188"/>
                    <a:pt x="1049" y="9683"/>
                  </a:cubicBezTo>
                  <a:cubicBezTo>
                    <a:pt x="992" y="8638"/>
                    <a:pt x="1512" y="5955"/>
                    <a:pt x="2240" y="4651"/>
                  </a:cubicBezTo>
                  <a:cubicBezTo>
                    <a:pt x="3400" y="2780"/>
                    <a:pt x="4000" y="1736"/>
                    <a:pt x="4982" y="1"/>
                  </a:cubicBezTo>
                  <a:cubicBezTo>
                    <a:pt x="4968" y="1"/>
                    <a:pt x="4953" y="1"/>
                    <a:pt x="4939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4668400" y="1406450"/>
              <a:ext cx="404725" cy="425150"/>
            </a:xfrm>
            <a:custGeom>
              <a:avLst/>
              <a:gdLst/>
              <a:ahLst/>
              <a:cxnLst/>
              <a:rect l="l" t="t" r="r" b="b"/>
              <a:pathLst>
                <a:path w="16189" h="17006" extrusionOk="0">
                  <a:moveTo>
                    <a:pt x="15594" y="6876"/>
                  </a:moveTo>
                  <a:cubicBezTo>
                    <a:pt x="15300" y="4829"/>
                    <a:pt x="14112" y="2647"/>
                    <a:pt x="12052" y="1912"/>
                  </a:cubicBezTo>
                  <a:cubicBezTo>
                    <a:pt x="10724" y="1437"/>
                    <a:pt x="9413" y="1358"/>
                    <a:pt x="8013" y="1291"/>
                  </a:cubicBezTo>
                  <a:cubicBezTo>
                    <a:pt x="5824" y="1189"/>
                    <a:pt x="3254" y="0"/>
                    <a:pt x="2137" y="1035"/>
                  </a:cubicBezTo>
                  <a:cubicBezTo>
                    <a:pt x="971" y="2113"/>
                    <a:pt x="1" y="3789"/>
                    <a:pt x="1399" y="4670"/>
                  </a:cubicBezTo>
                  <a:cubicBezTo>
                    <a:pt x="2210" y="5182"/>
                    <a:pt x="3032" y="5346"/>
                    <a:pt x="3575" y="5277"/>
                  </a:cubicBezTo>
                  <a:cubicBezTo>
                    <a:pt x="5523" y="5025"/>
                    <a:pt x="7125" y="5297"/>
                    <a:pt x="7981" y="7095"/>
                  </a:cubicBezTo>
                  <a:cubicBezTo>
                    <a:pt x="8322" y="7808"/>
                    <a:pt x="8123" y="8635"/>
                    <a:pt x="7868" y="9398"/>
                  </a:cubicBezTo>
                  <a:cubicBezTo>
                    <a:pt x="7269" y="10026"/>
                    <a:pt x="6599" y="10667"/>
                    <a:pt x="6418" y="11541"/>
                  </a:cubicBezTo>
                  <a:cubicBezTo>
                    <a:pt x="6451" y="11531"/>
                    <a:pt x="6480" y="11516"/>
                    <a:pt x="6518" y="11513"/>
                  </a:cubicBezTo>
                  <a:cubicBezTo>
                    <a:pt x="7168" y="11466"/>
                    <a:pt x="7786" y="10993"/>
                    <a:pt x="8483" y="11042"/>
                  </a:cubicBezTo>
                  <a:cubicBezTo>
                    <a:pt x="9119" y="11086"/>
                    <a:pt x="9662" y="11592"/>
                    <a:pt x="9434" y="12284"/>
                  </a:cubicBezTo>
                  <a:cubicBezTo>
                    <a:pt x="9188" y="13026"/>
                    <a:pt x="8480" y="13355"/>
                    <a:pt x="7774" y="13691"/>
                  </a:cubicBezTo>
                  <a:cubicBezTo>
                    <a:pt x="7755" y="13741"/>
                    <a:pt x="7735" y="13794"/>
                    <a:pt x="7721" y="13840"/>
                  </a:cubicBezTo>
                  <a:cubicBezTo>
                    <a:pt x="7469" y="14570"/>
                    <a:pt x="7882" y="17006"/>
                    <a:pt x="8479" y="16675"/>
                  </a:cubicBezTo>
                  <a:cubicBezTo>
                    <a:pt x="13492" y="13898"/>
                    <a:pt x="16188" y="11004"/>
                    <a:pt x="15594" y="6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331750" y="1928400"/>
              <a:ext cx="821850" cy="1134575"/>
            </a:xfrm>
            <a:custGeom>
              <a:avLst/>
              <a:gdLst/>
              <a:ahLst/>
              <a:cxnLst/>
              <a:rect l="l" t="t" r="r" b="b"/>
              <a:pathLst>
                <a:path w="32874" h="45383" extrusionOk="0">
                  <a:moveTo>
                    <a:pt x="32718" y="40187"/>
                  </a:moveTo>
                  <a:cubicBezTo>
                    <a:pt x="30134" y="32221"/>
                    <a:pt x="30929" y="23959"/>
                    <a:pt x="31213" y="15745"/>
                  </a:cubicBezTo>
                  <a:cubicBezTo>
                    <a:pt x="31380" y="10980"/>
                    <a:pt x="29253" y="4208"/>
                    <a:pt x="24507" y="2215"/>
                  </a:cubicBezTo>
                  <a:cubicBezTo>
                    <a:pt x="24262" y="2114"/>
                    <a:pt x="24045" y="2102"/>
                    <a:pt x="23860" y="2155"/>
                  </a:cubicBezTo>
                  <a:cubicBezTo>
                    <a:pt x="22913" y="1926"/>
                    <a:pt x="20264" y="3505"/>
                    <a:pt x="19594" y="3673"/>
                  </a:cubicBezTo>
                  <a:cubicBezTo>
                    <a:pt x="18793" y="3874"/>
                    <a:pt x="17269" y="3929"/>
                    <a:pt x="16247" y="3636"/>
                  </a:cubicBezTo>
                  <a:cubicBezTo>
                    <a:pt x="15522" y="3428"/>
                    <a:pt x="14690" y="2349"/>
                    <a:pt x="14214" y="2066"/>
                  </a:cubicBezTo>
                  <a:cubicBezTo>
                    <a:pt x="12162" y="848"/>
                    <a:pt x="8452" y="2294"/>
                    <a:pt x="6567" y="536"/>
                  </a:cubicBezTo>
                  <a:cubicBezTo>
                    <a:pt x="5988" y="0"/>
                    <a:pt x="5173" y="212"/>
                    <a:pt x="4886" y="933"/>
                  </a:cubicBezTo>
                  <a:cubicBezTo>
                    <a:pt x="3965" y="3208"/>
                    <a:pt x="1058" y="6768"/>
                    <a:pt x="312" y="8108"/>
                  </a:cubicBezTo>
                  <a:cubicBezTo>
                    <a:pt x="1" y="8467"/>
                    <a:pt x="1174" y="8829"/>
                    <a:pt x="1592" y="9187"/>
                  </a:cubicBezTo>
                  <a:cubicBezTo>
                    <a:pt x="6235" y="13145"/>
                    <a:pt x="7946" y="18115"/>
                    <a:pt x="7976" y="24117"/>
                  </a:cubicBezTo>
                  <a:cubicBezTo>
                    <a:pt x="8006" y="30164"/>
                    <a:pt x="8462" y="36197"/>
                    <a:pt x="8324" y="42250"/>
                  </a:cubicBezTo>
                  <a:cubicBezTo>
                    <a:pt x="8313" y="42716"/>
                    <a:pt x="8607" y="43167"/>
                    <a:pt x="9068" y="43299"/>
                  </a:cubicBezTo>
                  <a:cubicBezTo>
                    <a:pt x="16344" y="45383"/>
                    <a:pt x="25484" y="45313"/>
                    <a:pt x="32160" y="41406"/>
                  </a:cubicBezTo>
                  <a:cubicBezTo>
                    <a:pt x="32553" y="41174"/>
                    <a:pt x="32873" y="40662"/>
                    <a:pt x="32718" y="40187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331750" y="2085925"/>
              <a:ext cx="335800" cy="946325"/>
            </a:xfrm>
            <a:custGeom>
              <a:avLst/>
              <a:gdLst/>
              <a:ahLst/>
              <a:cxnLst/>
              <a:rect l="l" t="t" r="r" b="b"/>
              <a:pathLst>
                <a:path w="13432" h="37853" extrusionOk="0">
                  <a:moveTo>
                    <a:pt x="1520" y="0"/>
                  </a:moveTo>
                  <a:cubicBezTo>
                    <a:pt x="458" y="1563"/>
                    <a:pt x="736" y="1060"/>
                    <a:pt x="312" y="1826"/>
                  </a:cubicBezTo>
                  <a:cubicBezTo>
                    <a:pt x="1" y="2185"/>
                    <a:pt x="1174" y="2547"/>
                    <a:pt x="1592" y="2906"/>
                  </a:cubicBezTo>
                  <a:cubicBezTo>
                    <a:pt x="6235" y="6862"/>
                    <a:pt x="7946" y="11833"/>
                    <a:pt x="7976" y="17835"/>
                  </a:cubicBezTo>
                  <a:cubicBezTo>
                    <a:pt x="8004" y="23884"/>
                    <a:pt x="8460" y="29916"/>
                    <a:pt x="8323" y="35968"/>
                  </a:cubicBezTo>
                  <a:cubicBezTo>
                    <a:pt x="8311" y="36435"/>
                    <a:pt x="8605" y="36885"/>
                    <a:pt x="9066" y="37019"/>
                  </a:cubicBezTo>
                  <a:cubicBezTo>
                    <a:pt x="9560" y="37160"/>
                    <a:pt x="12326" y="37728"/>
                    <a:pt x="12837" y="37852"/>
                  </a:cubicBezTo>
                  <a:cubicBezTo>
                    <a:pt x="13431" y="34311"/>
                    <a:pt x="9496" y="26231"/>
                    <a:pt x="9404" y="22851"/>
                  </a:cubicBezTo>
                  <a:cubicBezTo>
                    <a:pt x="9311" y="19471"/>
                    <a:pt x="11730" y="18705"/>
                    <a:pt x="11730" y="17787"/>
                  </a:cubicBezTo>
                  <a:cubicBezTo>
                    <a:pt x="11730" y="17787"/>
                    <a:pt x="8758" y="14523"/>
                    <a:pt x="8277" y="12227"/>
                  </a:cubicBezTo>
                  <a:cubicBezTo>
                    <a:pt x="7393" y="7996"/>
                    <a:pt x="7205" y="5570"/>
                    <a:pt x="4195" y="2399"/>
                  </a:cubicBezTo>
                  <a:cubicBezTo>
                    <a:pt x="3989" y="2181"/>
                    <a:pt x="1825" y="219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E81BC-4616-8067-5008-8A4AAF5D28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05B597C-632C-6C3D-AB48-D64549254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63DDFA31-8E49-017E-6BCD-490C5031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74" y="1800266"/>
            <a:ext cx="5003547" cy="263946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EEC3370-D945-A675-A838-ABCB3A952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058" y="291708"/>
            <a:ext cx="1368192" cy="1368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80" y="519610"/>
            <a:ext cx="6061639" cy="628820"/>
          </a:xfrm>
        </p:spPr>
        <p:txBody>
          <a:bodyPr/>
          <a:lstStyle/>
          <a:p>
            <a:r>
              <a:rPr lang="es-ES" dirty="0"/>
              <a:t>DATA ANALYSIS: GREATEST HITS</a:t>
            </a:r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63C2F099-720D-8E0E-353C-8F40FE3A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98" y="1596734"/>
            <a:ext cx="3468309" cy="2743328"/>
          </a:xfrm>
          <a:prstGeom prst="rect">
            <a:avLst/>
          </a:prstGeom>
        </p:spPr>
      </p:pic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B354C56-7CC4-E3FF-F2A3-00597F91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84" y="1397391"/>
            <a:ext cx="3276718" cy="3258309"/>
          </a:xfrm>
          <a:prstGeom prst="rect">
            <a:avLst/>
          </a:prstGeom>
        </p:spPr>
      </p:pic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7085133" y="71285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42;p36">
            <a:extLst>
              <a:ext uri="{FF2B5EF4-FFF2-40B4-BE49-F238E27FC236}">
                <a16:creationId xmlns:a16="http://schemas.microsoft.com/office/drawing/2014/main" id="{16F67722-11A0-75DF-60CA-87F8D4C75FD9}"/>
              </a:ext>
            </a:extLst>
          </p:cNvPr>
          <p:cNvSpPr txBox="1">
            <a:spLocks/>
          </p:cNvSpPr>
          <p:nvPr/>
        </p:nvSpPr>
        <p:spPr>
          <a:xfrm>
            <a:off x="976502" y="4354125"/>
            <a:ext cx="3177299" cy="43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/>
            <a:r>
              <a:rPr lang="en-US" sz="1200" dirty="0" err="1">
                <a:latin typeface="Abel" panose="02000506030000020004" pitchFamily="2" charset="0"/>
              </a:rPr>
              <a:t>Usuario</a:t>
            </a:r>
            <a:r>
              <a:rPr lang="en-US" sz="1200" dirty="0">
                <a:latin typeface="Abel" panose="02000506030000020004" pitchFamily="2" charset="0"/>
              </a:rPr>
              <a:t> que </a:t>
            </a:r>
            <a:r>
              <a:rPr lang="en-US" sz="1200" dirty="0" err="1">
                <a:latin typeface="Abel" panose="02000506030000020004" pitchFamily="2" charset="0"/>
              </a:rPr>
              <a:t>más</a:t>
            </a:r>
            <a:r>
              <a:rPr lang="en-US" sz="1200" dirty="0">
                <a:latin typeface="Abel" panose="02000506030000020004" pitchFamily="2" charset="0"/>
              </a:rPr>
              <a:t> </a:t>
            </a:r>
            <a:r>
              <a:rPr lang="en-US" sz="1200" dirty="0" err="1">
                <a:latin typeface="Abel" panose="02000506030000020004" pitchFamily="2" charset="0"/>
              </a:rPr>
              <a:t>menciona</a:t>
            </a:r>
            <a:r>
              <a:rPr lang="en-US" sz="1200" dirty="0">
                <a:latin typeface="Abel" panose="02000506030000020004" pitchFamily="2" charset="0"/>
              </a:rPr>
              <a:t> a The Bridge</a:t>
            </a:r>
          </a:p>
        </p:txBody>
      </p:sp>
      <p:sp>
        <p:nvSpPr>
          <p:cNvPr id="9" name="Google Shape;842;p36">
            <a:extLst>
              <a:ext uri="{FF2B5EF4-FFF2-40B4-BE49-F238E27FC236}">
                <a16:creationId xmlns:a16="http://schemas.microsoft.com/office/drawing/2014/main" id="{6ED647D9-1866-A2B2-971E-190A2878CD2E}"/>
              </a:ext>
            </a:extLst>
          </p:cNvPr>
          <p:cNvSpPr txBox="1">
            <a:spLocks/>
          </p:cNvSpPr>
          <p:nvPr/>
        </p:nvSpPr>
        <p:spPr>
          <a:xfrm>
            <a:off x="5135703" y="4655700"/>
            <a:ext cx="3177299" cy="43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/>
            <a:r>
              <a:rPr lang="en-US" sz="1200" dirty="0">
                <a:latin typeface="Abel" panose="02000506030000020004" pitchFamily="2" charset="0"/>
              </a:rPr>
              <a:t>Tweet con mayor </a:t>
            </a:r>
            <a:r>
              <a:rPr lang="en-US" sz="1200" dirty="0" err="1">
                <a:latin typeface="Abel" panose="02000506030000020004" pitchFamily="2" charset="0"/>
              </a:rPr>
              <a:t>repercusión</a:t>
            </a:r>
            <a:endParaRPr lang="en-US" sz="1200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80" y="519610"/>
            <a:ext cx="6061639" cy="628820"/>
          </a:xfrm>
        </p:spPr>
        <p:txBody>
          <a:bodyPr/>
          <a:lstStyle/>
          <a:p>
            <a:pPr algn="ctr"/>
            <a:r>
              <a:rPr lang="es-ES" dirty="0"/>
              <a:t>DATA ANALYSIS</a:t>
            </a:r>
          </a:p>
        </p:txBody>
      </p:sp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6074481" y="709901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7EAF0B95-0A35-CBDB-3FC6-30CFABFA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28" y="1313609"/>
            <a:ext cx="4662644" cy="3496983"/>
          </a:xfrm>
          <a:prstGeom prst="rect">
            <a:avLst/>
          </a:prstGeom>
        </p:spPr>
      </p:pic>
      <p:sp>
        <p:nvSpPr>
          <p:cNvPr id="9" name="Google Shape;842;p36">
            <a:extLst>
              <a:ext uri="{FF2B5EF4-FFF2-40B4-BE49-F238E27FC236}">
                <a16:creationId xmlns:a16="http://schemas.microsoft.com/office/drawing/2014/main" id="{BC720362-8F33-45E2-895E-4D8CBDBC10BC}"/>
              </a:ext>
            </a:extLst>
          </p:cNvPr>
          <p:cNvSpPr txBox="1">
            <a:spLocks/>
          </p:cNvSpPr>
          <p:nvPr/>
        </p:nvSpPr>
        <p:spPr>
          <a:xfrm>
            <a:off x="5611931" y="2105400"/>
            <a:ext cx="3267374" cy="123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/>
            <a:r>
              <a:rPr lang="en-US" sz="2000" dirty="0" err="1">
                <a:latin typeface="Abel" panose="02000506030000020004" pitchFamily="2" charset="0"/>
              </a:rPr>
              <a:t>Correlación</a:t>
            </a:r>
            <a:r>
              <a:rPr lang="en-US" sz="2000" dirty="0">
                <a:latin typeface="Abel" panose="02000506030000020004" pitchFamily="2" charset="0"/>
              </a:rPr>
              <a:t> </a:t>
            </a:r>
            <a:r>
              <a:rPr lang="en-US" sz="2000" dirty="0" err="1">
                <a:latin typeface="Abel" panose="02000506030000020004" pitchFamily="2" charset="0"/>
              </a:rPr>
              <a:t>casi</a:t>
            </a:r>
            <a:r>
              <a:rPr lang="en-US" sz="2000" dirty="0">
                <a:latin typeface="Abel" panose="02000506030000020004" pitchFamily="2" charset="0"/>
              </a:rPr>
              <a:t> perfecta entre </a:t>
            </a:r>
            <a:r>
              <a:rPr lang="en-US" sz="2000" b="1" dirty="0">
                <a:latin typeface="Abel" panose="02000506030000020004" pitchFamily="2" charset="0"/>
              </a:rPr>
              <a:t>Likes</a:t>
            </a:r>
            <a:r>
              <a:rPr lang="en-US" sz="2000" dirty="0">
                <a:latin typeface="Abel" panose="02000506030000020004" pitchFamily="2" charset="0"/>
              </a:rPr>
              <a:t> y </a:t>
            </a:r>
            <a:r>
              <a:rPr lang="en-US" sz="2000" b="1" dirty="0">
                <a:latin typeface="Abel" panose="02000506030000020004" pitchFamily="2" charset="0"/>
              </a:rPr>
              <a:t>Retweets</a:t>
            </a:r>
            <a:r>
              <a:rPr lang="en-US" sz="2000" dirty="0">
                <a:latin typeface="Abel" panose="02000506030000020004" pitchFamily="2" charset="0"/>
              </a:rPr>
              <a:t> (96%)</a:t>
            </a:r>
          </a:p>
          <a:p>
            <a:pPr marL="0" indent="0" algn="ctr"/>
            <a:endParaRPr lang="en-US" sz="2000" dirty="0">
              <a:latin typeface="Abel" panose="02000506030000020004" pitchFamily="2" charset="0"/>
            </a:endParaRPr>
          </a:p>
          <a:p>
            <a:pPr marL="0" indent="0" algn="ctr"/>
            <a:r>
              <a:rPr lang="en-US" sz="2000" dirty="0" err="1">
                <a:latin typeface="Abel" panose="02000506030000020004" pitchFamily="2" charset="0"/>
              </a:rPr>
              <a:t>Correlación</a:t>
            </a:r>
            <a:r>
              <a:rPr lang="en-US" sz="2000" dirty="0">
                <a:latin typeface="Abel" panose="02000506030000020004" pitchFamily="2" charset="0"/>
              </a:rPr>
              <a:t> </a:t>
            </a:r>
            <a:r>
              <a:rPr lang="en-US" sz="2000" dirty="0" err="1">
                <a:latin typeface="Abel" panose="02000506030000020004" pitchFamily="2" charset="0"/>
              </a:rPr>
              <a:t>muy</a:t>
            </a:r>
            <a:r>
              <a:rPr lang="en-US" sz="2000" dirty="0">
                <a:latin typeface="Abel" panose="02000506030000020004" pitchFamily="2" charset="0"/>
              </a:rPr>
              <a:t> </a:t>
            </a:r>
            <a:r>
              <a:rPr lang="en-US" sz="2000" dirty="0" err="1">
                <a:latin typeface="Abel" panose="02000506030000020004" pitchFamily="2" charset="0"/>
              </a:rPr>
              <a:t>alta</a:t>
            </a:r>
            <a:r>
              <a:rPr lang="en-US" sz="2000" dirty="0">
                <a:latin typeface="Abel" panose="02000506030000020004" pitchFamily="2" charset="0"/>
              </a:rPr>
              <a:t> entre </a:t>
            </a:r>
            <a:r>
              <a:rPr lang="en-US" sz="2000" b="1" dirty="0">
                <a:latin typeface="Abel" panose="02000506030000020004" pitchFamily="2" charset="0"/>
              </a:rPr>
              <a:t>Likes</a:t>
            </a:r>
            <a:r>
              <a:rPr lang="en-US" sz="2000" dirty="0">
                <a:latin typeface="Abel" panose="02000506030000020004" pitchFamily="2" charset="0"/>
              </a:rPr>
              <a:t> y </a:t>
            </a:r>
            <a:r>
              <a:rPr lang="en-US" sz="2000" b="1" dirty="0">
                <a:latin typeface="Abel" panose="02000506030000020004" pitchFamily="2" charset="0"/>
              </a:rPr>
              <a:t>Replies</a:t>
            </a:r>
            <a:r>
              <a:rPr lang="en-US" sz="2000" dirty="0">
                <a:latin typeface="Abel" panose="02000506030000020004" pitchFamily="2" charset="0"/>
              </a:rPr>
              <a:t> (74%) y entre </a:t>
            </a:r>
            <a:r>
              <a:rPr lang="en-US" sz="2000" b="1" dirty="0">
                <a:latin typeface="Abel" panose="02000506030000020004" pitchFamily="2" charset="0"/>
              </a:rPr>
              <a:t>Retweets </a:t>
            </a:r>
            <a:r>
              <a:rPr lang="en-US" sz="2000" dirty="0">
                <a:latin typeface="Abel" panose="02000506030000020004" pitchFamily="2" charset="0"/>
              </a:rPr>
              <a:t>y </a:t>
            </a:r>
            <a:r>
              <a:rPr lang="en-US" sz="2000" b="1" dirty="0">
                <a:latin typeface="Abel" panose="02000506030000020004" pitchFamily="2" charset="0"/>
              </a:rPr>
              <a:t>Replies</a:t>
            </a:r>
            <a:r>
              <a:rPr lang="en-US" sz="2000" dirty="0">
                <a:latin typeface="Abel" panose="02000506030000020004" pitchFamily="2" charset="0"/>
              </a:rPr>
              <a:t> (70%)</a:t>
            </a:r>
          </a:p>
        </p:txBody>
      </p:sp>
    </p:spTree>
    <p:extLst>
      <p:ext uri="{BB962C8B-B14F-4D97-AF65-F5344CB8AC3E}">
        <p14:creationId xmlns:p14="http://schemas.microsoft.com/office/powerpoint/2010/main" val="400856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80" y="519610"/>
            <a:ext cx="6061639" cy="628820"/>
          </a:xfrm>
        </p:spPr>
        <p:txBody>
          <a:bodyPr/>
          <a:lstStyle/>
          <a:p>
            <a:pPr algn="ctr"/>
            <a:r>
              <a:rPr lang="es-ES" dirty="0"/>
              <a:t>DATA ANALYSIS</a:t>
            </a:r>
          </a:p>
        </p:txBody>
      </p:sp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6074481" y="709901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BC87E09-4C6F-2704-3A2B-F01DCF16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6" y="1707430"/>
            <a:ext cx="3820434" cy="2865326"/>
          </a:xfrm>
          <a:prstGeom prst="rect">
            <a:avLst/>
          </a:prstGeom>
        </p:spPr>
      </p:pic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04B6EC4D-6352-5704-60CA-46CA6B654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24" y="1587179"/>
            <a:ext cx="4020960" cy="30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5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WORDS… </a:t>
            </a:r>
            <a:br>
              <a:rPr lang="en" dirty="0"/>
            </a:br>
            <a:br>
              <a:rPr lang="en" dirty="0"/>
            </a:br>
            <a:r>
              <a:rPr lang="en" dirty="0"/>
              <a:t>OR NOT?</a:t>
            </a:r>
            <a:endParaRPr dirty="0"/>
          </a:p>
        </p:txBody>
      </p:sp>
      <p:pic>
        <p:nvPicPr>
          <p:cNvPr id="3" name="Imagen 2" descr="Un periódico con letras y números&#10;&#10;Descripción generada automáticamente con confianza media">
            <a:extLst>
              <a:ext uri="{FF2B5EF4-FFF2-40B4-BE49-F238E27FC236}">
                <a16:creationId xmlns:a16="http://schemas.microsoft.com/office/drawing/2014/main" id="{5CA5F896-EC5A-089A-6BCA-34B8CAFD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799" y="1208982"/>
            <a:ext cx="5451072" cy="2725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18" y="512348"/>
            <a:ext cx="6856862" cy="707612"/>
          </a:xfrm>
        </p:spPr>
        <p:txBody>
          <a:bodyPr/>
          <a:lstStyle/>
          <a:p>
            <a:r>
              <a:rPr lang="es-ES" dirty="0"/>
              <a:t>ANÁLISIS DE SENTIMIENTO (NLP)</a:t>
            </a:r>
          </a:p>
        </p:txBody>
      </p:sp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7325765" y="70526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n 15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9277760C-B7B5-2153-878F-43938C75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45" y="1549222"/>
            <a:ext cx="4101171" cy="3075878"/>
          </a:xfrm>
          <a:prstGeom prst="rect">
            <a:avLst/>
          </a:prstGeom>
        </p:spPr>
      </p:pic>
      <p:pic>
        <p:nvPicPr>
          <p:cNvPr id="19" name="Imagen 18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461697C-EA91-9D92-8881-6D57F8AE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1" y="1611866"/>
            <a:ext cx="3876536" cy="29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167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242</Words>
  <Application>Microsoft Office PowerPoint</Application>
  <PresentationFormat>Presentación en pantalla (16:9)</PresentationFormat>
  <Paragraphs>48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Abel</vt:lpstr>
      <vt:lpstr>Fjalla One</vt:lpstr>
      <vt:lpstr>Arial</vt:lpstr>
      <vt:lpstr>Digital Marketing Agency by Slidesgo</vt:lpstr>
      <vt:lpstr>Monitorización de redes sociales:</vt:lpstr>
      <vt:lpstr>01. CASO </vt:lpstr>
      <vt:lpstr>01</vt:lpstr>
      <vt:lpstr>DATABASE</vt:lpstr>
      <vt:lpstr>DATA ANALYSIS: GREATEST HITS</vt:lpstr>
      <vt:lpstr>DATA ANALYSIS</vt:lpstr>
      <vt:lpstr>DATA ANALYSIS</vt:lpstr>
      <vt:lpstr>A PICTURE IS WORTH A THOUSAND WORDS…   OR NOT?</vt:lpstr>
      <vt:lpstr>ANÁLISIS DE SENTIMIENTO (NLP)</vt:lpstr>
      <vt:lpstr>ANÁLISIS DE SENTIMIENTO (NLP)</vt:lpstr>
      <vt:lpstr>ANÁLISIS DE SENTIMIENTO (NLP)</vt:lpstr>
      <vt:lpstr>CONCLUSIONES E IDEAS DE MEJORA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 de redes sociales:</dc:title>
  <dc:creator>Celia</dc:creator>
  <cp:lastModifiedBy>CELIA CABELLO NAVARRO</cp:lastModifiedBy>
  <cp:revision>2</cp:revision>
  <dcterms:modified xsi:type="dcterms:W3CDTF">2023-03-10T09:50:01Z</dcterms:modified>
</cp:coreProperties>
</file>