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Robo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4648F20-65E3-4BC9-882F-08FADCE75A7B}">
  <a:tblStyle styleId="{E4648F20-65E3-4BC9-882F-08FADCE75A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/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Roboto-regular.fntdata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Roboto-italic.fntdata"/><Relationship Id="rId23" Type="http://schemas.openxmlformats.org/officeDocument/2006/relationships/slide" Target="slides/slide17.xml"/><Relationship Id="rId45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Roboto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3a600304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3a600304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3a600304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3a600304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3a600304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83a600304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3950f86e5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83950f86e5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3950f86e5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time trend of , </a:t>
            </a:r>
            <a:endParaRPr/>
          </a:p>
        </p:txBody>
      </p:sp>
      <p:sp>
        <p:nvSpPr>
          <p:cNvPr id="277" name="Google Shape;277;g83950f86e5_2_8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3950f86e5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83950f86e5_2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3950f86e5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83950f86e5_2_9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3950f86e5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83950f86e5_2_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3950f86e5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83950f86e5_2_10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3950f86e5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83950f86e5_2_1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3950f86e5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83950f86e5_2_1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3a6003044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3a6003044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3950f86e5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/>
              <a:t>Interest received to date 利息收入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/>
              <a:t>Late fees received to date 延期费收入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/>
              <a:t>Principal received to date 本金收入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83950f86e5_2_1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3950f86e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3950f86e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3950f86e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83950f86e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3a600304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3a600304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83a6003044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83a6003044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83a6003044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83a6003044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3a6003044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3a6003044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3a6003044_3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83a6003044_3_9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73c04d81b6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73c04d81b6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73c04d81b6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73c04d81b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3a6003044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3a6003044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73c04d81b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73c04d81b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73c04d81b6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73c04d81b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73c04d81b6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73c04d81b6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3c04d81b6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3c04d81b6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83a6003044_16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83a6003044_16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83a6003044_3_9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g83a6003044_3_9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83a6003044_3_1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83a6003044_3_1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73c04d81b6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73c04d81b6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3a6003044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3a6003044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3a6003044_3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3a6003044_3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3a6003044_3_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3a6003044_3_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3a6003044_3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3a6003044_3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3a600304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3a600304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3a600304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3a600304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457950" y="46910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竖排标题与文本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84" name="Google Shape;84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648800" y="0"/>
            <a:ext cx="1404250" cy="3647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wendykan/lending-club-loan-data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7.png"/><Relationship Id="rId4" Type="http://schemas.openxmlformats.org/officeDocument/2006/relationships/image" Target="../media/image39.png"/><Relationship Id="rId5" Type="http://schemas.openxmlformats.org/officeDocument/2006/relationships/image" Target="../media/image31.png"/><Relationship Id="rId6" Type="http://schemas.openxmlformats.org/officeDocument/2006/relationships/image" Target="../media/image3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2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2238" l="2238" r="0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>
            <p:ph type="ctrTitle"/>
          </p:nvPr>
        </p:nvSpPr>
        <p:spPr>
          <a:xfrm>
            <a:off x="3939700" y="928075"/>
            <a:ext cx="5775900" cy="978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000"/>
              <a:t>Lending Club Loan Analysis</a:t>
            </a:r>
            <a:endParaRPr b="1" sz="4000"/>
          </a:p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6457950" y="46910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150" y="1916575"/>
            <a:ext cx="8102074" cy="9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150" y="3495875"/>
            <a:ext cx="8288900" cy="77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3"/>
          <p:cNvSpPr txBox="1"/>
          <p:nvPr>
            <p:ph idx="4294967295"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/>
              <a:t>Remove the redundant &amp; duplicate variables </a:t>
            </a:r>
            <a:endParaRPr sz="3000"/>
          </a:p>
        </p:txBody>
      </p:sp>
      <p:sp>
        <p:nvSpPr>
          <p:cNvPr id="261" name="Google Shape;261;p23"/>
          <p:cNvSpPr txBox="1"/>
          <p:nvPr>
            <p:ph idx="12" type="sldNum"/>
          </p:nvPr>
        </p:nvSpPr>
        <p:spPr>
          <a:xfrm>
            <a:off x="6457950" y="46910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268052"/>
            <a:ext cx="8116623" cy="3599022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4"/>
          <p:cNvSpPr txBox="1"/>
          <p:nvPr>
            <p:ph idx="4294967295"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/>
              <a:t>Converting Data type</a:t>
            </a:r>
            <a:r>
              <a:rPr lang="zh-CN" sz="3000"/>
              <a:t> </a:t>
            </a:r>
            <a:endParaRPr sz="3000"/>
          </a:p>
        </p:txBody>
      </p:sp>
      <p:sp>
        <p:nvSpPr>
          <p:cNvPr id="268" name="Google Shape;268;p24"/>
          <p:cNvSpPr txBox="1"/>
          <p:nvPr>
            <p:ph idx="12" type="sldNum"/>
          </p:nvPr>
        </p:nvSpPr>
        <p:spPr>
          <a:xfrm>
            <a:off x="6457950" y="46910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/>
          <p:nvPr/>
        </p:nvSpPr>
        <p:spPr>
          <a:xfrm>
            <a:off x="1656712" y="2026850"/>
            <a:ext cx="5863624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300">
                <a:solidFill>
                  <a:srgbClr val="A61C00"/>
                </a:solidFill>
              </a:rPr>
              <a:t>3</a:t>
            </a:r>
            <a:r>
              <a:rPr b="1" i="0" lang="zh-CN" sz="33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. Data analysis and visualization</a:t>
            </a:r>
            <a:endParaRPr sz="3300">
              <a:solidFill>
                <a:srgbClr val="A61C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5"/>
          <p:cNvSpPr txBox="1"/>
          <p:nvPr>
            <p:ph idx="12" type="sldNum"/>
          </p:nvPr>
        </p:nvSpPr>
        <p:spPr>
          <a:xfrm>
            <a:off x="6457950" y="46910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903" y="1862027"/>
            <a:ext cx="8778193" cy="2668328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6"/>
          <p:cNvSpPr txBox="1"/>
          <p:nvPr/>
        </p:nvSpPr>
        <p:spPr>
          <a:xfrm>
            <a:off x="603245" y="1213023"/>
            <a:ext cx="8192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2007 to 2015, the total number, total amount, and average amount of loans increased continuously.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/>
              <a:t>General Analysis</a:t>
            </a:r>
            <a:endParaRPr sz="3000"/>
          </a:p>
        </p:txBody>
      </p:sp>
      <p:sp>
        <p:nvSpPr>
          <p:cNvPr id="282" name="Google Shape;282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 txBox="1"/>
          <p:nvPr/>
        </p:nvSpPr>
        <p:spPr>
          <a:xfrm>
            <a:off x="603251" y="1103025"/>
            <a:ext cx="6000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of the loans were issued in the range of 10,000 to 20,000USD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loan issued in 2013 has the highest interest rate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6313" y="1971050"/>
            <a:ext cx="3348038" cy="2454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2150" y="1918448"/>
            <a:ext cx="3484438" cy="2506662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/>
              <a:t>General Analysis</a:t>
            </a:r>
            <a:endParaRPr sz="3000"/>
          </a:p>
        </p:txBody>
      </p:sp>
      <p:sp>
        <p:nvSpPr>
          <p:cNvPr id="291" name="Google Shape;291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/>
          <p:nvPr/>
        </p:nvSpPr>
        <p:spPr>
          <a:xfrm>
            <a:off x="5867400" y="1466075"/>
            <a:ext cx="2959100" cy="25622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Almost 3/4ths of loans are used to consolidate or refinance other debt. </a:t>
            </a:r>
            <a:endParaRPr sz="1100"/>
          </a:p>
          <a:p>
            <a:pPr indent="-1270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zh-CN">
                <a:solidFill>
                  <a:schemeClr val="dk1"/>
                </a:solidFill>
              </a:rPr>
              <a:t>R</a:t>
            </a:r>
            <a:r>
              <a:rPr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eason</a:t>
            </a:r>
            <a:r>
              <a:rPr lang="zh-CN">
                <a:solidFill>
                  <a:schemeClr val="dk1"/>
                </a:solidFill>
              </a:rPr>
              <a:t>: </a:t>
            </a:r>
            <a:r>
              <a:rPr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P2P interest rate is more appealing</a:t>
            </a:r>
            <a:r>
              <a:rPr lang="zh-CN">
                <a:solidFill>
                  <a:schemeClr val="dk1"/>
                </a:solidFill>
              </a:rPr>
              <a:t> -- </a:t>
            </a:r>
            <a:r>
              <a:rPr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high-quality borrower can be eligible for interest rate below 10%, which is far lower than the 14% rate for a credit card balance transfer. (refer to the </a:t>
            </a:r>
            <a:r>
              <a:rPr lang="zh-CN">
                <a:solidFill>
                  <a:schemeClr val="dk1"/>
                </a:solidFill>
              </a:rPr>
              <a:t>interest rate graph in last page)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313675"/>
            <a:ext cx="5499100" cy="344272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/>
              <a:t>Loan Usage Pattern</a:t>
            </a:r>
            <a:endParaRPr sz="3000"/>
          </a:p>
        </p:txBody>
      </p:sp>
      <p:sp>
        <p:nvSpPr>
          <p:cNvPr id="299" name="Google Shape;299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600" y="1719263"/>
            <a:ext cx="7210670" cy="3195637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9"/>
          <p:cNvSpPr/>
          <p:nvPr/>
        </p:nvSpPr>
        <p:spPr>
          <a:xfrm>
            <a:off x="952500" y="1204516"/>
            <a:ext cx="72707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SouthEast , West, and NorthEast are regions that had the highest amount of loans issued.</a:t>
            </a:r>
            <a:endParaRPr sz="1100"/>
          </a:p>
        </p:txBody>
      </p:sp>
      <p:sp>
        <p:nvSpPr>
          <p:cNvPr id="306" name="Google Shape;306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/>
              <a:t>Region Analysis</a:t>
            </a:r>
            <a:endParaRPr sz="3000"/>
          </a:p>
        </p:txBody>
      </p:sp>
      <p:sp>
        <p:nvSpPr>
          <p:cNvPr id="307" name="Google Shape;307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3825" y="1860649"/>
            <a:ext cx="6356351" cy="320923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0"/>
          <p:cNvSpPr/>
          <p:nvPr/>
        </p:nvSpPr>
        <p:spPr>
          <a:xfrm>
            <a:off x="448100" y="1268059"/>
            <a:ext cx="8432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reason for Southeast and West region:  large number of loan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reason for Northeast:  large number of loan &amp; high average amount of each loan</a:t>
            </a:r>
            <a:endParaRPr sz="1100"/>
          </a:p>
        </p:txBody>
      </p:sp>
      <p:sp>
        <p:nvSpPr>
          <p:cNvPr id="314" name="Google Shape;314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/>
              <a:t>Region Analysis</a:t>
            </a:r>
            <a:endParaRPr sz="3000"/>
          </a:p>
        </p:txBody>
      </p:sp>
      <p:sp>
        <p:nvSpPr>
          <p:cNvPr id="315" name="Google Shape;315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"/>
          <p:cNvSpPr/>
          <p:nvPr/>
        </p:nvSpPr>
        <p:spPr>
          <a:xfrm>
            <a:off x="469900" y="1009684"/>
            <a:ext cx="8178800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Northeast people tend to borrow larger amount of money</a:t>
            </a:r>
            <a:r>
              <a:rPr lang="zh-CN">
                <a:solidFill>
                  <a:schemeClr val="dk1"/>
                </a:solidFill>
              </a:rPr>
              <a:t>: </a:t>
            </a:r>
            <a:r>
              <a:rPr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they have higher-level income, </a:t>
            </a:r>
            <a:r>
              <a:rPr lang="zh-CN">
                <a:solidFill>
                  <a:schemeClr val="dk1"/>
                </a:solidFill>
              </a:rPr>
              <a:t>lower</a:t>
            </a:r>
            <a:r>
              <a:rPr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repayment pressure (debt-to-income ratio), and </a:t>
            </a:r>
            <a:r>
              <a:rPr lang="zh-CN">
                <a:solidFill>
                  <a:schemeClr val="dk1"/>
                </a:solidFill>
              </a:rPr>
              <a:t>higher</a:t>
            </a:r>
            <a:r>
              <a:rPr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average loan grade.</a:t>
            </a:r>
            <a:endParaRPr sz="1100"/>
          </a:p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Southeast people have low average income</a:t>
            </a:r>
            <a:r>
              <a:rPr lang="zh-CN">
                <a:solidFill>
                  <a:schemeClr val="dk1"/>
                </a:solidFill>
              </a:rPr>
              <a:t>:</a:t>
            </a:r>
            <a:r>
              <a:rPr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 they have higher repayment pressure (debt-to-income ratio) and lower average loan grade.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486" y="2132006"/>
            <a:ext cx="7413022" cy="3011487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/>
              <a:t>Region Analysis</a:t>
            </a:r>
            <a:endParaRPr sz="3000"/>
          </a:p>
        </p:txBody>
      </p:sp>
      <p:sp>
        <p:nvSpPr>
          <p:cNvPr id="323" name="Google Shape;323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/>
          <p:nvPr/>
        </p:nvSpPr>
        <p:spPr>
          <a:xfrm>
            <a:off x="336550" y="1087441"/>
            <a:ext cx="4235449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1/3 loans are completed, fully paid or charged off.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2/3 loans are current loans, will be paid or charged off in the future.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250" y="2022350"/>
            <a:ext cx="2974850" cy="31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9075" y="2022350"/>
            <a:ext cx="3203569" cy="332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2"/>
          <p:cNvSpPr/>
          <p:nvPr/>
        </p:nvSpPr>
        <p:spPr>
          <a:xfrm>
            <a:off x="5027300" y="1213946"/>
            <a:ext cx="374525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Grade A to C  loans consist ¾ of current loans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/>
              <a:t>Risk Analysis</a:t>
            </a:r>
            <a:endParaRPr sz="3000"/>
          </a:p>
        </p:txBody>
      </p:sp>
      <p:sp>
        <p:nvSpPr>
          <p:cNvPr id="333" name="Google Shape;333;p3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Outline</a:t>
            </a:r>
            <a:endParaRPr b="1"/>
          </a:p>
        </p:txBody>
      </p:sp>
      <p:grpSp>
        <p:nvGrpSpPr>
          <p:cNvPr id="98" name="Google Shape;98;p15"/>
          <p:cNvGrpSpPr/>
          <p:nvPr/>
        </p:nvGrpSpPr>
        <p:grpSpPr>
          <a:xfrm>
            <a:off x="5012566" y="1318143"/>
            <a:ext cx="2460300" cy="2460300"/>
            <a:chOff x="6254516" y="1318143"/>
            <a:chExt cx="2460300" cy="2460300"/>
          </a:xfrm>
        </p:grpSpPr>
        <p:sp>
          <p:nvSpPr>
            <p:cNvPr id="99" name="Google Shape;99;p15"/>
            <p:cNvSpPr/>
            <p:nvPr/>
          </p:nvSpPr>
          <p:spPr>
            <a:xfrm rot="2700000">
              <a:off x="7239866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644396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9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9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5"/>
            <p:cNvSpPr txBox="1"/>
            <p:nvPr/>
          </p:nvSpPr>
          <p:spPr>
            <a:xfrm rot="-2700000">
              <a:off x="6375763" y="2297099"/>
              <a:ext cx="2378424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100">
                  <a:solidFill>
                    <a:srgbClr val="FFFFFF"/>
                  </a:solidFill>
                </a:rPr>
                <a:t>Data Prediction Model</a:t>
              </a:r>
              <a:endParaRPr b="1"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02" name="Google Shape;102;p15"/>
          <p:cNvGrpSpPr/>
          <p:nvPr/>
        </p:nvGrpSpPr>
        <p:grpSpPr>
          <a:xfrm>
            <a:off x="1602601" y="1281400"/>
            <a:ext cx="2498924" cy="2497043"/>
            <a:chOff x="1776626" y="1281400"/>
            <a:chExt cx="2498924" cy="2497043"/>
          </a:xfrm>
        </p:grpSpPr>
        <p:grpSp>
          <p:nvGrpSpPr>
            <p:cNvPr id="103" name="Google Shape;103;p15"/>
            <p:cNvGrpSpPr/>
            <p:nvPr/>
          </p:nvGrpSpPr>
          <p:grpSpPr>
            <a:xfrm>
              <a:off x="1776626" y="1281400"/>
              <a:ext cx="2498924" cy="2497043"/>
              <a:chOff x="1776626" y="1281400"/>
              <a:chExt cx="2498924" cy="2497043"/>
            </a:xfrm>
          </p:grpSpPr>
          <p:sp>
            <p:nvSpPr>
              <p:cNvPr id="104" name="Google Shape;104;p15"/>
              <p:cNvSpPr/>
              <p:nvPr/>
            </p:nvSpPr>
            <p:spPr>
              <a:xfrm rot="2700000">
                <a:off x="2761975" y="1053398"/>
                <a:ext cx="489601" cy="2989789"/>
              </a:xfrm>
              <a:prstGeom prst="roundRect">
                <a:avLst>
                  <a:gd fmla="val 50000" name="adj"/>
                </a:avLst>
              </a:prstGeom>
              <a:solidFill>
                <a:srgbClr val="0C58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5"/>
              <p:cNvSpPr txBox="1"/>
              <p:nvPr/>
            </p:nvSpPr>
            <p:spPr>
              <a:xfrm rot="-2700000">
                <a:off x="1852639" y="2184597"/>
                <a:ext cx="2696622" cy="342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CN" sz="1100">
                    <a:solidFill>
                      <a:srgbClr val="FFFFFF"/>
                    </a:solidFill>
                  </a:rPr>
                  <a:t>Data Exploration and Data Cleaning</a:t>
                </a:r>
                <a:endParaRPr b="1" sz="11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6" name="Google Shape;106;p15"/>
            <p:cNvSpPr/>
            <p:nvPr/>
          </p:nvSpPr>
          <p:spPr>
            <a:xfrm>
              <a:off x="196607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9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9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7" name="Google Shape;107;p15"/>
          <p:cNvGrpSpPr/>
          <p:nvPr/>
        </p:nvGrpSpPr>
        <p:grpSpPr>
          <a:xfrm>
            <a:off x="-19841" y="1318143"/>
            <a:ext cx="2604522" cy="2460300"/>
            <a:chOff x="284959" y="1318143"/>
            <a:chExt cx="2604522" cy="2460300"/>
          </a:xfrm>
        </p:grpSpPr>
        <p:sp>
          <p:nvSpPr>
            <p:cNvPr id="108" name="Google Shape;108;p15"/>
            <p:cNvSpPr/>
            <p:nvPr/>
          </p:nvSpPr>
          <p:spPr>
            <a:xfrm rot="2700000">
              <a:off x="1270309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472955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9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9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15"/>
            <p:cNvSpPr txBox="1"/>
            <p:nvPr/>
          </p:nvSpPr>
          <p:spPr>
            <a:xfrm rot="-2700000">
              <a:off x="414317" y="2300549"/>
              <a:ext cx="2368666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100">
                  <a:solidFill>
                    <a:srgbClr val="FFFFFF"/>
                  </a:solidFill>
                </a:rPr>
                <a:t>Introduction</a:t>
              </a:r>
              <a:endParaRPr b="1" sz="1100">
                <a:solidFill>
                  <a:srgbClr val="FFFFFF"/>
                </a:solidFill>
              </a:endParaRPr>
            </a:p>
          </p:txBody>
        </p:sp>
        <p:sp>
          <p:nvSpPr>
            <p:cNvPr id="111" name="Google Shape;111;p15"/>
            <p:cNvSpPr txBox="1"/>
            <p:nvPr/>
          </p:nvSpPr>
          <p:spPr>
            <a:xfrm rot="-2700000">
              <a:off x="818801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" name="Google Shape;112;p15"/>
          <p:cNvGrpSpPr/>
          <p:nvPr/>
        </p:nvGrpSpPr>
        <p:grpSpPr>
          <a:xfrm>
            <a:off x="6611966" y="1318143"/>
            <a:ext cx="2460300" cy="2460300"/>
            <a:chOff x="6254516" y="1318143"/>
            <a:chExt cx="2460300" cy="2460300"/>
          </a:xfrm>
        </p:grpSpPr>
        <p:sp>
          <p:nvSpPr>
            <p:cNvPr id="113" name="Google Shape;113;p15"/>
            <p:cNvSpPr/>
            <p:nvPr/>
          </p:nvSpPr>
          <p:spPr>
            <a:xfrm rot="2700000">
              <a:off x="7239866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644396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9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9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15"/>
            <p:cNvSpPr txBox="1"/>
            <p:nvPr/>
          </p:nvSpPr>
          <p:spPr>
            <a:xfrm rot="-2700000">
              <a:off x="6375763" y="2297099"/>
              <a:ext cx="2378424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100">
                  <a:solidFill>
                    <a:srgbClr val="FFFFFF"/>
                  </a:solidFill>
                </a:rPr>
                <a:t>Business Impact</a:t>
              </a:r>
              <a:endParaRPr b="1"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16" name="Google Shape;116;p15"/>
          <p:cNvGrpSpPr/>
          <p:nvPr/>
        </p:nvGrpSpPr>
        <p:grpSpPr>
          <a:xfrm>
            <a:off x="3249551" y="1318143"/>
            <a:ext cx="2460300" cy="2460300"/>
            <a:chOff x="3269751" y="1318143"/>
            <a:chExt cx="2460300" cy="2460300"/>
          </a:xfrm>
        </p:grpSpPr>
        <p:sp>
          <p:nvSpPr>
            <p:cNvPr id="117" name="Google Shape;117;p15"/>
            <p:cNvSpPr/>
            <p:nvPr/>
          </p:nvSpPr>
          <p:spPr>
            <a:xfrm rot="2700000">
              <a:off x="4255100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459197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9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9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15"/>
            <p:cNvSpPr txBox="1"/>
            <p:nvPr/>
          </p:nvSpPr>
          <p:spPr>
            <a:xfrm rot="-2700000">
              <a:off x="34047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r>
                <a:rPr b="1" lang="zh-CN" sz="1100">
                  <a:solidFill>
                    <a:srgbClr val="FFFFFF"/>
                  </a:solidFill>
                </a:rPr>
                <a:t>ata Analysis and Visualization</a:t>
              </a:r>
              <a:endParaRPr b="1" sz="1100">
                <a:solidFill>
                  <a:srgbClr val="FFFFFF"/>
                </a:solidFill>
              </a:endParaRPr>
            </a:p>
          </p:txBody>
        </p:sp>
      </p:grpSp>
      <p:sp>
        <p:nvSpPr>
          <p:cNvPr id="120" name="Google Shape;120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"/>
          <p:cNvSpPr/>
          <p:nvPr/>
        </p:nvSpPr>
        <p:spPr>
          <a:xfrm>
            <a:off x="336550" y="1087441"/>
            <a:ext cx="8477249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ROI on loans of B grade is the highest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ROI on loans </a:t>
            </a:r>
            <a:r>
              <a:rPr lang="zh-CN">
                <a:solidFill>
                  <a:schemeClr val="dk1"/>
                </a:solidFill>
              </a:rPr>
              <a:t>lower</a:t>
            </a:r>
            <a:r>
              <a:rPr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than C4 grade is negative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447" y="2081614"/>
            <a:ext cx="4115076" cy="276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7523" y="2081614"/>
            <a:ext cx="4359277" cy="281371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/>
              <a:t>Risk Analysis</a:t>
            </a:r>
            <a:endParaRPr sz="3000"/>
          </a:p>
        </p:txBody>
      </p:sp>
      <p:sp>
        <p:nvSpPr>
          <p:cNvPr id="342" name="Google Shape;342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/>
          <p:nvPr/>
        </p:nvSpPr>
        <p:spPr>
          <a:xfrm>
            <a:off x="333450" y="954541"/>
            <a:ext cx="8477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zh-CN">
                <a:solidFill>
                  <a:schemeClr val="dk1"/>
                </a:solidFill>
              </a:rPr>
              <a:t>Borrowers of high income took higher loan amounts than people from low and medium income level. </a:t>
            </a:r>
            <a:endParaRPr>
              <a:solidFill>
                <a:schemeClr val="dk1"/>
              </a:solidFill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zh-CN">
                <a:solidFill>
                  <a:schemeClr val="dk1"/>
                </a:solidFill>
              </a:rPr>
              <a:t>Borrowers with a lower income had on average highest interest rates than others.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25" y="1657350"/>
            <a:ext cx="8152726" cy="34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/>
              <a:t>Risk Analysis</a:t>
            </a:r>
            <a:endParaRPr sz="3000"/>
          </a:p>
        </p:txBody>
      </p:sp>
      <p:sp>
        <p:nvSpPr>
          <p:cNvPr id="350" name="Google Shape;35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"/>
          <p:cNvSpPr/>
          <p:nvPr/>
        </p:nvSpPr>
        <p:spPr>
          <a:xfrm>
            <a:off x="333450" y="994391"/>
            <a:ext cx="8477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zh-CN">
                <a:solidFill>
                  <a:schemeClr val="dk1"/>
                </a:solidFill>
              </a:rPr>
              <a:t>Length of employment has no obvious influence on the interest rate or amount of loan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425" y="1286925"/>
            <a:ext cx="8324325" cy="368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/>
              <a:t>Risk Analysis</a:t>
            </a:r>
            <a:endParaRPr sz="3000"/>
          </a:p>
        </p:txBody>
      </p:sp>
      <p:sp>
        <p:nvSpPr>
          <p:cNvPr id="358" name="Google Shape;35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0" y="1423525"/>
            <a:ext cx="7962900" cy="3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6"/>
          <p:cNvSpPr/>
          <p:nvPr/>
        </p:nvSpPr>
        <p:spPr>
          <a:xfrm>
            <a:off x="333450" y="994391"/>
            <a:ext cx="8477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zh-CN">
                <a:solidFill>
                  <a:schemeClr val="dk1"/>
                </a:solidFill>
              </a:rPr>
              <a:t>Among all types of home ownership, those with mortgaged house have larger amount and lower interest rate that others, while those with “none” house have larger rate and lower amount.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/>
              <a:t>Risk Analysis</a:t>
            </a:r>
            <a:endParaRPr sz="3000"/>
          </a:p>
        </p:txBody>
      </p:sp>
      <p:sp>
        <p:nvSpPr>
          <p:cNvPr id="366" name="Google Shape;36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8700"/>
            <a:ext cx="8520600" cy="376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/>
              <a:t>Risk Analysis</a:t>
            </a:r>
            <a:endParaRPr sz="3000"/>
          </a:p>
        </p:txBody>
      </p:sp>
      <p:sp>
        <p:nvSpPr>
          <p:cNvPr id="373" name="Google Shape;373;p37"/>
          <p:cNvSpPr/>
          <p:nvPr/>
        </p:nvSpPr>
        <p:spPr>
          <a:xfrm>
            <a:off x="333450" y="948275"/>
            <a:ext cx="8896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zh-CN">
                <a:solidFill>
                  <a:schemeClr val="dk1"/>
                </a:solidFill>
              </a:rPr>
              <a:t>High rate: small business, wedding, house purchasing;</a:t>
            </a:r>
            <a:r>
              <a:rPr lang="zh-CN">
                <a:solidFill>
                  <a:schemeClr val="dk1"/>
                </a:solidFill>
              </a:rPr>
              <a:t> low rate: credit card, car, and eductaion.</a:t>
            </a:r>
            <a:endParaRPr>
              <a:solidFill>
                <a:schemeClr val="dk1"/>
              </a:solidFill>
            </a:endParaRPr>
          </a:p>
          <a:p>
            <a:pPr indent="-1968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zh-CN">
                <a:solidFill>
                  <a:schemeClr val="dk1"/>
                </a:solidFill>
              </a:rPr>
              <a:t>Low amount: car, wedding, medical, moving, vacation and education; high amount: small business, house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4" name="Google Shape;37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75" y="3257225"/>
            <a:ext cx="7210425" cy="172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9675" y="1293985"/>
            <a:ext cx="6524625" cy="1937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/>
              <a:t>Risk Analysis</a:t>
            </a:r>
            <a:endParaRPr sz="3000"/>
          </a:p>
        </p:txBody>
      </p:sp>
      <p:sp>
        <p:nvSpPr>
          <p:cNvPr id="382" name="Google Shape;382;p38"/>
          <p:cNvSpPr/>
          <p:nvPr/>
        </p:nvSpPr>
        <p:spPr>
          <a:xfrm>
            <a:off x="333450" y="948266"/>
            <a:ext cx="8477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968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zh-CN">
                <a:solidFill>
                  <a:schemeClr val="dk1"/>
                </a:solidFill>
              </a:rPr>
              <a:t>Analyze risk condition(default ratio, badloans_amouny, percentage of badloans) of each state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3" name="Google Shape;38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75" y="670200"/>
            <a:ext cx="7900851" cy="40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9"/>
          <p:cNvSpPr/>
          <p:nvPr/>
        </p:nvSpPr>
        <p:spPr>
          <a:xfrm>
            <a:off x="333450" y="383166"/>
            <a:ext cx="8477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968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zh-CN">
                <a:solidFill>
                  <a:schemeClr val="dk1"/>
                </a:solidFill>
              </a:rPr>
              <a:t>Shown in map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0" name="Google Shape;39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0"/>
          <p:cNvSpPr/>
          <p:nvPr/>
        </p:nvSpPr>
        <p:spPr>
          <a:xfrm>
            <a:off x="1656700" y="2026850"/>
            <a:ext cx="58635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300">
                <a:solidFill>
                  <a:srgbClr val="A61C00"/>
                </a:solidFill>
              </a:rPr>
              <a:t>4. Data Prediction Model	</a:t>
            </a:r>
            <a:endParaRPr b="1" sz="3300">
              <a:solidFill>
                <a:srgbClr val="A61C00"/>
              </a:solidFill>
            </a:endParaRPr>
          </a:p>
          <a:p>
            <a:pPr indent="-381000" lvl="0" marL="1371600" marR="0" rtl="0" algn="l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400"/>
              <a:buChar char="-"/>
            </a:pPr>
            <a:r>
              <a:rPr b="1" lang="zh-CN" sz="2400">
                <a:solidFill>
                  <a:srgbClr val="A61C00"/>
                </a:solidFill>
              </a:rPr>
              <a:t>Simple Linear Regression</a:t>
            </a:r>
            <a:endParaRPr b="1" sz="2400">
              <a:solidFill>
                <a:srgbClr val="A61C00"/>
              </a:solidFill>
            </a:endParaRPr>
          </a:p>
        </p:txBody>
      </p:sp>
      <p:sp>
        <p:nvSpPr>
          <p:cNvPr id="396" name="Google Shape;396;p40"/>
          <p:cNvSpPr txBox="1"/>
          <p:nvPr>
            <p:ph idx="12" type="sldNum"/>
          </p:nvPr>
        </p:nvSpPr>
        <p:spPr>
          <a:xfrm>
            <a:off x="6457950" y="46910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/>
              <a:t>Import Package</a:t>
            </a:r>
            <a:endParaRPr sz="3000"/>
          </a:p>
        </p:txBody>
      </p:sp>
      <p:pic>
        <p:nvPicPr>
          <p:cNvPr id="402" name="Google Shape;40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750" y="1702904"/>
            <a:ext cx="4318200" cy="14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/>
              <a:t>Correlation</a:t>
            </a:r>
            <a:endParaRPr sz="3000"/>
          </a:p>
        </p:txBody>
      </p:sp>
      <p:pic>
        <p:nvPicPr>
          <p:cNvPr id="409" name="Google Shape;40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3625"/>
            <a:ext cx="8839201" cy="853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99141"/>
            <a:ext cx="3757400" cy="2841134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/>
              <a:t>1. </a:t>
            </a:r>
            <a:r>
              <a:rPr b="1" lang="zh-CN" sz="3000"/>
              <a:t>Introduction</a:t>
            </a:r>
            <a:r>
              <a:rPr lang="zh-CN" sz="3000"/>
              <a:t> - </a:t>
            </a:r>
            <a:r>
              <a:rPr lang="zh-CN" sz="3000">
                <a:solidFill>
                  <a:srgbClr val="A61C00"/>
                </a:solidFill>
              </a:rPr>
              <a:t>Company and Dataset</a:t>
            </a:r>
            <a:endParaRPr sz="3000">
              <a:solidFill>
                <a:srgbClr val="A61C00"/>
              </a:solidFill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1768500" y="4730350"/>
            <a:ext cx="56070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Data source:</a:t>
            </a:r>
            <a:r>
              <a:rPr lang="zh-CN"/>
              <a:t> </a:t>
            </a:r>
            <a:r>
              <a:rPr lang="zh-CN" sz="1100" u="sng">
                <a:solidFill>
                  <a:schemeClr val="hlink"/>
                </a:solidFill>
                <a:hlinkClick r:id="rId3"/>
              </a:rPr>
              <a:t>https://www.kaggle.com/wendykan/lending-club-loan-data</a:t>
            </a:r>
            <a:endParaRPr/>
          </a:p>
        </p:txBody>
      </p:sp>
      <p:sp>
        <p:nvSpPr>
          <p:cNvPr id="127" name="Google Shape;127;p16"/>
          <p:cNvSpPr txBox="1"/>
          <p:nvPr/>
        </p:nvSpPr>
        <p:spPr>
          <a:xfrm>
            <a:off x="686500" y="1046150"/>
            <a:ext cx="8044200" cy="26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highlight>
                  <a:srgbClr val="FFFFFF"/>
                </a:highlight>
              </a:rPr>
              <a:t>Company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highlight>
                  <a:srgbClr val="FFFFFF"/>
                </a:highlight>
              </a:rPr>
              <a:t>A peer to peer lending. </a:t>
            </a:r>
            <a:r>
              <a:rPr lang="zh-CN">
                <a:solidFill>
                  <a:schemeClr val="dk1"/>
                </a:solidFill>
                <a:highlight>
                  <a:srgbClr val="FFFFFF"/>
                </a:highlight>
              </a:rPr>
              <a:t>The "bridge" between investors and borrowers.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highlight>
                  <a:srgbClr val="FFFFFF"/>
                </a:highlight>
              </a:rPr>
              <a:t>Investors provide funds for potential borrowers and earn a profit depending on the risk they take.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highlight>
                  <a:srgbClr val="FFFFFF"/>
                </a:highlight>
              </a:rPr>
              <a:t>Dataset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highlight>
                  <a:srgbClr val="FFFFFF"/>
                </a:highlight>
              </a:rPr>
              <a:t>L</a:t>
            </a:r>
            <a:r>
              <a:rPr lang="zh-CN">
                <a:solidFill>
                  <a:schemeClr val="dk1"/>
                </a:solidFill>
                <a:highlight>
                  <a:srgbClr val="FFFFFF"/>
                </a:highlight>
              </a:rPr>
              <a:t>oan data for all loans issued through the 2007-2015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highlight>
                  <a:srgbClr val="FFFFFF"/>
                </a:highlight>
              </a:rPr>
              <a:t>Including the current loan status and latest payment information.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highlight>
                  <a:srgbClr val="FFFFFF"/>
                </a:highlight>
              </a:rPr>
              <a:t>Contains </a:t>
            </a:r>
            <a:r>
              <a:rPr b="1" lang="zh-CN">
                <a:solidFill>
                  <a:srgbClr val="A61C00"/>
                </a:solidFill>
                <a:highlight>
                  <a:srgbClr val="FFFFFF"/>
                </a:highlight>
              </a:rPr>
              <a:t>890 thousand observations and 74 variables. </a:t>
            </a:r>
            <a:endParaRPr b="1">
              <a:solidFill>
                <a:srgbClr val="A61C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" name="Google Shape;128;p16"/>
          <p:cNvGrpSpPr/>
          <p:nvPr/>
        </p:nvGrpSpPr>
        <p:grpSpPr>
          <a:xfrm>
            <a:off x="5318126" y="2162528"/>
            <a:ext cx="760006" cy="708134"/>
            <a:chOff x="4877760" y="2887459"/>
            <a:chExt cx="389567" cy="390329"/>
          </a:xfrm>
        </p:grpSpPr>
        <p:sp>
          <p:nvSpPr>
            <p:cNvPr id="129" name="Google Shape;129;p16"/>
            <p:cNvSpPr/>
            <p:nvPr/>
          </p:nvSpPr>
          <p:spPr>
            <a:xfrm>
              <a:off x="5124079" y="2893052"/>
              <a:ext cx="118695" cy="91411"/>
            </a:xfrm>
            <a:custGeom>
              <a:rect b="b" l="l" r="r" t="t"/>
              <a:pathLst>
                <a:path extrusionOk="0" h="3481" w="4520">
                  <a:moveTo>
                    <a:pt x="340" y="0"/>
                  </a:moveTo>
                  <a:cubicBezTo>
                    <a:pt x="97" y="0"/>
                    <a:pt x="0" y="361"/>
                    <a:pt x="248" y="467"/>
                  </a:cubicBezTo>
                  <a:cubicBezTo>
                    <a:pt x="1799" y="974"/>
                    <a:pt x="3129" y="2008"/>
                    <a:pt x="4010" y="3376"/>
                  </a:cubicBezTo>
                  <a:cubicBezTo>
                    <a:pt x="4061" y="3450"/>
                    <a:pt x="4130" y="3481"/>
                    <a:pt x="4199" y="3481"/>
                  </a:cubicBezTo>
                  <a:cubicBezTo>
                    <a:pt x="4362" y="3481"/>
                    <a:pt x="4519" y="3306"/>
                    <a:pt x="4412" y="3118"/>
                  </a:cubicBezTo>
                  <a:cubicBezTo>
                    <a:pt x="3474" y="1654"/>
                    <a:pt x="2057" y="553"/>
                    <a:pt x="402" y="7"/>
                  </a:cubicBezTo>
                  <a:cubicBezTo>
                    <a:pt x="380" y="2"/>
                    <a:pt x="360" y="0"/>
                    <a:pt x="340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4903390" y="2892396"/>
              <a:ext cx="120139" cy="92278"/>
            </a:xfrm>
            <a:custGeom>
              <a:rect b="b" l="l" r="r" t="t"/>
              <a:pathLst>
                <a:path extrusionOk="0" h="3514" w="4575">
                  <a:moveTo>
                    <a:pt x="4240" y="0"/>
                  </a:moveTo>
                  <a:cubicBezTo>
                    <a:pt x="4207" y="0"/>
                    <a:pt x="4172" y="7"/>
                    <a:pt x="4135" y="23"/>
                  </a:cubicBezTo>
                  <a:cubicBezTo>
                    <a:pt x="2461" y="559"/>
                    <a:pt x="1025" y="1659"/>
                    <a:pt x="68" y="3143"/>
                  </a:cubicBezTo>
                  <a:cubicBezTo>
                    <a:pt x="1" y="3258"/>
                    <a:pt x="30" y="3401"/>
                    <a:pt x="144" y="3478"/>
                  </a:cubicBezTo>
                  <a:cubicBezTo>
                    <a:pt x="185" y="3502"/>
                    <a:pt x="230" y="3513"/>
                    <a:pt x="273" y="3513"/>
                  </a:cubicBezTo>
                  <a:cubicBezTo>
                    <a:pt x="352" y="3513"/>
                    <a:pt x="427" y="3475"/>
                    <a:pt x="470" y="3401"/>
                  </a:cubicBezTo>
                  <a:cubicBezTo>
                    <a:pt x="1369" y="2014"/>
                    <a:pt x="2709" y="980"/>
                    <a:pt x="4279" y="473"/>
                  </a:cubicBezTo>
                  <a:cubicBezTo>
                    <a:pt x="4574" y="397"/>
                    <a:pt x="4482" y="0"/>
                    <a:pt x="4240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4901735" y="3179155"/>
              <a:ext cx="100313" cy="84347"/>
            </a:xfrm>
            <a:custGeom>
              <a:rect b="b" l="l" r="r" t="t"/>
              <a:pathLst>
                <a:path extrusionOk="0" h="3212" w="3820">
                  <a:moveTo>
                    <a:pt x="335" y="0"/>
                  </a:moveTo>
                  <a:cubicBezTo>
                    <a:pt x="166" y="0"/>
                    <a:pt x="1" y="193"/>
                    <a:pt x="140" y="386"/>
                  </a:cubicBezTo>
                  <a:cubicBezTo>
                    <a:pt x="916" y="1602"/>
                    <a:pt x="2035" y="2578"/>
                    <a:pt x="3356" y="3181"/>
                  </a:cubicBezTo>
                  <a:cubicBezTo>
                    <a:pt x="3398" y="3202"/>
                    <a:pt x="3438" y="3212"/>
                    <a:pt x="3475" y="3212"/>
                  </a:cubicBezTo>
                  <a:cubicBezTo>
                    <a:pt x="3701" y="3212"/>
                    <a:pt x="3819" y="2857"/>
                    <a:pt x="3548" y="2750"/>
                  </a:cubicBezTo>
                  <a:cubicBezTo>
                    <a:pt x="2313" y="2176"/>
                    <a:pt x="1270" y="1267"/>
                    <a:pt x="533" y="128"/>
                  </a:cubicBezTo>
                  <a:cubicBezTo>
                    <a:pt x="483" y="37"/>
                    <a:pt x="409" y="0"/>
                    <a:pt x="335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5145428" y="3179759"/>
              <a:ext cx="97346" cy="82929"/>
            </a:xfrm>
            <a:custGeom>
              <a:rect b="b" l="l" r="r" t="t"/>
              <a:pathLst>
                <a:path extrusionOk="0" h="3158" w="3707">
                  <a:moveTo>
                    <a:pt x="3386" y="0"/>
                  </a:moveTo>
                  <a:cubicBezTo>
                    <a:pt x="3317" y="0"/>
                    <a:pt x="3248" y="31"/>
                    <a:pt x="3197" y="105"/>
                  </a:cubicBezTo>
                  <a:cubicBezTo>
                    <a:pt x="2469" y="1234"/>
                    <a:pt x="1445" y="2134"/>
                    <a:pt x="230" y="2698"/>
                  </a:cubicBezTo>
                  <a:cubicBezTo>
                    <a:pt x="0" y="2813"/>
                    <a:pt x="77" y="3148"/>
                    <a:pt x="335" y="3158"/>
                  </a:cubicBezTo>
                  <a:cubicBezTo>
                    <a:pt x="373" y="3158"/>
                    <a:pt x="402" y="3148"/>
                    <a:pt x="440" y="3129"/>
                  </a:cubicBezTo>
                  <a:cubicBezTo>
                    <a:pt x="1732" y="2526"/>
                    <a:pt x="2823" y="1560"/>
                    <a:pt x="3599" y="363"/>
                  </a:cubicBezTo>
                  <a:cubicBezTo>
                    <a:pt x="3706" y="175"/>
                    <a:pt x="3549" y="0"/>
                    <a:pt x="3386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4878784" y="3101320"/>
              <a:ext cx="125680" cy="66438"/>
            </a:xfrm>
            <a:custGeom>
              <a:rect b="b" l="l" r="r" t="t"/>
              <a:pathLst>
                <a:path extrusionOk="0" h="2530" w="4786">
                  <a:moveTo>
                    <a:pt x="1818" y="1"/>
                  </a:moveTo>
                  <a:lnTo>
                    <a:pt x="727" y="441"/>
                  </a:lnTo>
                  <a:cubicBezTo>
                    <a:pt x="622" y="479"/>
                    <a:pt x="526" y="537"/>
                    <a:pt x="440" y="613"/>
                  </a:cubicBezTo>
                  <a:lnTo>
                    <a:pt x="412" y="632"/>
                  </a:lnTo>
                  <a:lnTo>
                    <a:pt x="392" y="642"/>
                  </a:lnTo>
                  <a:lnTo>
                    <a:pt x="383" y="661"/>
                  </a:lnTo>
                  <a:lnTo>
                    <a:pt x="354" y="680"/>
                  </a:lnTo>
                  <a:cubicBezTo>
                    <a:pt x="163" y="872"/>
                    <a:pt x="29" y="1130"/>
                    <a:pt x="0" y="1398"/>
                  </a:cubicBezTo>
                  <a:lnTo>
                    <a:pt x="0" y="1446"/>
                  </a:lnTo>
                  <a:lnTo>
                    <a:pt x="0" y="1465"/>
                  </a:lnTo>
                  <a:lnTo>
                    <a:pt x="0" y="1503"/>
                  </a:lnTo>
                  <a:lnTo>
                    <a:pt x="0" y="1532"/>
                  </a:lnTo>
                  <a:lnTo>
                    <a:pt x="0" y="1589"/>
                  </a:lnTo>
                  <a:lnTo>
                    <a:pt x="0" y="1771"/>
                  </a:lnTo>
                  <a:lnTo>
                    <a:pt x="0" y="2307"/>
                  </a:lnTo>
                  <a:cubicBezTo>
                    <a:pt x="0" y="2430"/>
                    <a:pt x="106" y="2529"/>
                    <a:pt x="227" y="2529"/>
                  </a:cubicBezTo>
                  <a:cubicBezTo>
                    <a:pt x="237" y="2529"/>
                    <a:pt x="248" y="2529"/>
                    <a:pt x="258" y="2527"/>
                  </a:cubicBezTo>
                  <a:lnTo>
                    <a:pt x="4517" y="2527"/>
                  </a:lnTo>
                  <a:cubicBezTo>
                    <a:pt x="4528" y="2529"/>
                    <a:pt x="4538" y="2529"/>
                    <a:pt x="4549" y="2529"/>
                  </a:cubicBezTo>
                  <a:cubicBezTo>
                    <a:pt x="4670" y="2529"/>
                    <a:pt x="4776" y="2430"/>
                    <a:pt x="4785" y="2307"/>
                  </a:cubicBezTo>
                  <a:lnTo>
                    <a:pt x="4785" y="1781"/>
                  </a:lnTo>
                  <a:lnTo>
                    <a:pt x="4756" y="1599"/>
                  </a:lnTo>
                  <a:lnTo>
                    <a:pt x="4756" y="1541"/>
                  </a:lnTo>
                  <a:lnTo>
                    <a:pt x="4756" y="1532"/>
                  </a:lnTo>
                  <a:lnTo>
                    <a:pt x="4756" y="1503"/>
                  </a:lnTo>
                  <a:lnTo>
                    <a:pt x="4756" y="1474"/>
                  </a:lnTo>
                  <a:lnTo>
                    <a:pt x="4756" y="1455"/>
                  </a:lnTo>
                  <a:lnTo>
                    <a:pt x="4756" y="1407"/>
                  </a:lnTo>
                  <a:cubicBezTo>
                    <a:pt x="4728" y="1140"/>
                    <a:pt x="4603" y="881"/>
                    <a:pt x="4402" y="690"/>
                  </a:cubicBezTo>
                  <a:lnTo>
                    <a:pt x="4374" y="671"/>
                  </a:lnTo>
                  <a:lnTo>
                    <a:pt x="4364" y="651"/>
                  </a:lnTo>
                  <a:lnTo>
                    <a:pt x="4345" y="642"/>
                  </a:lnTo>
                  <a:lnTo>
                    <a:pt x="4316" y="623"/>
                  </a:lnTo>
                  <a:cubicBezTo>
                    <a:pt x="4230" y="546"/>
                    <a:pt x="4134" y="489"/>
                    <a:pt x="4029" y="450"/>
                  </a:cubicBezTo>
                  <a:lnTo>
                    <a:pt x="2929" y="10"/>
                  </a:lnTo>
                  <a:lnTo>
                    <a:pt x="2651" y="288"/>
                  </a:lnTo>
                  <a:lnTo>
                    <a:pt x="2373" y="556"/>
                  </a:lnTo>
                  <a:lnTo>
                    <a:pt x="2096" y="288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819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4877760" y="3101819"/>
              <a:ext cx="51049" cy="65939"/>
            </a:xfrm>
            <a:custGeom>
              <a:rect b="b" l="l" r="r" t="t"/>
              <a:pathLst>
                <a:path extrusionOk="0" h="2511" w="1944">
                  <a:moveTo>
                    <a:pt x="1848" y="1"/>
                  </a:moveTo>
                  <a:lnTo>
                    <a:pt x="766" y="422"/>
                  </a:lnTo>
                  <a:cubicBezTo>
                    <a:pt x="297" y="613"/>
                    <a:pt x="1" y="1073"/>
                    <a:pt x="20" y="1580"/>
                  </a:cubicBezTo>
                  <a:lnTo>
                    <a:pt x="20" y="2288"/>
                  </a:lnTo>
                  <a:cubicBezTo>
                    <a:pt x="20" y="2411"/>
                    <a:pt x="125" y="2510"/>
                    <a:pt x="247" y="2510"/>
                  </a:cubicBezTo>
                  <a:cubicBezTo>
                    <a:pt x="257" y="2510"/>
                    <a:pt x="268" y="2510"/>
                    <a:pt x="278" y="2508"/>
                  </a:cubicBezTo>
                  <a:lnTo>
                    <a:pt x="336" y="2508"/>
                  </a:lnTo>
                  <a:lnTo>
                    <a:pt x="336" y="1580"/>
                  </a:lnTo>
                  <a:cubicBezTo>
                    <a:pt x="317" y="1073"/>
                    <a:pt x="613" y="613"/>
                    <a:pt x="1082" y="422"/>
                  </a:cubicBezTo>
                  <a:lnTo>
                    <a:pt x="1944" y="8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4901131" y="2997278"/>
              <a:ext cx="79463" cy="56328"/>
            </a:xfrm>
            <a:custGeom>
              <a:rect b="b" l="l" r="r" t="t"/>
              <a:pathLst>
                <a:path extrusionOk="0" h="2145" w="3026">
                  <a:moveTo>
                    <a:pt x="2690" y="1828"/>
                  </a:moveTo>
                  <a:lnTo>
                    <a:pt x="2661" y="1848"/>
                  </a:lnTo>
                  <a:lnTo>
                    <a:pt x="2671" y="1838"/>
                  </a:lnTo>
                  <a:lnTo>
                    <a:pt x="2690" y="1828"/>
                  </a:lnTo>
                  <a:close/>
                  <a:moveTo>
                    <a:pt x="2661" y="1838"/>
                  </a:moveTo>
                  <a:lnTo>
                    <a:pt x="2652" y="1848"/>
                  </a:lnTo>
                  <a:lnTo>
                    <a:pt x="2623" y="1867"/>
                  </a:lnTo>
                  <a:lnTo>
                    <a:pt x="2661" y="1838"/>
                  </a:lnTo>
                  <a:close/>
                  <a:moveTo>
                    <a:pt x="1455" y="1"/>
                  </a:moveTo>
                  <a:cubicBezTo>
                    <a:pt x="652" y="1"/>
                    <a:pt x="1" y="651"/>
                    <a:pt x="1" y="1455"/>
                  </a:cubicBezTo>
                  <a:lnTo>
                    <a:pt x="1" y="2144"/>
                  </a:lnTo>
                  <a:cubicBezTo>
                    <a:pt x="1" y="2144"/>
                    <a:pt x="326" y="2106"/>
                    <a:pt x="364" y="1943"/>
                  </a:cubicBezTo>
                  <a:cubicBezTo>
                    <a:pt x="384" y="1934"/>
                    <a:pt x="393" y="1915"/>
                    <a:pt x="403" y="1895"/>
                  </a:cubicBezTo>
                  <a:cubicBezTo>
                    <a:pt x="594" y="1895"/>
                    <a:pt x="1465" y="1886"/>
                    <a:pt x="1972" y="1273"/>
                  </a:cubicBezTo>
                  <a:cubicBezTo>
                    <a:pt x="2078" y="1570"/>
                    <a:pt x="2317" y="1800"/>
                    <a:pt x="2623" y="1886"/>
                  </a:cubicBezTo>
                  <a:cubicBezTo>
                    <a:pt x="2633" y="1905"/>
                    <a:pt x="2642" y="1924"/>
                    <a:pt x="2661" y="1943"/>
                  </a:cubicBezTo>
                  <a:cubicBezTo>
                    <a:pt x="2700" y="2106"/>
                    <a:pt x="3025" y="2135"/>
                    <a:pt x="3025" y="2135"/>
                  </a:cubicBezTo>
                  <a:lnTo>
                    <a:pt x="3025" y="1455"/>
                  </a:lnTo>
                  <a:cubicBezTo>
                    <a:pt x="3025" y="651"/>
                    <a:pt x="2374" y="1"/>
                    <a:pt x="15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4901131" y="2997541"/>
              <a:ext cx="43250" cy="56065"/>
            </a:xfrm>
            <a:custGeom>
              <a:rect b="b" l="l" r="r" t="t"/>
              <a:pathLst>
                <a:path extrusionOk="0" h="2135" w="1647">
                  <a:moveTo>
                    <a:pt x="1455" y="0"/>
                  </a:moveTo>
                  <a:cubicBezTo>
                    <a:pt x="652" y="0"/>
                    <a:pt x="1" y="651"/>
                    <a:pt x="1" y="1455"/>
                  </a:cubicBezTo>
                  <a:lnTo>
                    <a:pt x="1" y="2134"/>
                  </a:lnTo>
                  <a:cubicBezTo>
                    <a:pt x="87" y="2125"/>
                    <a:pt x="173" y="2106"/>
                    <a:pt x="259" y="2067"/>
                  </a:cubicBezTo>
                  <a:lnTo>
                    <a:pt x="259" y="1828"/>
                  </a:lnTo>
                  <a:lnTo>
                    <a:pt x="259" y="1455"/>
                  </a:lnTo>
                  <a:cubicBezTo>
                    <a:pt x="259" y="680"/>
                    <a:pt x="872" y="38"/>
                    <a:pt x="16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4969749" y="3047802"/>
              <a:ext cx="17620" cy="23371"/>
            </a:xfrm>
            <a:custGeom>
              <a:rect b="b" l="l" r="r" t="t"/>
              <a:pathLst>
                <a:path extrusionOk="0" h="890" w="671">
                  <a:moveTo>
                    <a:pt x="240" y="0"/>
                  </a:moveTo>
                  <a:lnTo>
                    <a:pt x="240" y="10"/>
                  </a:lnTo>
                  <a:cubicBezTo>
                    <a:pt x="221" y="4"/>
                    <a:pt x="202" y="1"/>
                    <a:pt x="183" y="1"/>
                  </a:cubicBezTo>
                  <a:cubicBezTo>
                    <a:pt x="88" y="1"/>
                    <a:pt x="0" y="78"/>
                    <a:pt x="0" y="182"/>
                  </a:cubicBezTo>
                  <a:lnTo>
                    <a:pt x="0" y="699"/>
                  </a:lnTo>
                  <a:cubicBezTo>
                    <a:pt x="0" y="804"/>
                    <a:pt x="90" y="889"/>
                    <a:pt x="187" y="889"/>
                  </a:cubicBezTo>
                  <a:cubicBezTo>
                    <a:pt x="205" y="889"/>
                    <a:pt x="222" y="886"/>
                    <a:pt x="240" y="881"/>
                  </a:cubicBezTo>
                  <a:cubicBezTo>
                    <a:pt x="278" y="862"/>
                    <a:pt x="316" y="852"/>
                    <a:pt x="345" y="833"/>
                  </a:cubicBezTo>
                  <a:cubicBezTo>
                    <a:pt x="374" y="795"/>
                    <a:pt x="412" y="766"/>
                    <a:pt x="450" y="747"/>
                  </a:cubicBezTo>
                  <a:cubicBezTo>
                    <a:pt x="670" y="498"/>
                    <a:pt x="556" y="105"/>
                    <a:pt x="240" y="0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4894592" y="3047802"/>
              <a:ext cx="17620" cy="23371"/>
            </a:xfrm>
            <a:custGeom>
              <a:rect b="b" l="l" r="r" t="t"/>
              <a:pathLst>
                <a:path extrusionOk="0" h="890" w="671">
                  <a:moveTo>
                    <a:pt x="489" y="0"/>
                  </a:moveTo>
                  <a:cubicBezTo>
                    <a:pt x="470" y="0"/>
                    <a:pt x="451" y="3"/>
                    <a:pt x="432" y="10"/>
                  </a:cubicBezTo>
                  <a:cubicBezTo>
                    <a:pt x="1" y="144"/>
                    <a:pt x="1" y="747"/>
                    <a:pt x="432" y="881"/>
                  </a:cubicBezTo>
                  <a:cubicBezTo>
                    <a:pt x="449" y="887"/>
                    <a:pt x="467" y="889"/>
                    <a:pt x="485" y="889"/>
                  </a:cubicBezTo>
                  <a:cubicBezTo>
                    <a:pt x="582" y="889"/>
                    <a:pt x="671" y="806"/>
                    <a:pt x="671" y="708"/>
                  </a:cubicBezTo>
                  <a:lnTo>
                    <a:pt x="671" y="182"/>
                  </a:lnTo>
                  <a:cubicBezTo>
                    <a:pt x="671" y="125"/>
                    <a:pt x="642" y="67"/>
                    <a:pt x="594" y="38"/>
                  </a:cubicBezTo>
                  <a:cubicBezTo>
                    <a:pt x="562" y="13"/>
                    <a:pt x="526" y="0"/>
                    <a:pt x="489" y="0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4926262" y="3088610"/>
              <a:ext cx="29437" cy="33350"/>
            </a:xfrm>
            <a:custGeom>
              <a:rect b="b" l="l" r="r" t="t"/>
              <a:pathLst>
                <a:path extrusionOk="0" h="1270" w="1121">
                  <a:moveTo>
                    <a:pt x="186" y="1"/>
                  </a:moveTo>
                  <a:cubicBezTo>
                    <a:pt x="88" y="1"/>
                    <a:pt x="1" y="80"/>
                    <a:pt x="1" y="188"/>
                  </a:cubicBezTo>
                  <a:lnTo>
                    <a:pt x="1" y="724"/>
                  </a:lnTo>
                  <a:cubicBezTo>
                    <a:pt x="1" y="772"/>
                    <a:pt x="20" y="829"/>
                    <a:pt x="58" y="858"/>
                  </a:cubicBezTo>
                  <a:lnTo>
                    <a:pt x="431" y="1222"/>
                  </a:lnTo>
                  <a:cubicBezTo>
                    <a:pt x="460" y="1250"/>
                    <a:pt x="508" y="1269"/>
                    <a:pt x="556" y="1269"/>
                  </a:cubicBezTo>
                  <a:cubicBezTo>
                    <a:pt x="604" y="1269"/>
                    <a:pt x="652" y="1250"/>
                    <a:pt x="690" y="1212"/>
                  </a:cubicBezTo>
                  <a:lnTo>
                    <a:pt x="1063" y="820"/>
                  </a:lnTo>
                  <a:cubicBezTo>
                    <a:pt x="1101" y="791"/>
                    <a:pt x="1111" y="743"/>
                    <a:pt x="1121" y="695"/>
                  </a:cubicBezTo>
                  <a:lnTo>
                    <a:pt x="1121" y="188"/>
                  </a:lnTo>
                  <a:cubicBezTo>
                    <a:pt x="1111" y="140"/>
                    <a:pt x="1092" y="92"/>
                    <a:pt x="1063" y="64"/>
                  </a:cubicBezTo>
                  <a:cubicBezTo>
                    <a:pt x="1025" y="25"/>
                    <a:pt x="977" y="6"/>
                    <a:pt x="929" y="6"/>
                  </a:cubicBezTo>
                  <a:lnTo>
                    <a:pt x="891" y="6"/>
                  </a:lnTo>
                  <a:cubicBezTo>
                    <a:pt x="814" y="25"/>
                    <a:pt x="747" y="35"/>
                    <a:pt x="671" y="35"/>
                  </a:cubicBezTo>
                  <a:lnTo>
                    <a:pt x="451" y="35"/>
                  </a:lnTo>
                  <a:cubicBezTo>
                    <a:pt x="374" y="35"/>
                    <a:pt x="298" y="25"/>
                    <a:pt x="231" y="6"/>
                  </a:cubicBezTo>
                  <a:cubicBezTo>
                    <a:pt x="216" y="2"/>
                    <a:pt x="201" y="1"/>
                    <a:pt x="186" y="1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4926262" y="3088952"/>
              <a:ext cx="17883" cy="33245"/>
            </a:xfrm>
            <a:custGeom>
              <a:rect b="b" l="l" r="r" t="t"/>
              <a:pathLst>
                <a:path extrusionOk="0" h="1266" w="681">
                  <a:moveTo>
                    <a:pt x="189" y="0"/>
                  </a:moveTo>
                  <a:cubicBezTo>
                    <a:pt x="87" y="0"/>
                    <a:pt x="1" y="81"/>
                    <a:pt x="1" y="185"/>
                  </a:cubicBezTo>
                  <a:lnTo>
                    <a:pt x="1" y="720"/>
                  </a:lnTo>
                  <a:cubicBezTo>
                    <a:pt x="1" y="768"/>
                    <a:pt x="20" y="826"/>
                    <a:pt x="58" y="864"/>
                  </a:cubicBezTo>
                  <a:lnTo>
                    <a:pt x="431" y="1218"/>
                  </a:lnTo>
                  <a:cubicBezTo>
                    <a:pt x="460" y="1247"/>
                    <a:pt x="508" y="1266"/>
                    <a:pt x="556" y="1266"/>
                  </a:cubicBezTo>
                  <a:cubicBezTo>
                    <a:pt x="604" y="1266"/>
                    <a:pt x="652" y="1247"/>
                    <a:pt x="680" y="1209"/>
                  </a:cubicBezTo>
                  <a:cubicBezTo>
                    <a:pt x="652" y="1209"/>
                    <a:pt x="613" y="1189"/>
                    <a:pt x="594" y="1161"/>
                  </a:cubicBezTo>
                  <a:lnTo>
                    <a:pt x="221" y="797"/>
                  </a:lnTo>
                  <a:cubicBezTo>
                    <a:pt x="183" y="759"/>
                    <a:pt x="164" y="711"/>
                    <a:pt x="173" y="653"/>
                  </a:cubicBezTo>
                  <a:lnTo>
                    <a:pt x="173" y="127"/>
                  </a:lnTo>
                  <a:cubicBezTo>
                    <a:pt x="173" y="79"/>
                    <a:pt x="192" y="31"/>
                    <a:pt x="221" y="3"/>
                  </a:cubicBezTo>
                  <a:cubicBezTo>
                    <a:pt x="210" y="1"/>
                    <a:pt x="199" y="0"/>
                    <a:pt x="189" y="0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4909692" y="3030261"/>
              <a:ext cx="62341" cy="66805"/>
            </a:xfrm>
            <a:custGeom>
              <a:rect b="b" l="l" r="r" t="t"/>
              <a:pathLst>
                <a:path extrusionOk="0" h="2544" w="2374">
                  <a:moveTo>
                    <a:pt x="1648" y="1"/>
                  </a:moveTo>
                  <a:cubicBezTo>
                    <a:pt x="1634" y="1"/>
                    <a:pt x="1619" y="6"/>
                    <a:pt x="1608" y="17"/>
                  </a:cubicBezTo>
                  <a:cubicBezTo>
                    <a:pt x="1350" y="209"/>
                    <a:pt x="1053" y="352"/>
                    <a:pt x="747" y="439"/>
                  </a:cubicBezTo>
                  <a:cubicBezTo>
                    <a:pt x="651" y="467"/>
                    <a:pt x="555" y="486"/>
                    <a:pt x="460" y="505"/>
                  </a:cubicBezTo>
                  <a:cubicBezTo>
                    <a:pt x="364" y="525"/>
                    <a:pt x="268" y="534"/>
                    <a:pt x="172" y="544"/>
                  </a:cubicBezTo>
                  <a:cubicBezTo>
                    <a:pt x="77" y="544"/>
                    <a:pt x="0" y="630"/>
                    <a:pt x="0" y="726"/>
                  </a:cubicBezTo>
                  <a:lnTo>
                    <a:pt x="0" y="1472"/>
                  </a:lnTo>
                  <a:cubicBezTo>
                    <a:pt x="0" y="2065"/>
                    <a:pt x="479" y="2544"/>
                    <a:pt x="1082" y="2544"/>
                  </a:cubicBezTo>
                  <a:lnTo>
                    <a:pt x="1302" y="2544"/>
                  </a:lnTo>
                  <a:cubicBezTo>
                    <a:pt x="1895" y="2544"/>
                    <a:pt x="2374" y="2065"/>
                    <a:pt x="2374" y="1472"/>
                  </a:cubicBezTo>
                  <a:lnTo>
                    <a:pt x="2374" y="697"/>
                  </a:lnTo>
                  <a:cubicBezTo>
                    <a:pt x="2374" y="620"/>
                    <a:pt x="2335" y="553"/>
                    <a:pt x="2259" y="525"/>
                  </a:cubicBezTo>
                  <a:cubicBezTo>
                    <a:pt x="2240" y="515"/>
                    <a:pt x="2221" y="505"/>
                    <a:pt x="2201" y="496"/>
                  </a:cubicBezTo>
                  <a:cubicBezTo>
                    <a:pt x="1991" y="410"/>
                    <a:pt x="1819" y="257"/>
                    <a:pt x="1713" y="56"/>
                  </a:cubicBezTo>
                  <a:lnTo>
                    <a:pt x="1704" y="37"/>
                  </a:lnTo>
                  <a:cubicBezTo>
                    <a:pt x="1692" y="13"/>
                    <a:pt x="1670" y="1"/>
                    <a:pt x="1648" y="1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4909692" y="3030261"/>
              <a:ext cx="45509" cy="67068"/>
            </a:xfrm>
            <a:custGeom>
              <a:rect b="b" l="l" r="r" t="t"/>
              <a:pathLst>
                <a:path extrusionOk="0" h="2554" w="1733">
                  <a:moveTo>
                    <a:pt x="1648" y="1"/>
                  </a:moveTo>
                  <a:cubicBezTo>
                    <a:pt x="1634" y="1"/>
                    <a:pt x="1619" y="6"/>
                    <a:pt x="1608" y="17"/>
                  </a:cubicBezTo>
                  <a:cubicBezTo>
                    <a:pt x="1350" y="209"/>
                    <a:pt x="1053" y="352"/>
                    <a:pt x="747" y="439"/>
                  </a:cubicBezTo>
                  <a:cubicBezTo>
                    <a:pt x="651" y="467"/>
                    <a:pt x="555" y="486"/>
                    <a:pt x="460" y="505"/>
                  </a:cubicBezTo>
                  <a:cubicBezTo>
                    <a:pt x="364" y="525"/>
                    <a:pt x="268" y="534"/>
                    <a:pt x="172" y="544"/>
                  </a:cubicBezTo>
                  <a:cubicBezTo>
                    <a:pt x="77" y="553"/>
                    <a:pt x="0" y="630"/>
                    <a:pt x="0" y="726"/>
                  </a:cubicBezTo>
                  <a:lnTo>
                    <a:pt x="0" y="1472"/>
                  </a:lnTo>
                  <a:cubicBezTo>
                    <a:pt x="0" y="2065"/>
                    <a:pt x="479" y="2554"/>
                    <a:pt x="1082" y="2554"/>
                  </a:cubicBezTo>
                  <a:lnTo>
                    <a:pt x="1302" y="2554"/>
                  </a:lnTo>
                  <a:cubicBezTo>
                    <a:pt x="699" y="2554"/>
                    <a:pt x="220" y="2065"/>
                    <a:pt x="220" y="1472"/>
                  </a:cubicBezTo>
                  <a:lnTo>
                    <a:pt x="220" y="726"/>
                  </a:lnTo>
                  <a:cubicBezTo>
                    <a:pt x="220" y="630"/>
                    <a:pt x="297" y="553"/>
                    <a:pt x="393" y="544"/>
                  </a:cubicBezTo>
                  <a:cubicBezTo>
                    <a:pt x="488" y="534"/>
                    <a:pt x="584" y="525"/>
                    <a:pt x="680" y="505"/>
                  </a:cubicBezTo>
                  <a:cubicBezTo>
                    <a:pt x="775" y="486"/>
                    <a:pt x="871" y="467"/>
                    <a:pt x="967" y="439"/>
                  </a:cubicBezTo>
                  <a:cubicBezTo>
                    <a:pt x="1235" y="362"/>
                    <a:pt x="1493" y="247"/>
                    <a:pt x="1732" y="84"/>
                  </a:cubicBezTo>
                  <a:lnTo>
                    <a:pt x="1713" y="56"/>
                  </a:lnTo>
                  <a:lnTo>
                    <a:pt x="1704" y="37"/>
                  </a:lnTo>
                  <a:cubicBezTo>
                    <a:pt x="1692" y="13"/>
                    <a:pt x="1670" y="1"/>
                    <a:pt x="1648" y="1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5142408" y="3101583"/>
              <a:ext cx="124919" cy="66175"/>
            </a:xfrm>
            <a:custGeom>
              <a:rect b="b" l="l" r="r" t="t"/>
              <a:pathLst>
                <a:path extrusionOk="0" h="2520" w="4757">
                  <a:moveTo>
                    <a:pt x="1819" y="0"/>
                  </a:moveTo>
                  <a:lnTo>
                    <a:pt x="728" y="440"/>
                  </a:lnTo>
                  <a:cubicBezTo>
                    <a:pt x="622" y="479"/>
                    <a:pt x="527" y="536"/>
                    <a:pt x="441" y="613"/>
                  </a:cubicBezTo>
                  <a:lnTo>
                    <a:pt x="412" y="632"/>
                  </a:lnTo>
                  <a:lnTo>
                    <a:pt x="393" y="641"/>
                  </a:lnTo>
                  <a:lnTo>
                    <a:pt x="383" y="661"/>
                  </a:lnTo>
                  <a:lnTo>
                    <a:pt x="354" y="680"/>
                  </a:lnTo>
                  <a:cubicBezTo>
                    <a:pt x="163" y="871"/>
                    <a:pt x="29" y="1130"/>
                    <a:pt x="0" y="1397"/>
                  </a:cubicBezTo>
                  <a:lnTo>
                    <a:pt x="0" y="1445"/>
                  </a:lnTo>
                  <a:lnTo>
                    <a:pt x="0" y="1464"/>
                  </a:lnTo>
                  <a:lnTo>
                    <a:pt x="0" y="1493"/>
                  </a:lnTo>
                  <a:lnTo>
                    <a:pt x="0" y="1522"/>
                  </a:lnTo>
                  <a:lnTo>
                    <a:pt x="0" y="1531"/>
                  </a:lnTo>
                  <a:lnTo>
                    <a:pt x="0" y="1589"/>
                  </a:lnTo>
                  <a:lnTo>
                    <a:pt x="0" y="1771"/>
                  </a:lnTo>
                  <a:lnTo>
                    <a:pt x="0" y="2297"/>
                  </a:lnTo>
                  <a:cubicBezTo>
                    <a:pt x="0" y="2420"/>
                    <a:pt x="106" y="2519"/>
                    <a:pt x="227" y="2519"/>
                  </a:cubicBezTo>
                  <a:cubicBezTo>
                    <a:pt x="237" y="2519"/>
                    <a:pt x="248" y="2519"/>
                    <a:pt x="259" y="2517"/>
                  </a:cubicBezTo>
                  <a:lnTo>
                    <a:pt x="4489" y="2517"/>
                  </a:lnTo>
                  <a:cubicBezTo>
                    <a:pt x="4499" y="2519"/>
                    <a:pt x="4510" y="2519"/>
                    <a:pt x="4520" y="2519"/>
                  </a:cubicBezTo>
                  <a:cubicBezTo>
                    <a:pt x="4642" y="2519"/>
                    <a:pt x="4748" y="2420"/>
                    <a:pt x="4757" y="2297"/>
                  </a:cubicBezTo>
                  <a:lnTo>
                    <a:pt x="4757" y="1771"/>
                  </a:lnTo>
                  <a:lnTo>
                    <a:pt x="4757" y="1589"/>
                  </a:lnTo>
                  <a:lnTo>
                    <a:pt x="4747" y="1589"/>
                  </a:lnTo>
                  <a:lnTo>
                    <a:pt x="4747" y="1531"/>
                  </a:lnTo>
                  <a:lnTo>
                    <a:pt x="4747" y="1522"/>
                  </a:lnTo>
                  <a:lnTo>
                    <a:pt x="4747" y="1493"/>
                  </a:lnTo>
                  <a:lnTo>
                    <a:pt x="4747" y="1464"/>
                  </a:lnTo>
                  <a:lnTo>
                    <a:pt x="4747" y="1445"/>
                  </a:lnTo>
                  <a:lnTo>
                    <a:pt x="4747" y="1397"/>
                  </a:lnTo>
                  <a:cubicBezTo>
                    <a:pt x="4709" y="1130"/>
                    <a:pt x="4584" y="871"/>
                    <a:pt x="4393" y="680"/>
                  </a:cubicBezTo>
                  <a:lnTo>
                    <a:pt x="4364" y="661"/>
                  </a:lnTo>
                  <a:lnTo>
                    <a:pt x="4345" y="641"/>
                  </a:lnTo>
                  <a:lnTo>
                    <a:pt x="4336" y="632"/>
                  </a:lnTo>
                  <a:lnTo>
                    <a:pt x="4307" y="613"/>
                  </a:lnTo>
                  <a:cubicBezTo>
                    <a:pt x="4221" y="536"/>
                    <a:pt x="4125" y="479"/>
                    <a:pt x="4010" y="440"/>
                  </a:cubicBezTo>
                  <a:lnTo>
                    <a:pt x="2929" y="0"/>
                  </a:lnTo>
                  <a:lnTo>
                    <a:pt x="2651" y="287"/>
                  </a:lnTo>
                  <a:lnTo>
                    <a:pt x="2374" y="555"/>
                  </a:lnTo>
                  <a:lnTo>
                    <a:pt x="2096" y="287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819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5140885" y="3101819"/>
              <a:ext cx="51049" cy="65939"/>
            </a:xfrm>
            <a:custGeom>
              <a:rect b="b" l="l" r="r" t="t"/>
              <a:pathLst>
                <a:path extrusionOk="0" h="2511" w="1944">
                  <a:moveTo>
                    <a:pt x="1858" y="1"/>
                  </a:moveTo>
                  <a:lnTo>
                    <a:pt x="776" y="422"/>
                  </a:lnTo>
                  <a:cubicBezTo>
                    <a:pt x="298" y="613"/>
                    <a:pt x="1" y="1073"/>
                    <a:pt x="20" y="1580"/>
                  </a:cubicBezTo>
                  <a:lnTo>
                    <a:pt x="20" y="2288"/>
                  </a:lnTo>
                  <a:cubicBezTo>
                    <a:pt x="29" y="2411"/>
                    <a:pt x="135" y="2510"/>
                    <a:pt x="256" y="2510"/>
                  </a:cubicBezTo>
                  <a:cubicBezTo>
                    <a:pt x="267" y="2510"/>
                    <a:pt x="277" y="2510"/>
                    <a:pt x="288" y="2508"/>
                  </a:cubicBezTo>
                  <a:lnTo>
                    <a:pt x="345" y="2508"/>
                  </a:lnTo>
                  <a:lnTo>
                    <a:pt x="345" y="1580"/>
                  </a:lnTo>
                  <a:cubicBezTo>
                    <a:pt x="317" y="1073"/>
                    <a:pt x="623" y="613"/>
                    <a:pt x="1092" y="422"/>
                  </a:cubicBezTo>
                  <a:lnTo>
                    <a:pt x="1944" y="87"/>
                  </a:lnTo>
                  <a:lnTo>
                    <a:pt x="1858" y="1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5164256" y="2997278"/>
              <a:ext cx="79699" cy="56328"/>
            </a:xfrm>
            <a:custGeom>
              <a:rect b="b" l="l" r="r" t="t"/>
              <a:pathLst>
                <a:path extrusionOk="0" h="2145" w="3035">
                  <a:moveTo>
                    <a:pt x="2671" y="1838"/>
                  </a:moveTo>
                  <a:lnTo>
                    <a:pt x="2661" y="1848"/>
                  </a:lnTo>
                  <a:lnTo>
                    <a:pt x="2633" y="1867"/>
                  </a:lnTo>
                  <a:lnTo>
                    <a:pt x="2671" y="1838"/>
                  </a:lnTo>
                  <a:close/>
                  <a:moveTo>
                    <a:pt x="1456" y="1"/>
                  </a:moveTo>
                  <a:cubicBezTo>
                    <a:pt x="652" y="1"/>
                    <a:pt x="1" y="651"/>
                    <a:pt x="1" y="1455"/>
                  </a:cubicBezTo>
                  <a:lnTo>
                    <a:pt x="1" y="2144"/>
                  </a:lnTo>
                  <a:cubicBezTo>
                    <a:pt x="1" y="2144"/>
                    <a:pt x="336" y="2106"/>
                    <a:pt x="374" y="1943"/>
                  </a:cubicBezTo>
                  <a:cubicBezTo>
                    <a:pt x="393" y="1934"/>
                    <a:pt x="403" y="1915"/>
                    <a:pt x="412" y="1895"/>
                  </a:cubicBezTo>
                  <a:cubicBezTo>
                    <a:pt x="594" y="1895"/>
                    <a:pt x="1475" y="1886"/>
                    <a:pt x="1972" y="1273"/>
                  </a:cubicBezTo>
                  <a:cubicBezTo>
                    <a:pt x="2087" y="1570"/>
                    <a:pt x="2326" y="1800"/>
                    <a:pt x="2633" y="1886"/>
                  </a:cubicBezTo>
                  <a:cubicBezTo>
                    <a:pt x="2633" y="1905"/>
                    <a:pt x="2652" y="1924"/>
                    <a:pt x="2661" y="1943"/>
                  </a:cubicBezTo>
                  <a:cubicBezTo>
                    <a:pt x="2700" y="2106"/>
                    <a:pt x="3035" y="2135"/>
                    <a:pt x="3035" y="2135"/>
                  </a:cubicBezTo>
                  <a:lnTo>
                    <a:pt x="3035" y="1455"/>
                  </a:lnTo>
                  <a:cubicBezTo>
                    <a:pt x="3035" y="651"/>
                    <a:pt x="2384" y="1"/>
                    <a:pt x="158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5164256" y="2997541"/>
              <a:ext cx="43250" cy="56065"/>
            </a:xfrm>
            <a:custGeom>
              <a:rect b="b" l="l" r="r" t="t"/>
              <a:pathLst>
                <a:path extrusionOk="0" h="2135" w="1647">
                  <a:moveTo>
                    <a:pt x="1456" y="0"/>
                  </a:moveTo>
                  <a:cubicBezTo>
                    <a:pt x="652" y="0"/>
                    <a:pt x="1" y="651"/>
                    <a:pt x="1" y="1455"/>
                  </a:cubicBezTo>
                  <a:lnTo>
                    <a:pt x="1" y="2134"/>
                  </a:lnTo>
                  <a:cubicBezTo>
                    <a:pt x="97" y="2125"/>
                    <a:pt x="183" y="2106"/>
                    <a:pt x="259" y="2067"/>
                  </a:cubicBezTo>
                  <a:lnTo>
                    <a:pt x="259" y="1828"/>
                  </a:lnTo>
                  <a:lnTo>
                    <a:pt x="259" y="1455"/>
                  </a:lnTo>
                  <a:cubicBezTo>
                    <a:pt x="259" y="680"/>
                    <a:pt x="872" y="38"/>
                    <a:pt x="16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5233136" y="3047802"/>
              <a:ext cx="17358" cy="23371"/>
            </a:xfrm>
            <a:custGeom>
              <a:rect b="b" l="l" r="r" t="t"/>
              <a:pathLst>
                <a:path extrusionOk="0" h="890" w="661">
                  <a:moveTo>
                    <a:pt x="239" y="0"/>
                  </a:moveTo>
                  <a:lnTo>
                    <a:pt x="239" y="10"/>
                  </a:lnTo>
                  <a:cubicBezTo>
                    <a:pt x="219" y="4"/>
                    <a:pt x="199" y="1"/>
                    <a:pt x="180" y="1"/>
                  </a:cubicBezTo>
                  <a:cubicBezTo>
                    <a:pt x="81" y="1"/>
                    <a:pt x="0" y="78"/>
                    <a:pt x="0" y="182"/>
                  </a:cubicBezTo>
                  <a:lnTo>
                    <a:pt x="0" y="699"/>
                  </a:lnTo>
                  <a:cubicBezTo>
                    <a:pt x="0" y="804"/>
                    <a:pt x="83" y="889"/>
                    <a:pt x="184" y="889"/>
                  </a:cubicBezTo>
                  <a:cubicBezTo>
                    <a:pt x="202" y="889"/>
                    <a:pt x="221" y="886"/>
                    <a:pt x="239" y="881"/>
                  </a:cubicBezTo>
                  <a:cubicBezTo>
                    <a:pt x="268" y="862"/>
                    <a:pt x="306" y="852"/>
                    <a:pt x="335" y="833"/>
                  </a:cubicBezTo>
                  <a:cubicBezTo>
                    <a:pt x="373" y="795"/>
                    <a:pt x="402" y="766"/>
                    <a:pt x="440" y="747"/>
                  </a:cubicBezTo>
                  <a:cubicBezTo>
                    <a:pt x="661" y="498"/>
                    <a:pt x="555" y="105"/>
                    <a:pt x="239" y="0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5157980" y="3047802"/>
              <a:ext cx="17358" cy="23371"/>
            </a:xfrm>
            <a:custGeom>
              <a:rect b="b" l="l" r="r" t="t"/>
              <a:pathLst>
                <a:path extrusionOk="0" h="890" w="661">
                  <a:moveTo>
                    <a:pt x="479" y="0"/>
                  </a:moveTo>
                  <a:cubicBezTo>
                    <a:pt x="460" y="0"/>
                    <a:pt x="441" y="3"/>
                    <a:pt x="422" y="10"/>
                  </a:cubicBezTo>
                  <a:cubicBezTo>
                    <a:pt x="1" y="144"/>
                    <a:pt x="1" y="747"/>
                    <a:pt x="422" y="881"/>
                  </a:cubicBezTo>
                  <a:cubicBezTo>
                    <a:pt x="441" y="887"/>
                    <a:pt x="460" y="889"/>
                    <a:pt x="478" y="889"/>
                  </a:cubicBezTo>
                  <a:cubicBezTo>
                    <a:pt x="579" y="889"/>
                    <a:pt x="661" y="806"/>
                    <a:pt x="661" y="708"/>
                  </a:cubicBezTo>
                  <a:lnTo>
                    <a:pt x="661" y="182"/>
                  </a:lnTo>
                  <a:cubicBezTo>
                    <a:pt x="661" y="125"/>
                    <a:pt x="632" y="67"/>
                    <a:pt x="584" y="38"/>
                  </a:cubicBezTo>
                  <a:cubicBezTo>
                    <a:pt x="553" y="13"/>
                    <a:pt x="516" y="0"/>
                    <a:pt x="479" y="0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5189387" y="3088610"/>
              <a:ext cx="29700" cy="33587"/>
            </a:xfrm>
            <a:custGeom>
              <a:rect b="b" l="l" r="r" t="t"/>
              <a:pathLst>
                <a:path extrusionOk="0" h="1279" w="1131">
                  <a:moveTo>
                    <a:pt x="186" y="1"/>
                  </a:moveTo>
                  <a:cubicBezTo>
                    <a:pt x="90" y="1"/>
                    <a:pt x="11" y="80"/>
                    <a:pt x="11" y="188"/>
                  </a:cubicBezTo>
                  <a:lnTo>
                    <a:pt x="11" y="724"/>
                  </a:lnTo>
                  <a:cubicBezTo>
                    <a:pt x="1" y="781"/>
                    <a:pt x="30" y="829"/>
                    <a:pt x="68" y="877"/>
                  </a:cubicBezTo>
                  <a:lnTo>
                    <a:pt x="441" y="1231"/>
                  </a:lnTo>
                  <a:cubicBezTo>
                    <a:pt x="470" y="1260"/>
                    <a:pt x="518" y="1279"/>
                    <a:pt x="566" y="1279"/>
                  </a:cubicBezTo>
                  <a:cubicBezTo>
                    <a:pt x="613" y="1279"/>
                    <a:pt x="661" y="1260"/>
                    <a:pt x="690" y="1222"/>
                  </a:cubicBezTo>
                  <a:lnTo>
                    <a:pt x="1073" y="829"/>
                  </a:lnTo>
                  <a:cubicBezTo>
                    <a:pt x="1102" y="800"/>
                    <a:pt x="1121" y="753"/>
                    <a:pt x="1121" y="705"/>
                  </a:cubicBezTo>
                  <a:lnTo>
                    <a:pt x="1121" y="198"/>
                  </a:lnTo>
                  <a:cubicBezTo>
                    <a:pt x="1130" y="150"/>
                    <a:pt x="1102" y="92"/>
                    <a:pt x="1063" y="64"/>
                  </a:cubicBezTo>
                  <a:cubicBezTo>
                    <a:pt x="1025" y="25"/>
                    <a:pt x="977" y="6"/>
                    <a:pt x="929" y="6"/>
                  </a:cubicBezTo>
                  <a:lnTo>
                    <a:pt x="891" y="6"/>
                  </a:lnTo>
                  <a:cubicBezTo>
                    <a:pt x="824" y="25"/>
                    <a:pt x="747" y="35"/>
                    <a:pt x="680" y="35"/>
                  </a:cubicBezTo>
                  <a:lnTo>
                    <a:pt x="451" y="35"/>
                  </a:lnTo>
                  <a:cubicBezTo>
                    <a:pt x="384" y="35"/>
                    <a:pt x="307" y="25"/>
                    <a:pt x="231" y="6"/>
                  </a:cubicBezTo>
                  <a:cubicBezTo>
                    <a:pt x="216" y="2"/>
                    <a:pt x="201" y="1"/>
                    <a:pt x="186" y="1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5189650" y="3088952"/>
              <a:ext cx="17857" cy="33245"/>
            </a:xfrm>
            <a:custGeom>
              <a:rect b="b" l="l" r="r" t="t"/>
              <a:pathLst>
                <a:path extrusionOk="0" h="1266" w="680">
                  <a:moveTo>
                    <a:pt x="181" y="0"/>
                  </a:moveTo>
                  <a:cubicBezTo>
                    <a:pt x="87" y="0"/>
                    <a:pt x="1" y="81"/>
                    <a:pt x="1" y="185"/>
                  </a:cubicBezTo>
                  <a:lnTo>
                    <a:pt x="1" y="720"/>
                  </a:lnTo>
                  <a:cubicBezTo>
                    <a:pt x="1" y="768"/>
                    <a:pt x="20" y="826"/>
                    <a:pt x="58" y="864"/>
                  </a:cubicBezTo>
                  <a:lnTo>
                    <a:pt x="431" y="1218"/>
                  </a:lnTo>
                  <a:cubicBezTo>
                    <a:pt x="460" y="1247"/>
                    <a:pt x="508" y="1266"/>
                    <a:pt x="556" y="1266"/>
                  </a:cubicBezTo>
                  <a:cubicBezTo>
                    <a:pt x="603" y="1266"/>
                    <a:pt x="651" y="1247"/>
                    <a:pt x="680" y="1209"/>
                  </a:cubicBezTo>
                  <a:cubicBezTo>
                    <a:pt x="642" y="1209"/>
                    <a:pt x="613" y="1189"/>
                    <a:pt x="584" y="1161"/>
                  </a:cubicBezTo>
                  <a:lnTo>
                    <a:pt x="221" y="797"/>
                  </a:lnTo>
                  <a:cubicBezTo>
                    <a:pt x="182" y="759"/>
                    <a:pt x="163" y="711"/>
                    <a:pt x="163" y="653"/>
                  </a:cubicBezTo>
                  <a:lnTo>
                    <a:pt x="163" y="127"/>
                  </a:lnTo>
                  <a:cubicBezTo>
                    <a:pt x="163" y="79"/>
                    <a:pt x="182" y="31"/>
                    <a:pt x="211" y="3"/>
                  </a:cubicBezTo>
                  <a:cubicBezTo>
                    <a:pt x="201" y="1"/>
                    <a:pt x="191" y="0"/>
                    <a:pt x="181" y="0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5173054" y="3030261"/>
              <a:ext cx="62368" cy="66805"/>
            </a:xfrm>
            <a:custGeom>
              <a:rect b="b" l="l" r="r" t="t"/>
              <a:pathLst>
                <a:path extrusionOk="0" h="2544" w="2375">
                  <a:moveTo>
                    <a:pt x="1649" y="1"/>
                  </a:moveTo>
                  <a:cubicBezTo>
                    <a:pt x="1634" y="1"/>
                    <a:pt x="1620" y="6"/>
                    <a:pt x="1609" y="17"/>
                  </a:cubicBezTo>
                  <a:cubicBezTo>
                    <a:pt x="1350" y="209"/>
                    <a:pt x="1054" y="352"/>
                    <a:pt x="747" y="439"/>
                  </a:cubicBezTo>
                  <a:cubicBezTo>
                    <a:pt x="652" y="467"/>
                    <a:pt x="556" y="486"/>
                    <a:pt x="460" y="505"/>
                  </a:cubicBezTo>
                  <a:cubicBezTo>
                    <a:pt x="365" y="525"/>
                    <a:pt x="269" y="534"/>
                    <a:pt x="173" y="544"/>
                  </a:cubicBezTo>
                  <a:cubicBezTo>
                    <a:pt x="68" y="544"/>
                    <a:pt x="1" y="630"/>
                    <a:pt x="1" y="726"/>
                  </a:cubicBezTo>
                  <a:lnTo>
                    <a:pt x="1" y="1472"/>
                  </a:lnTo>
                  <a:cubicBezTo>
                    <a:pt x="1" y="2065"/>
                    <a:pt x="479" y="2544"/>
                    <a:pt x="1073" y="2544"/>
                  </a:cubicBezTo>
                  <a:lnTo>
                    <a:pt x="1302" y="2544"/>
                  </a:lnTo>
                  <a:cubicBezTo>
                    <a:pt x="1896" y="2544"/>
                    <a:pt x="2374" y="2065"/>
                    <a:pt x="2374" y="1472"/>
                  </a:cubicBezTo>
                  <a:lnTo>
                    <a:pt x="2374" y="697"/>
                  </a:lnTo>
                  <a:cubicBezTo>
                    <a:pt x="2374" y="620"/>
                    <a:pt x="2326" y="553"/>
                    <a:pt x="2259" y="525"/>
                  </a:cubicBezTo>
                  <a:cubicBezTo>
                    <a:pt x="2240" y="515"/>
                    <a:pt x="2221" y="505"/>
                    <a:pt x="2192" y="496"/>
                  </a:cubicBezTo>
                  <a:cubicBezTo>
                    <a:pt x="1982" y="410"/>
                    <a:pt x="1810" y="257"/>
                    <a:pt x="1714" y="56"/>
                  </a:cubicBezTo>
                  <a:lnTo>
                    <a:pt x="1704" y="37"/>
                  </a:lnTo>
                  <a:cubicBezTo>
                    <a:pt x="1693" y="13"/>
                    <a:pt x="1671" y="1"/>
                    <a:pt x="1649" y="1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5172817" y="3030261"/>
              <a:ext cx="45509" cy="67068"/>
            </a:xfrm>
            <a:custGeom>
              <a:rect b="b" l="l" r="r" t="t"/>
              <a:pathLst>
                <a:path extrusionOk="0" h="2554" w="1733">
                  <a:moveTo>
                    <a:pt x="1648" y="1"/>
                  </a:moveTo>
                  <a:cubicBezTo>
                    <a:pt x="1634" y="1"/>
                    <a:pt x="1619" y="6"/>
                    <a:pt x="1608" y="17"/>
                  </a:cubicBezTo>
                  <a:cubicBezTo>
                    <a:pt x="1350" y="209"/>
                    <a:pt x="1053" y="352"/>
                    <a:pt x="747" y="439"/>
                  </a:cubicBezTo>
                  <a:cubicBezTo>
                    <a:pt x="651" y="467"/>
                    <a:pt x="555" y="486"/>
                    <a:pt x="460" y="505"/>
                  </a:cubicBezTo>
                  <a:cubicBezTo>
                    <a:pt x="364" y="525"/>
                    <a:pt x="268" y="534"/>
                    <a:pt x="173" y="544"/>
                  </a:cubicBezTo>
                  <a:cubicBezTo>
                    <a:pt x="77" y="553"/>
                    <a:pt x="0" y="630"/>
                    <a:pt x="0" y="726"/>
                  </a:cubicBezTo>
                  <a:lnTo>
                    <a:pt x="0" y="1472"/>
                  </a:lnTo>
                  <a:cubicBezTo>
                    <a:pt x="0" y="2065"/>
                    <a:pt x="479" y="2554"/>
                    <a:pt x="1082" y="2554"/>
                  </a:cubicBezTo>
                  <a:lnTo>
                    <a:pt x="1302" y="2554"/>
                  </a:lnTo>
                  <a:cubicBezTo>
                    <a:pt x="699" y="2554"/>
                    <a:pt x="220" y="2065"/>
                    <a:pt x="220" y="1472"/>
                  </a:cubicBezTo>
                  <a:lnTo>
                    <a:pt x="220" y="726"/>
                  </a:lnTo>
                  <a:cubicBezTo>
                    <a:pt x="220" y="630"/>
                    <a:pt x="297" y="553"/>
                    <a:pt x="393" y="544"/>
                  </a:cubicBezTo>
                  <a:cubicBezTo>
                    <a:pt x="488" y="534"/>
                    <a:pt x="584" y="525"/>
                    <a:pt x="680" y="505"/>
                  </a:cubicBezTo>
                  <a:cubicBezTo>
                    <a:pt x="775" y="486"/>
                    <a:pt x="871" y="467"/>
                    <a:pt x="967" y="439"/>
                  </a:cubicBezTo>
                  <a:cubicBezTo>
                    <a:pt x="1235" y="362"/>
                    <a:pt x="1493" y="247"/>
                    <a:pt x="1733" y="84"/>
                  </a:cubicBezTo>
                  <a:lnTo>
                    <a:pt x="1713" y="56"/>
                  </a:lnTo>
                  <a:lnTo>
                    <a:pt x="1704" y="37"/>
                  </a:lnTo>
                  <a:cubicBezTo>
                    <a:pt x="1692" y="13"/>
                    <a:pt x="1670" y="1"/>
                    <a:pt x="1648" y="1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5009953" y="2992000"/>
              <a:ext cx="125680" cy="66149"/>
            </a:xfrm>
            <a:custGeom>
              <a:rect b="b" l="l" r="r" t="t"/>
              <a:pathLst>
                <a:path extrusionOk="0" h="2519" w="4786">
                  <a:moveTo>
                    <a:pt x="1848" y="1"/>
                  </a:moveTo>
                  <a:lnTo>
                    <a:pt x="766" y="431"/>
                  </a:lnTo>
                  <a:cubicBezTo>
                    <a:pt x="642" y="470"/>
                    <a:pt x="537" y="527"/>
                    <a:pt x="441" y="604"/>
                  </a:cubicBezTo>
                  <a:lnTo>
                    <a:pt x="412" y="623"/>
                  </a:lnTo>
                  <a:lnTo>
                    <a:pt x="403" y="642"/>
                  </a:lnTo>
                  <a:lnTo>
                    <a:pt x="384" y="651"/>
                  </a:lnTo>
                  <a:lnTo>
                    <a:pt x="364" y="671"/>
                  </a:lnTo>
                  <a:cubicBezTo>
                    <a:pt x="163" y="862"/>
                    <a:pt x="39" y="1120"/>
                    <a:pt x="1" y="1388"/>
                  </a:cubicBezTo>
                  <a:lnTo>
                    <a:pt x="1" y="1436"/>
                  </a:lnTo>
                  <a:lnTo>
                    <a:pt x="1" y="1455"/>
                  </a:lnTo>
                  <a:lnTo>
                    <a:pt x="1" y="1494"/>
                  </a:lnTo>
                  <a:lnTo>
                    <a:pt x="1" y="1522"/>
                  </a:lnTo>
                  <a:lnTo>
                    <a:pt x="1" y="1532"/>
                  </a:lnTo>
                  <a:lnTo>
                    <a:pt x="1" y="1589"/>
                  </a:lnTo>
                  <a:lnTo>
                    <a:pt x="1" y="1762"/>
                  </a:lnTo>
                  <a:lnTo>
                    <a:pt x="1" y="2288"/>
                  </a:lnTo>
                  <a:cubicBezTo>
                    <a:pt x="10" y="2416"/>
                    <a:pt x="116" y="2518"/>
                    <a:pt x="251" y="2518"/>
                  </a:cubicBezTo>
                  <a:cubicBezTo>
                    <a:pt x="257" y="2518"/>
                    <a:pt x="263" y="2518"/>
                    <a:pt x="269" y="2518"/>
                  </a:cubicBezTo>
                  <a:lnTo>
                    <a:pt x="4527" y="2518"/>
                  </a:lnTo>
                  <a:cubicBezTo>
                    <a:pt x="4533" y="2518"/>
                    <a:pt x="4539" y="2518"/>
                    <a:pt x="4544" y="2518"/>
                  </a:cubicBezTo>
                  <a:cubicBezTo>
                    <a:pt x="4671" y="2518"/>
                    <a:pt x="4777" y="2416"/>
                    <a:pt x="4786" y="2288"/>
                  </a:cubicBezTo>
                  <a:lnTo>
                    <a:pt x="4786" y="1762"/>
                  </a:lnTo>
                  <a:lnTo>
                    <a:pt x="4786" y="1589"/>
                  </a:lnTo>
                  <a:lnTo>
                    <a:pt x="4776" y="1589"/>
                  </a:lnTo>
                  <a:lnTo>
                    <a:pt x="4776" y="1532"/>
                  </a:lnTo>
                  <a:lnTo>
                    <a:pt x="4776" y="1522"/>
                  </a:lnTo>
                  <a:lnTo>
                    <a:pt x="4776" y="1494"/>
                  </a:lnTo>
                  <a:lnTo>
                    <a:pt x="4776" y="1455"/>
                  </a:lnTo>
                  <a:lnTo>
                    <a:pt x="4776" y="1446"/>
                  </a:lnTo>
                  <a:lnTo>
                    <a:pt x="4776" y="1398"/>
                  </a:lnTo>
                  <a:cubicBezTo>
                    <a:pt x="4748" y="1120"/>
                    <a:pt x="4614" y="862"/>
                    <a:pt x="4422" y="680"/>
                  </a:cubicBezTo>
                  <a:lnTo>
                    <a:pt x="4394" y="651"/>
                  </a:lnTo>
                  <a:lnTo>
                    <a:pt x="4384" y="642"/>
                  </a:lnTo>
                  <a:lnTo>
                    <a:pt x="4365" y="623"/>
                  </a:lnTo>
                  <a:lnTo>
                    <a:pt x="4336" y="604"/>
                  </a:lnTo>
                  <a:cubicBezTo>
                    <a:pt x="4250" y="537"/>
                    <a:pt x="4154" y="479"/>
                    <a:pt x="4049" y="431"/>
                  </a:cubicBezTo>
                  <a:lnTo>
                    <a:pt x="2958" y="1"/>
                  </a:lnTo>
                  <a:lnTo>
                    <a:pt x="2680" y="278"/>
                  </a:lnTo>
                  <a:lnTo>
                    <a:pt x="2403" y="556"/>
                  </a:lnTo>
                  <a:lnTo>
                    <a:pt x="2125" y="278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rgbClr val="819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5009217" y="2992262"/>
              <a:ext cx="51286" cy="65913"/>
            </a:xfrm>
            <a:custGeom>
              <a:rect b="b" l="l" r="r" t="t"/>
              <a:pathLst>
                <a:path extrusionOk="0" h="2510" w="1953">
                  <a:moveTo>
                    <a:pt x="1857" y="0"/>
                  </a:moveTo>
                  <a:lnTo>
                    <a:pt x="775" y="421"/>
                  </a:lnTo>
                  <a:cubicBezTo>
                    <a:pt x="306" y="613"/>
                    <a:pt x="0" y="1072"/>
                    <a:pt x="29" y="1579"/>
                  </a:cubicBezTo>
                  <a:lnTo>
                    <a:pt x="29" y="2278"/>
                  </a:lnTo>
                  <a:cubicBezTo>
                    <a:pt x="29" y="2410"/>
                    <a:pt x="134" y="2510"/>
                    <a:pt x="256" y="2510"/>
                  </a:cubicBezTo>
                  <a:cubicBezTo>
                    <a:pt x="266" y="2510"/>
                    <a:pt x="277" y="2509"/>
                    <a:pt x="287" y="2508"/>
                  </a:cubicBezTo>
                  <a:lnTo>
                    <a:pt x="345" y="2508"/>
                  </a:lnTo>
                  <a:lnTo>
                    <a:pt x="345" y="1579"/>
                  </a:lnTo>
                  <a:cubicBezTo>
                    <a:pt x="325" y="1072"/>
                    <a:pt x="622" y="613"/>
                    <a:pt x="1091" y="421"/>
                  </a:cubicBezTo>
                  <a:lnTo>
                    <a:pt x="1952" y="86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5032825" y="2887695"/>
              <a:ext cx="79436" cy="56091"/>
            </a:xfrm>
            <a:custGeom>
              <a:rect b="b" l="l" r="r" t="t"/>
              <a:pathLst>
                <a:path extrusionOk="0" h="2136" w="3025">
                  <a:moveTo>
                    <a:pt x="1455" y="1"/>
                  </a:moveTo>
                  <a:cubicBezTo>
                    <a:pt x="651" y="1"/>
                    <a:pt x="1" y="652"/>
                    <a:pt x="1" y="1456"/>
                  </a:cubicBezTo>
                  <a:lnTo>
                    <a:pt x="1" y="2135"/>
                  </a:lnTo>
                  <a:cubicBezTo>
                    <a:pt x="1" y="2135"/>
                    <a:pt x="326" y="2106"/>
                    <a:pt x="364" y="1944"/>
                  </a:cubicBezTo>
                  <a:cubicBezTo>
                    <a:pt x="383" y="1925"/>
                    <a:pt x="393" y="1915"/>
                    <a:pt x="403" y="1896"/>
                  </a:cubicBezTo>
                  <a:cubicBezTo>
                    <a:pt x="584" y="1896"/>
                    <a:pt x="1465" y="1877"/>
                    <a:pt x="1972" y="1274"/>
                  </a:cubicBezTo>
                  <a:cubicBezTo>
                    <a:pt x="2077" y="1570"/>
                    <a:pt x="2317" y="1800"/>
                    <a:pt x="2623" y="1886"/>
                  </a:cubicBezTo>
                  <a:cubicBezTo>
                    <a:pt x="2632" y="1905"/>
                    <a:pt x="2642" y="1925"/>
                    <a:pt x="2652" y="1944"/>
                  </a:cubicBezTo>
                  <a:cubicBezTo>
                    <a:pt x="2699" y="2106"/>
                    <a:pt x="3025" y="2135"/>
                    <a:pt x="3025" y="2135"/>
                  </a:cubicBezTo>
                  <a:lnTo>
                    <a:pt x="3025" y="1456"/>
                  </a:lnTo>
                  <a:cubicBezTo>
                    <a:pt x="3025" y="652"/>
                    <a:pt x="2374" y="1"/>
                    <a:pt x="15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5032825" y="2887459"/>
              <a:ext cx="43014" cy="56328"/>
            </a:xfrm>
            <a:custGeom>
              <a:rect b="b" l="l" r="r" t="t"/>
              <a:pathLst>
                <a:path extrusionOk="0" h="2145" w="1638">
                  <a:moveTo>
                    <a:pt x="1455" y="0"/>
                  </a:moveTo>
                  <a:cubicBezTo>
                    <a:pt x="651" y="0"/>
                    <a:pt x="1" y="651"/>
                    <a:pt x="1" y="1455"/>
                  </a:cubicBezTo>
                  <a:lnTo>
                    <a:pt x="1" y="2144"/>
                  </a:lnTo>
                  <a:cubicBezTo>
                    <a:pt x="87" y="2135"/>
                    <a:pt x="173" y="2106"/>
                    <a:pt x="249" y="2068"/>
                  </a:cubicBezTo>
                  <a:lnTo>
                    <a:pt x="259" y="1838"/>
                  </a:lnTo>
                  <a:lnTo>
                    <a:pt x="259" y="1455"/>
                  </a:lnTo>
                  <a:cubicBezTo>
                    <a:pt x="259" y="680"/>
                    <a:pt x="862" y="39"/>
                    <a:pt x="16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5101442" y="2937983"/>
              <a:ext cx="17358" cy="23371"/>
            </a:xfrm>
            <a:custGeom>
              <a:rect b="b" l="l" r="r" t="t"/>
              <a:pathLst>
                <a:path extrusionOk="0" h="890" w="661">
                  <a:moveTo>
                    <a:pt x="183" y="0"/>
                  </a:moveTo>
                  <a:cubicBezTo>
                    <a:pt x="87" y="0"/>
                    <a:pt x="0" y="78"/>
                    <a:pt x="0" y="182"/>
                  </a:cubicBezTo>
                  <a:lnTo>
                    <a:pt x="0" y="708"/>
                  </a:lnTo>
                  <a:cubicBezTo>
                    <a:pt x="0" y="812"/>
                    <a:pt x="87" y="890"/>
                    <a:pt x="183" y="890"/>
                  </a:cubicBezTo>
                  <a:cubicBezTo>
                    <a:pt x="202" y="890"/>
                    <a:pt x="221" y="887"/>
                    <a:pt x="240" y="880"/>
                  </a:cubicBezTo>
                  <a:cubicBezTo>
                    <a:pt x="278" y="871"/>
                    <a:pt x="307" y="852"/>
                    <a:pt x="345" y="833"/>
                  </a:cubicBezTo>
                  <a:cubicBezTo>
                    <a:pt x="374" y="804"/>
                    <a:pt x="412" y="775"/>
                    <a:pt x="450" y="746"/>
                  </a:cubicBezTo>
                  <a:cubicBezTo>
                    <a:pt x="661" y="498"/>
                    <a:pt x="555" y="105"/>
                    <a:pt x="240" y="10"/>
                  </a:cubicBezTo>
                  <a:cubicBezTo>
                    <a:pt x="221" y="3"/>
                    <a:pt x="202" y="0"/>
                    <a:pt x="183" y="0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5026286" y="2937957"/>
              <a:ext cx="17620" cy="23398"/>
            </a:xfrm>
            <a:custGeom>
              <a:rect b="b" l="l" r="r" t="t"/>
              <a:pathLst>
                <a:path extrusionOk="0" h="891" w="671">
                  <a:moveTo>
                    <a:pt x="484" y="1"/>
                  </a:moveTo>
                  <a:cubicBezTo>
                    <a:pt x="466" y="1"/>
                    <a:pt x="447" y="4"/>
                    <a:pt x="431" y="11"/>
                  </a:cubicBezTo>
                  <a:cubicBezTo>
                    <a:pt x="1" y="145"/>
                    <a:pt x="1" y="747"/>
                    <a:pt x="431" y="881"/>
                  </a:cubicBezTo>
                  <a:cubicBezTo>
                    <a:pt x="450" y="888"/>
                    <a:pt x="469" y="891"/>
                    <a:pt x="488" y="891"/>
                  </a:cubicBezTo>
                  <a:cubicBezTo>
                    <a:pt x="584" y="891"/>
                    <a:pt x="671" y="813"/>
                    <a:pt x="671" y="709"/>
                  </a:cubicBezTo>
                  <a:lnTo>
                    <a:pt x="671" y="183"/>
                  </a:lnTo>
                  <a:cubicBezTo>
                    <a:pt x="661" y="125"/>
                    <a:pt x="632" y="78"/>
                    <a:pt x="594" y="39"/>
                  </a:cubicBezTo>
                  <a:cubicBezTo>
                    <a:pt x="562" y="14"/>
                    <a:pt x="522" y="1"/>
                    <a:pt x="484" y="1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5057956" y="2979027"/>
              <a:ext cx="29175" cy="33350"/>
            </a:xfrm>
            <a:custGeom>
              <a:rect b="b" l="l" r="r" t="t"/>
              <a:pathLst>
                <a:path extrusionOk="0" h="1270" w="1111">
                  <a:moveTo>
                    <a:pt x="185" y="1"/>
                  </a:moveTo>
                  <a:cubicBezTo>
                    <a:pt x="87" y="1"/>
                    <a:pt x="1" y="79"/>
                    <a:pt x="1" y="179"/>
                  </a:cubicBezTo>
                  <a:lnTo>
                    <a:pt x="1" y="715"/>
                  </a:lnTo>
                  <a:cubicBezTo>
                    <a:pt x="1" y="772"/>
                    <a:pt x="20" y="820"/>
                    <a:pt x="58" y="858"/>
                  </a:cubicBezTo>
                  <a:lnTo>
                    <a:pt x="422" y="1222"/>
                  </a:lnTo>
                  <a:cubicBezTo>
                    <a:pt x="460" y="1251"/>
                    <a:pt x="508" y="1270"/>
                    <a:pt x="556" y="1270"/>
                  </a:cubicBezTo>
                  <a:cubicBezTo>
                    <a:pt x="604" y="1270"/>
                    <a:pt x="651" y="1251"/>
                    <a:pt x="680" y="1212"/>
                  </a:cubicBezTo>
                  <a:lnTo>
                    <a:pt x="1063" y="820"/>
                  </a:lnTo>
                  <a:cubicBezTo>
                    <a:pt x="1092" y="782"/>
                    <a:pt x="1111" y="743"/>
                    <a:pt x="1111" y="696"/>
                  </a:cubicBezTo>
                  <a:lnTo>
                    <a:pt x="1111" y="188"/>
                  </a:lnTo>
                  <a:cubicBezTo>
                    <a:pt x="1111" y="140"/>
                    <a:pt x="1092" y="93"/>
                    <a:pt x="1063" y="54"/>
                  </a:cubicBezTo>
                  <a:cubicBezTo>
                    <a:pt x="1025" y="26"/>
                    <a:pt x="977" y="7"/>
                    <a:pt x="919" y="7"/>
                  </a:cubicBezTo>
                  <a:lnTo>
                    <a:pt x="881" y="7"/>
                  </a:lnTo>
                  <a:cubicBezTo>
                    <a:pt x="814" y="26"/>
                    <a:pt x="738" y="26"/>
                    <a:pt x="671" y="26"/>
                  </a:cubicBezTo>
                  <a:lnTo>
                    <a:pt x="450" y="26"/>
                  </a:lnTo>
                  <a:cubicBezTo>
                    <a:pt x="374" y="26"/>
                    <a:pt x="297" y="16"/>
                    <a:pt x="230" y="7"/>
                  </a:cubicBezTo>
                  <a:cubicBezTo>
                    <a:pt x="215" y="3"/>
                    <a:pt x="200" y="1"/>
                    <a:pt x="185" y="1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5057956" y="2979369"/>
              <a:ext cx="17883" cy="33271"/>
            </a:xfrm>
            <a:custGeom>
              <a:rect b="b" l="l" r="r" t="t"/>
              <a:pathLst>
                <a:path extrusionOk="0" h="1267" w="681">
                  <a:moveTo>
                    <a:pt x="189" y="0"/>
                  </a:moveTo>
                  <a:cubicBezTo>
                    <a:pt x="87" y="0"/>
                    <a:pt x="1" y="80"/>
                    <a:pt x="1" y="175"/>
                  </a:cubicBezTo>
                  <a:lnTo>
                    <a:pt x="1" y="711"/>
                  </a:lnTo>
                  <a:cubicBezTo>
                    <a:pt x="1" y="769"/>
                    <a:pt x="20" y="817"/>
                    <a:pt x="58" y="855"/>
                  </a:cubicBezTo>
                  <a:lnTo>
                    <a:pt x="422" y="1219"/>
                  </a:lnTo>
                  <a:cubicBezTo>
                    <a:pt x="460" y="1247"/>
                    <a:pt x="508" y="1266"/>
                    <a:pt x="556" y="1266"/>
                  </a:cubicBezTo>
                  <a:cubicBezTo>
                    <a:pt x="604" y="1266"/>
                    <a:pt x="651" y="1247"/>
                    <a:pt x="680" y="1209"/>
                  </a:cubicBezTo>
                  <a:cubicBezTo>
                    <a:pt x="642" y="1199"/>
                    <a:pt x="613" y="1180"/>
                    <a:pt x="594" y="1152"/>
                  </a:cubicBezTo>
                  <a:lnTo>
                    <a:pt x="221" y="797"/>
                  </a:lnTo>
                  <a:cubicBezTo>
                    <a:pt x="183" y="759"/>
                    <a:pt x="163" y="711"/>
                    <a:pt x="163" y="654"/>
                  </a:cubicBezTo>
                  <a:lnTo>
                    <a:pt x="163" y="118"/>
                  </a:lnTo>
                  <a:cubicBezTo>
                    <a:pt x="163" y="70"/>
                    <a:pt x="183" y="32"/>
                    <a:pt x="221" y="3"/>
                  </a:cubicBezTo>
                  <a:cubicBezTo>
                    <a:pt x="210" y="1"/>
                    <a:pt x="199" y="0"/>
                    <a:pt x="189" y="0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5041386" y="2920520"/>
              <a:ext cx="62341" cy="66989"/>
            </a:xfrm>
            <a:custGeom>
              <a:rect b="b" l="l" r="r" t="t"/>
              <a:pathLst>
                <a:path extrusionOk="0" h="2551" w="2374">
                  <a:moveTo>
                    <a:pt x="1641" y="0"/>
                  </a:moveTo>
                  <a:cubicBezTo>
                    <a:pt x="1629" y="0"/>
                    <a:pt x="1617" y="5"/>
                    <a:pt x="1608" y="14"/>
                  </a:cubicBezTo>
                  <a:cubicBezTo>
                    <a:pt x="1349" y="206"/>
                    <a:pt x="1053" y="349"/>
                    <a:pt x="747" y="445"/>
                  </a:cubicBezTo>
                  <a:cubicBezTo>
                    <a:pt x="651" y="464"/>
                    <a:pt x="555" y="493"/>
                    <a:pt x="459" y="512"/>
                  </a:cubicBezTo>
                  <a:cubicBezTo>
                    <a:pt x="364" y="521"/>
                    <a:pt x="268" y="541"/>
                    <a:pt x="172" y="541"/>
                  </a:cubicBezTo>
                  <a:cubicBezTo>
                    <a:pt x="77" y="550"/>
                    <a:pt x="0" y="627"/>
                    <a:pt x="0" y="722"/>
                  </a:cubicBezTo>
                  <a:lnTo>
                    <a:pt x="0" y="1478"/>
                  </a:lnTo>
                  <a:cubicBezTo>
                    <a:pt x="0" y="2072"/>
                    <a:pt x="479" y="2550"/>
                    <a:pt x="1072" y="2550"/>
                  </a:cubicBezTo>
                  <a:lnTo>
                    <a:pt x="1302" y="2550"/>
                  </a:lnTo>
                  <a:cubicBezTo>
                    <a:pt x="1895" y="2550"/>
                    <a:pt x="2373" y="2072"/>
                    <a:pt x="2373" y="1478"/>
                  </a:cubicBezTo>
                  <a:lnTo>
                    <a:pt x="2373" y="694"/>
                  </a:lnTo>
                  <a:cubicBezTo>
                    <a:pt x="2373" y="617"/>
                    <a:pt x="2326" y="550"/>
                    <a:pt x="2259" y="531"/>
                  </a:cubicBezTo>
                  <a:cubicBezTo>
                    <a:pt x="2239" y="521"/>
                    <a:pt x="2220" y="512"/>
                    <a:pt x="2201" y="502"/>
                  </a:cubicBezTo>
                  <a:cubicBezTo>
                    <a:pt x="1991" y="416"/>
                    <a:pt x="1818" y="253"/>
                    <a:pt x="1713" y="52"/>
                  </a:cubicBezTo>
                  <a:lnTo>
                    <a:pt x="1704" y="43"/>
                  </a:lnTo>
                  <a:cubicBezTo>
                    <a:pt x="1691" y="17"/>
                    <a:pt x="1665" y="0"/>
                    <a:pt x="1641" y="0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5041386" y="2920625"/>
              <a:ext cx="45246" cy="66884"/>
            </a:xfrm>
            <a:custGeom>
              <a:rect b="b" l="l" r="r" t="t"/>
              <a:pathLst>
                <a:path extrusionOk="0" h="2547" w="1723">
                  <a:moveTo>
                    <a:pt x="1641" y="1"/>
                  </a:moveTo>
                  <a:cubicBezTo>
                    <a:pt x="1629" y="1"/>
                    <a:pt x="1617" y="4"/>
                    <a:pt x="1608" y="10"/>
                  </a:cubicBezTo>
                  <a:cubicBezTo>
                    <a:pt x="1349" y="211"/>
                    <a:pt x="1053" y="355"/>
                    <a:pt x="747" y="441"/>
                  </a:cubicBezTo>
                  <a:cubicBezTo>
                    <a:pt x="651" y="470"/>
                    <a:pt x="555" y="489"/>
                    <a:pt x="459" y="508"/>
                  </a:cubicBezTo>
                  <a:cubicBezTo>
                    <a:pt x="364" y="527"/>
                    <a:pt x="268" y="537"/>
                    <a:pt x="172" y="546"/>
                  </a:cubicBezTo>
                  <a:cubicBezTo>
                    <a:pt x="67" y="546"/>
                    <a:pt x="0" y="632"/>
                    <a:pt x="0" y="728"/>
                  </a:cubicBezTo>
                  <a:lnTo>
                    <a:pt x="0" y="1474"/>
                  </a:lnTo>
                  <a:cubicBezTo>
                    <a:pt x="0" y="2068"/>
                    <a:pt x="479" y="2546"/>
                    <a:pt x="1072" y="2546"/>
                  </a:cubicBezTo>
                  <a:lnTo>
                    <a:pt x="1292" y="2546"/>
                  </a:lnTo>
                  <a:cubicBezTo>
                    <a:pt x="699" y="2546"/>
                    <a:pt x="220" y="2068"/>
                    <a:pt x="220" y="1474"/>
                  </a:cubicBezTo>
                  <a:lnTo>
                    <a:pt x="220" y="728"/>
                  </a:lnTo>
                  <a:cubicBezTo>
                    <a:pt x="220" y="632"/>
                    <a:pt x="287" y="546"/>
                    <a:pt x="392" y="546"/>
                  </a:cubicBezTo>
                  <a:cubicBezTo>
                    <a:pt x="488" y="537"/>
                    <a:pt x="584" y="527"/>
                    <a:pt x="680" y="508"/>
                  </a:cubicBezTo>
                  <a:cubicBezTo>
                    <a:pt x="775" y="489"/>
                    <a:pt x="871" y="470"/>
                    <a:pt x="967" y="441"/>
                  </a:cubicBezTo>
                  <a:cubicBezTo>
                    <a:pt x="1235" y="364"/>
                    <a:pt x="1493" y="240"/>
                    <a:pt x="1723" y="87"/>
                  </a:cubicBezTo>
                  <a:lnTo>
                    <a:pt x="1713" y="58"/>
                  </a:lnTo>
                  <a:lnTo>
                    <a:pt x="1704" y="39"/>
                  </a:lnTo>
                  <a:cubicBezTo>
                    <a:pt x="1691" y="13"/>
                    <a:pt x="1665" y="1"/>
                    <a:pt x="1641" y="1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5010714" y="3211139"/>
              <a:ext cx="125680" cy="66648"/>
            </a:xfrm>
            <a:custGeom>
              <a:rect b="b" l="l" r="r" t="t"/>
              <a:pathLst>
                <a:path extrusionOk="0" h="2538" w="4786">
                  <a:moveTo>
                    <a:pt x="1819" y="1"/>
                  </a:moveTo>
                  <a:lnTo>
                    <a:pt x="737" y="441"/>
                  </a:lnTo>
                  <a:cubicBezTo>
                    <a:pt x="623" y="479"/>
                    <a:pt x="527" y="537"/>
                    <a:pt x="441" y="604"/>
                  </a:cubicBezTo>
                  <a:lnTo>
                    <a:pt x="412" y="632"/>
                  </a:lnTo>
                  <a:lnTo>
                    <a:pt x="402" y="642"/>
                  </a:lnTo>
                  <a:lnTo>
                    <a:pt x="383" y="652"/>
                  </a:lnTo>
                  <a:lnTo>
                    <a:pt x="355" y="680"/>
                  </a:lnTo>
                  <a:cubicBezTo>
                    <a:pt x="163" y="872"/>
                    <a:pt x="29" y="1121"/>
                    <a:pt x="0" y="1398"/>
                  </a:cubicBezTo>
                  <a:lnTo>
                    <a:pt x="0" y="1446"/>
                  </a:lnTo>
                  <a:lnTo>
                    <a:pt x="0" y="1475"/>
                  </a:lnTo>
                  <a:lnTo>
                    <a:pt x="0" y="1503"/>
                  </a:lnTo>
                  <a:lnTo>
                    <a:pt x="0" y="1532"/>
                  </a:lnTo>
                  <a:lnTo>
                    <a:pt x="0" y="1542"/>
                  </a:lnTo>
                  <a:lnTo>
                    <a:pt x="0" y="1599"/>
                  </a:lnTo>
                  <a:lnTo>
                    <a:pt x="0" y="1771"/>
                  </a:lnTo>
                  <a:lnTo>
                    <a:pt x="0" y="2307"/>
                  </a:lnTo>
                  <a:cubicBezTo>
                    <a:pt x="0" y="2436"/>
                    <a:pt x="115" y="2538"/>
                    <a:pt x="242" y="2538"/>
                  </a:cubicBezTo>
                  <a:cubicBezTo>
                    <a:pt x="248" y="2538"/>
                    <a:pt x="253" y="2537"/>
                    <a:pt x="259" y="2537"/>
                  </a:cubicBezTo>
                  <a:lnTo>
                    <a:pt x="4518" y="2537"/>
                  </a:lnTo>
                  <a:cubicBezTo>
                    <a:pt x="4524" y="2537"/>
                    <a:pt x="4530" y="2538"/>
                    <a:pt x="4536" y="2538"/>
                  </a:cubicBezTo>
                  <a:cubicBezTo>
                    <a:pt x="4671" y="2538"/>
                    <a:pt x="4776" y="2436"/>
                    <a:pt x="4786" y="2307"/>
                  </a:cubicBezTo>
                  <a:lnTo>
                    <a:pt x="4786" y="1771"/>
                  </a:lnTo>
                  <a:lnTo>
                    <a:pt x="4786" y="1590"/>
                  </a:lnTo>
                  <a:lnTo>
                    <a:pt x="4747" y="1590"/>
                  </a:lnTo>
                  <a:lnTo>
                    <a:pt x="4747" y="1532"/>
                  </a:lnTo>
                  <a:lnTo>
                    <a:pt x="4747" y="1523"/>
                  </a:lnTo>
                  <a:lnTo>
                    <a:pt x="4747" y="1494"/>
                  </a:lnTo>
                  <a:lnTo>
                    <a:pt x="4747" y="1456"/>
                  </a:lnTo>
                  <a:lnTo>
                    <a:pt x="4747" y="1446"/>
                  </a:lnTo>
                  <a:lnTo>
                    <a:pt x="4747" y="1398"/>
                  </a:lnTo>
                  <a:cubicBezTo>
                    <a:pt x="4719" y="1121"/>
                    <a:pt x="4585" y="872"/>
                    <a:pt x="4393" y="680"/>
                  </a:cubicBezTo>
                  <a:lnTo>
                    <a:pt x="4365" y="652"/>
                  </a:lnTo>
                  <a:lnTo>
                    <a:pt x="4355" y="642"/>
                  </a:lnTo>
                  <a:lnTo>
                    <a:pt x="4336" y="632"/>
                  </a:lnTo>
                  <a:lnTo>
                    <a:pt x="4307" y="604"/>
                  </a:lnTo>
                  <a:cubicBezTo>
                    <a:pt x="4221" y="537"/>
                    <a:pt x="4125" y="479"/>
                    <a:pt x="4020" y="441"/>
                  </a:cubicBezTo>
                  <a:lnTo>
                    <a:pt x="2929" y="1"/>
                  </a:lnTo>
                  <a:lnTo>
                    <a:pt x="2651" y="288"/>
                  </a:lnTo>
                  <a:lnTo>
                    <a:pt x="2374" y="556"/>
                  </a:lnTo>
                  <a:lnTo>
                    <a:pt x="2096" y="288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819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5009217" y="3211402"/>
              <a:ext cx="51286" cy="65939"/>
            </a:xfrm>
            <a:custGeom>
              <a:rect b="b" l="l" r="r" t="t"/>
              <a:pathLst>
                <a:path extrusionOk="0" h="2511" w="1953">
                  <a:moveTo>
                    <a:pt x="1857" y="0"/>
                  </a:moveTo>
                  <a:lnTo>
                    <a:pt x="775" y="422"/>
                  </a:lnTo>
                  <a:cubicBezTo>
                    <a:pt x="306" y="613"/>
                    <a:pt x="0" y="1072"/>
                    <a:pt x="29" y="1580"/>
                  </a:cubicBezTo>
                  <a:lnTo>
                    <a:pt x="29" y="2288"/>
                  </a:lnTo>
                  <a:cubicBezTo>
                    <a:pt x="29" y="2411"/>
                    <a:pt x="134" y="2510"/>
                    <a:pt x="255" y="2510"/>
                  </a:cubicBezTo>
                  <a:cubicBezTo>
                    <a:pt x="266" y="2510"/>
                    <a:pt x="277" y="2509"/>
                    <a:pt x="287" y="2508"/>
                  </a:cubicBezTo>
                  <a:lnTo>
                    <a:pt x="345" y="2508"/>
                  </a:lnTo>
                  <a:lnTo>
                    <a:pt x="345" y="1580"/>
                  </a:lnTo>
                  <a:cubicBezTo>
                    <a:pt x="325" y="1072"/>
                    <a:pt x="622" y="613"/>
                    <a:pt x="1091" y="422"/>
                  </a:cubicBezTo>
                  <a:lnTo>
                    <a:pt x="1952" y="8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5032825" y="3106861"/>
              <a:ext cx="79436" cy="56301"/>
            </a:xfrm>
            <a:custGeom>
              <a:rect b="b" l="l" r="r" t="t"/>
              <a:pathLst>
                <a:path extrusionOk="0" h="2144" w="3025">
                  <a:moveTo>
                    <a:pt x="2661" y="1847"/>
                  </a:moveTo>
                  <a:lnTo>
                    <a:pt x="2652" y="1857"/>
                  </a:lnTo>
                  <a:lnTo>
                    <a:pt x="2623" y="1876"/>
                  </a:lnTo>
                  <a:lnTo>
                    <a:pt x="2623" y="1876"/>
                  </a:lnTo>
                  <a:lnTo>
                    <a:pt x="2661" y="1847"/>
                  </a:lnTo>
                  <a:close/>
                  <a:moveTo>
                    <a:pt x="1455" y="0"/>
                  </a:moveTo>
                  <a:cubicBezTo>
                    <a:pt x="651" y="0"/>
                    <a:pt x="1" y="651"/>
                    <a:pt x="1" y="1455"/>
                  </a:cubicBezTo>
                  <a:lnTo>
                    <a:pt x="1" y="2144"/>
                  </a:lnTo>
                  <a:cubicBezTo>
                    <a:pt x="1" y="2144"/>
                    <a:pt x="326" y="2106"/>
                    <a:pt x="364" y="1943"/>
                  </a:cubicBezTo>
                  <a:cubicBezTo>
                    <a:pt x="383" y="1933"/>
                    <a:pt x="393" y="1914"/>
                    <a:pt x="403" y="1895"/>
                  </a:cubicBezTo>
                  <a:cubicBezTo>
                    <a:pt x="584" y="1895"/>
                    <a:pt x="1465" y="1886"/>
                    <a:pt x="1972" y="1273"/>
                  </a:cubicBezTo>
                  <a:cubicBezTo>
                    <a:pt x="2077" y="1570"/>
                    <a:pt x="2317" y="1799"/>
                    <a:pt x="2623" y="1886"/>
                  </a:cubicBezTo>
                  <a:cubicBezTo>
                    <a:pt x="2632" y="1905"/>
                    <a:pt x="2642" y="1924"/>
                    <a:pt x="2652" y="1943"/>
                  </a:cubicBezTo>
                  <a:cubicBezTo>
                    <a:pt x="2699" y="2106"/>
                    <a:pt x="3025" y="2134"/>
                    <a:pt x="3025" y="2134"/>
                  </a:cubicBezTo>
                  <a:lnTo>
                    <a:pt x="3025" y="1455"/>
                  </a:lnTo>
                  <a:cubicBezTo>
                    <a:pt x="3025" y="651"/>
                    <a:pt x="2374" y="0"/>
                    <a:pt x="15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5032825" y="3106861"/>
              <a:ext cx="43014" cy="56301"/>
            </a:xfrm>
            <a:custGeom>
              <a:rect b="b" l="l" r="r" t="t"/>
              <a:pathLst>
                <a:path extrusionOk="0" h="2144" w="1638">
                  <a:moveTo>
                    <a:pt x="1455" y="0"/>
                  </a:moveTo>
                  <a:cubicBezTo>
                    <a:pt x="651" y="0"/>
                    <a:pt x="1" y="651"/>
                    <a:pt x="1" y="1455"/>
                  </a:cubicBezTo>
                  <a:lnTo>
                    <a:pt x="1" y="2144"/>
                  </a:lnTo>
                  <a:cubicBezTo>
                    <a:pt x="87" y="2134"/>
                    <a:pt x="173" y="2106"/>
                    <a:pt x="249" y="2067"/>
                  </a:cubicBezTo>
                  <a:lnTo>
                    <a:pt x="249" y="1828"/>
                  </a:lnTo>
                  <a:lnTo>
                    <a:pt x="259" y="1838"/>
                  </a:lnTo>
                  <a:lnTo>
                    <a:pt x="259" y="1455"/>
                  </a:lnTo>
                  <a:cubicBezTo>
                    <a:pt x="259" y="680"/>
                    <a:pt x="862" y="38"/>
                    <a:pt x="16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5101442" y="3157385"/>
              <a:ext cx="17358" cy="23345"/>
            </a:xfrm>
            <a:custGeom>
              <a:rect b="b" l="l" r="r" t="t"/>
              <a:pathLst>
                <a:path extrusionOk="0" h="889" w="661">
                  <a:moveTo>
                    <a:pt x="183" y="0"/>
                  </a:moveTo>
                  <a:cubicBezTo>
                    <a:pt x="87" y="0"/>
                    <a:pt x="0" y="78"/>
                    <a:pt x="0" y="182"/>
                  </a:cubicBezTo>
                  <a:lnTo>
                    <a:pt x="0" y="708"/>
                  </a:lnTo>
                  <a:cubicBezTo>
                    <a:pt x="0" y="805"/>
                    <a:pt x="90" y="889"/>
                    <a:pt x="187" y="889"/>
                  </a:cubicBezTo>
                  <a:cubicBezTo>
                    <a:pt x="204" y="889"/>
                    <a:pt x="222" y="886"/>
                    <a:pt x="240" y="880"/>
                  </a:cubicBezTo>
                  <a:cubicBezTo>
                    <a:pt x="278" y="871"/>
                    <a:pt x="307" y="852"/>
                    <a:pt x="345" y="832"/>
                  </a:cubicBezTo>
                  <a:cubicBezTo>
                    <a:pt x="374" y="804"/>
                    <a:pt x="412" y="775"/>
                    <a:pt x="450" y="746"/>
                  </a:cubicBezTo>
                  <a:cubicBezTo>
                    <a:pt x="661" y="497"/>
                    <a:pt x="555" y="105"/>
                    <a:pt x="240" y="9"/>
                  </a:cubicBezTo>
                  <a:cubicBezTo>
                    <a:pt x="221" y="3"/>
                    <a:pt x="202" y="0"/>
                    <a:pt x="183" y="0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5026286" y="3157359"/>
              <a:ext cx="17620" cy="23371"/>
            </a:xfrm>
            <a:custGeom>
              <a:rect b="b" l="l" r="r" t="t"/>
              <a:pathLst>
                <a:path extrusionOk="0" h="890" w="671">
                  <a:moveTo>
                    <a:pt x="484" y="1"/>
                  </a:moveTo>
                  <a:cubicBezTo>
                    <a:pt x="466" y="1"/>
                    <a:pt x="447" y="4"/>
                    <a:pt x="431" y="10"/>
                  </a:cubicBezTo>
                  <a:cubicBezTo>
                    <a:pt x="1" y="144"/>
                    <a:pt x="1" y="747"/>
                    <a:pt x="431" y="881"/>
                  </a:cubicBezTo>
                  <a:cubicBezTo>
                    <a:pt x="449" y="887"/>
                    <a:pt x="467" y="890"/>
                    <a:pt x="484" y="890"/>
                  </a:cubicBezTo>
                  <a:cubicBezTo>
                    <a:pt x="581" y="890"/>
                    <a:pt x="671" y="805"/>
                    <a:pt x="671" y="699"/>
                  </a:cubicBezTo>
                  <a:lnTo>
                    <a:pt x="671" y="183"/>
                  </a:lnTo>
                  <a:cubicBezTo>
                    <a:pt x="661" y="125"/>
                    <a:pt x="632" y="68"/>
                    <a:pt x="594" y="39"/>
                  </a:cubicBezTo>
                  <a:cubicBezTo>
                    <a:pt x="562" y="14"/>
                    <a:pt x="522" y="1"/>
                    <a:pt x="484" y="1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5057956" y="3198272"/>
              <a:ext cx="29175" cy="33271"/>
            </a:xfrm>
            <a:custGeom>
              <a:rect b="b" l="l" r="r" t="t"/>
              <a:pathLst>
                <a:path extrusionOk="0" h="1267" w="1111">
                  <a:moveTo>
                    <a:pt x="198" y="0"/>
                  </a:moveTo>
                  <a:cubicBezTo>
                    <a:pt x="95" y="0"/>
                    <a:pt x="1" y="81"/>
                    <a:pt x="1" y="185"/>
                  </a:cubicBezTo>
                  <a:lnTo>
                    <a:pt x="1" y="721"/>
                  </a:lnTo>
                  <a:cubicBezTo>
                    <a:pt x="1" y="768"/>
                    <a:pt x="20" y="826"/>
                    <a:pt x="58" y="864"/>
                  </a:cubicBezTo>
                  <a:lnTo>
                    <a:pt x="422" y="1218"/>
                  </a:lnTo>
                  <a:cubicBezTo>
                    <a:pt x="460" y="1247"/>
                    <a:pt x="508" y="1266"/>
                    <a:pt x="556" y="1266"/>
                  </a:cubicBezTo>
                  <a:cubicBezTo>
                    <a:pt x="604" y="1266"/>
                    <a:pt x="651" y="1247"/>
                    <a:pt x="680" y="1218"/>
                  </a:cubicBezTo>
                  <a:lnTo>
                    <a:pt x="1063" y="816"/>
                  </a:lnTo>
                  <a:cubicBezTo>
                    <a:pt x="1092" y="788"/>
                    <a:pt x="1111" y="740"/>
                    <a:pt x="1111" y="692"/>
                  </a:cubicBezTo>
                  <a:lnTo>
                    <a:pt x="1111" y="194"/>
                  </a:lnTo>
                  <a:cubicBezTo>
                    <a:pt x="1111" y="137"/>
                    <a:pt x="1092" y="89"/>
                    <a:pt x="1063" y="60"/>
                  </a:cubicBezTo>
                  <a:cubicBezTo>
                    <a:pt x="1025" y="22"/>
                    <a:pt x="977" y="3"/>
                    <a:pt x="919" y="3"/>
                  </a:cubicBezTo>
                  <a:lnTo>
                    <a:pt x="881" y="3"/>
                  </a:lnTo>
                  <a:cubicBezTo>
                    <a:pt x="814" y="22"/>
                    <a:pt x="738" y="31"/>
                    <a:pt x="671" y="31"/>
                  </a:cubicBezTo>
                  <a:lnTo>
                    <a:pt x="450" y="31"/>
                  </a:lnTo>
                  <a:cubicBezTo>
                    <a:pt x="374" y="31"/>
                    <a:pt x="297" y="22"/>
                    <a:pt x="230" y="3"/>
                  </a:cubicBezTo>
                  <a:cubicBezTo>
                    <a:pt x="220" y="1"/>
                    <a:pt x="209" y="0"/>
                    <a:pt x="198" y="0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5057956" y="3198508"/>
              <a:ext cx="17883" cy="33350"/>
            </a:xfrm>
            <a:custGeom>
              <a:rect b="b" l="l" r="r" t="t"/>
              <a:pathLst>
                <a:path extrusionOk="0" h="1270" w="681">
                  <a:moveTo>
                    <a:pt x="189" y="1"/>
                  </a:moveTo>
                  <a:cubicBezTo>
                    <a:pt x="87" y="1"/>
                    <a:pt x="1" y="81"/>
                    <a:pt x="1" y="185"/>
                  </a:cubicBezTo>
                  <a:lnTo>
                    <a:pt x="1" y="721"/>
                  </a:lnTo>
                  <a:cubicBezTo>
                    <a:pt x="1" y="769"/>
                    <a:pt x="20" y="826"/>
                    <a:pt x="58" y="865"/>
                  </a:cubicBezTo>
                  <a:lnTo>
                    <a:pt x="422" y="1219"/>
                  </a:lnTo>
                  <a:cubicBezTo>
                    <a:pt x="453" y="1250"/>
                    <a:pt x="492" y="1269"/>
                    <a:pt x="531" y="1269"/>
                  </a:cubicBezTo>
                  <a:cubicBezTo>
                    <a:pt x="539" y="1269"/>
                    <a:pt x="548" y="1268"/>
                    <a:pt x="556" y="1267"/>
                  </a:cubicBezTo>
                  <a:cubicBezTo>
                    <a:pt x="604" y="1267"/>
                    <a:pt x="651" y="1247"/>
                    <a:pt x="680" y="1219"/>
                  </a:cubicBezTo>
                  <a:cubicBezTo>
                    <a:pt x="642" y="1209"/>
                    <a:pt x="613" y="1190"/>
                    <a:pt x="594" y="1161"/>
                  </a:cubicBezTo>
                  <a:lnTo>
                    <a:pt x="221" y="798"/>
                  </a:lnTo>
                  <a:cubicBezTo>
                    <a:pt x="183" y="759"/>
                    <a:pt x="163" y="712"/>
                    <a:pt x="163" y="664"/>
                  </a:cubicBezTo>
                  <a:lnTo>
                    <a:pt x="163" y="128"/>
                  </a:lnTo>
                  <a:cubicBezTo>
                    <a:pt x="163" y="80"/>
                    <a:pt x="183" y="42"/>
                    <a:pt x="221" y="3"/>
                  </a:cubicBezTo>
                  <a:cubicBezTo>
                    <a:pt x="210" y="2"/>
                    <a:pt x="199" y="1"/>
                    <a:pt x="189" y="1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5041386" y="3139844"/>
              <a:ext cx="62341" cy="66805"/>
            </a:xfrm>
            <a:custGeom>
              <a:rect b="b" l="l" r="r" t="t"/>
              <a:pathLst>
                <a:path extrusionOk="0" h="2544" w="2374">
                  <a:moveTo>
                    <a:pt x="1648" y="0"/>
                  </a:moveTo>
                  <a:cubicBezTo>
                    <a:pt x="1633" y="0"/>
                    <a:pt x="1619" y="6"/>
                    <a:pt x="1608" y="17"/>
                  </a:cubicBezTo>
                  <a:cubicBezTo>
                    <a:pt x="1349" y="208"/>
                    <a:pt x="1053" y="352"/>
                    <a:pt x="747" y="438"/>
                  </a:cubicBezTo>
                  <a:cubicBezTo>
                    <a:pt x="651" y="467"/>
                    <a:pt x="555" y="486"/>
                    <a:pt x="459" y="505"/>
                  </a:cubicBezTo>
                  <a:cubicBezTo>
                    <a:pt x="364" y="524"/>
                    <a:pt x="268" y="534"/>
                    <a:pt x="172" y="543"/>
                  </a:cubicBezTo>
                  <a:cubicBezTo>
                    <a:pt x="77" y="543"/>
                    <a:pt x="0" y="630"/>
                    <a:pt x="0" y="725"/>
                  </a:cubicBezTo>
                  <a:lnTo>
                    <a:pt x="0" y="1472"/>
                  </a:lnTo>
                  <a:cubicBezTo>
                    <a:pt x="0" y="2065"/>
                    <a:pt x="479" y="2544"/>
                    <a:pt x="1072" y="2544"/>
                  </a:cubicBezTo>
                  <a:lnTo>
                    <a:pt x="1302" y="2544"/>
                  </a:lnTo>
                  <a:cubicBezTo>
                    <a:pt x="1895" y="2544"/>
                    <a:pt x="2373" y="2065"/>
                    <a:pt x="2373" y="1472"/>
                  </a:cubicBezTo>
                  <a:lnTo>
                    <a:pt x="2373" y="697"/>
                  </a:lnTo>
                  <a:cubicBezTo>
                    <a:pt x="2373" y="620"/>
                    <a:pt x="2326" y="553"/>
                    <a:pt x="2259" y="524"/>
                  </a:cubicBezTo>
                  <a:cubicBezTo>
                    <a:pt x="2239" y="515"/>
                    <a:pt x="2220" y="505"/>
                    <a:pt x="2201" y="496"/>
                  </a:cubicBezTo>
                  <a:cubicBezTo>
                    <a:pt x="1991" y="409"/>
                    <a:pt x="1818" y="256"/>
                    <a:pt x="1713" y="55"/>
                  </a:cubicBezTo>
                  <a:lnTo>
                    <a:pt x="1704" y="36"/>
                  </a:lnTo>
                  <a:cubicBezTo>
                    <a:pt x="1692" y="13"/>
                    <a:pt x="1670" y="0"/>
                    <a:pt x="1648" y="0"/>
                  </a:cubicBezTo>
                  <a:close/>
                </a:path>
              </a:pathLst>
            </a:custGeom>
            <a:solidFill>
              <a:srgbClr val="CBD6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5041386" y="3139844"/>
              <a:ext cx="45246" cy="67068"/>
            </a:xfrm>
            <a:custGeom>
              <a:rect b="b" l="l" r="r" t="t"/>
              <a:pathLst>
                <a:path extrusionOk="0" h="2554" w="1723">
                  <a:moveTo>
                    <a:pt x="1648" y="0"/>
                  </a:moveTo>
                  <a:cubicBezTo>
                    <a:pt x="1633" y="0"/>
                    <a:pt x="1619" y="6"/>
                    <a:pt x="1608" y="17"/>
                  </a:cubicBezTo>
                  <a:cubicBezTo>
                    <a:pt x="1349" y="208"/>
                    <a:pt x="1053" y="352"/>
                    <a:pt x="747" y="438"/>
                  </a:cubicBezTo>
                  <a:cubicBezTo>
                    <a:pt x="651" y="467"/>
                    <a:pt x="555" y="486"/>
                    <a:pt x="459" y="505"/>
                  </a:cubicBezTo>
                  <a:cubicBezTo>
                    <a:pt x="364" y="524"/>
                    <a:pt x="268" y="534"/>
                    <a:pt x="172" y="543"/>
                  </a:cubicBezTo>
                  <a:cubicBezTo>
                    <a:pt x="67" y="553"/>
                    <a:pt x="0" y="630"/>
                    <a:pt x="0" y="725"/>
                  </a:cubicBezTo>
                  <a:lnTo>
                    <a:pt x="0" y="1472"/>
                  </a:lnTo>
                  <a:cubicBezTo>
                    <a:pt x="0" y="2065"/>
                    <a:pt x="479" y="2553"/>
                    <a:pt x="1072" y="2553"/>
                  </a:cubicBezTo>
                  <a:lnTo>
                    <a:pt x="1292" y="2553"/>
                  </a:lnTo>
                  <a:cubicBezTo>
                    <a:pt x="699" y="2553"/>
                    <a:pt x="220" y="2065"/>
                    <a:pt x="220" y="1472"/>
                  </a:cubicBezTo>
                  <a:lnTo>
                    <a:pt x="220" y="725"/>
                  </a:lnTo>
                  <a:cubicBezTo>
                    <a:pt x="220" y="630"/>
                    <a:pt x="287" y="553"/>
                    <a:pt x="392" y="543"/>
                  </a:cubicBezTo>
                  <a:cubicBezTo>
                    <a:pt x="488" y="534"/>
                    <a:pt x="584" y="524"/>
                    <a:pt x="680" y="505"/>
                  </a:cubicBezTo>
                  <a:cubicBezTo>
                    <a:pt x="775" y="486"/>
                    <a:pt x="871" y="467"/>
                    <a:pt x="967" y="438"/>
                  </a:cubicBezTo>
                  <a:cubicBezTo>
                    <a:pt x="1235" y="362"/>
                    <a:pt x="1493" y="247"/>
                    <a:pt x="1723" y="84"/>
                  </a:cubicBezTo>
                  <a:lnTo>
                    <a:pt x="1713" y="55"/>
                  </a:lnTo>
                  <a:lnTo>
                    <a:pt x="1704" y="36"/>
                  </a:lnTo>
                  <a:cubicBezTo>
                    <a:pt x="1692" y="13"/>
                    <a:pt x="1670" y="0"/>
                    <a:pt x="1648" y="0"/>
                  </a:cubicBez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" name="Google Shape;173;p16"/>
          <p:cNvGrpSpPr/>
          <p:nvPr/>
        </p:nvGrpSpPr>
        <p:grpSpPr>
          <a:xfrm>
            <a:off x="1234457" y="2162515"/>
            <a:ext cx="760005" cy="708171"/>
            <a:chOff x="4879047" y="2432320"/>
            <a:chExt cx="398075" cy="340303"/>
          </a:xfrm>
        </p:grpSpPr>
        <p:sp>
          <p:nvSpPr>
            <p:cNvPr id="174" name="Google Shape;174;p16"/>
            <p:cNvSpPr/>
            <p:nvPr/>
          </p:nvSpPr>
          <p:spPr>
            <a:xfrm>
              <a:off x="5071795" y="2432320"/>
              <a:ext cx="186000" cy="181483"/>
            </a:xfrm>
            <a:custGeom>
              <a:rect b="b" l="l" r="r" t="t"/>
              <a:pathLst>
                <a:path extrusionOk="0" h="6911" w="7083">
                  <a:moveTo>
                    <a:pt x="708" y="1"/>
                  </a:moveTo>
                  <a:cubicBezTo>
                    <a:pt x="316" y="1"/>
                    <a:pt x="0" y="326"/>
                    <a:pt x="0" y="709"/>
                  </a:cubicBezTo>
                  <a:lnTo>
                    <a:pt x="0" y="4489"/>
                  </a:lnTo>
                  <a:cubicBezTo>
                    <a:pt x="0" y="4881"/>
                    <a:pt x="316" y="5197"/>
                    <a:pt x="708" y="5197"/>
                  </a:cubicBezTo>
                  <a:lnTo>
                    <a:pt x="1416" y="5197"/>
                  </a:lnTo>
                  <a:lnTo>
                    <a:pt x="1024" y="6776"/>
                  </a:lnTo>
                  <a:cubicBezTo>
                    <a:pt x="1009" y="6849"/>
                    <a:pt x="1073" y="6911"/>
                    <a:pt x="1142" y="6911"/>
                  </a:cubicBezTo>
                  <a:cubicBezTo>
                    <a:pt x="1163" y="6911"/>
                    <a:pt x="1185" y="6905"/>
                    <a:pt x="1206" y="6891"/>
                  </a:cubicBezTo>
                  <a:lnTo>
                    <a:pt x="3541" y="5197"/>
                  </a:lnTo>
                  <a:lnTo>
                    <a:pt x="6374" y="5197"/>
                  </a:lnTo>
                  <a:cubicBezTo>
                    <a:pt x="6766" y="5197"/>
                    <a:pt x="7082" y="4872"/>
                    <a:pt x="7082" y="4489"/>
                  </a:cubicBezTo>
                  <a:lnTo>
                    <a:pt x="7082" y="709"/>
                  </a:lnTo>
                  <a:cubicBezTo>
                    <a:pt x="7082" y="326"/>
                    <a:pt x="6766" y="1"/>
                    <a:pt x="6374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5102204" y="2463412"/>
              <a:ext cx="32405" cy="12500"/>
            </a:xfrm>
            <a:custGeom>
              <a:rect b="b" l="l" r="r" t="t"/>
              <a:pathLst>
                <a:path extrusionOk="0" h="476" w="1234">
                  <a:moveTo>
                    <a:pt x="227" y="0"/>
                  </a:moveTo>
                  <a:cubicBezTo>
                    <a:pt x="1" y="0"/>
                    <a:pt x="1" y="475"/>
                    <a:pt x="227" y="475"/>
                  </a:cubicBezTo>
                  <a:cubicBezTo>
                    <a:pt x="237" y="475"/>
                    <a:pt x="248" y="474"/>
                    <a:pt x="258" y="472"/>
                  </a:cubicBezTo>
                  <a:lnTo>
                    <a:pt x="967" y="472"/>
                  </a:lnTo>
                  <a:cubicBezTo>
                    <a:pt x="978" y="474"/>
                    <a:pt x="989" y="475"/>
                    <a:pt x="999" y="475"/>
                  </a:cubicBezTo>
                  <a:cubicBezTo>
                    <a:pt x="1233" y="475"/>
                    <a:pt x="1233" y="0"/>
                    <a:pt x="999" y="0"/>
                  </a:cubicBezTo>
                  <a:cubicBezTo>
                    <a:pt x="989" y="0"/>
                    <a:pt x="978" y="1"/>
                    <a:pt x="967" y="3"/>
                  </a:cubicBezTo>
                  <a:lnTo>
                    <a:pt x="258" y="3"/>
                  </a:lnTo>
                  <a:cubicBezTo>
                    <a:pt x="248" y="1"/>
                    <a:pt x="237" y="0"/>
                    <a:pt x="22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5145454" y="2463412"/>
              <a:ext cx="82141" cy="12500"/>
            </a:xfrm>
            <a:custGeom>
              <a:rect b="b" l="l" r="r" t="t"/>
              <a:pathLst>
                <a:path extrusionOk="0" h="476" w="3128">
                  <a:moveTo>
                    <a:pt x="235" y="0"/>
                  </a:moveTo>
                  <a:cubicBezTo>
                    <a:pt x="0" y="0"/>
                    <a:pt x="0" y="475"/>
                    <a:pt x="235" y="475"/>
                  </a:cubicBezTo>
                  <a:cubicBezTo>
                    <a:pt x="245" y="475"/>
                    <a:pt x="256" y="474"/>
                    <a:pt x="267" y="472"/>
                  </a:cubicBezTo>
                  <a:lnTo>
                    <a:pt x="2861" y="472"/>
                  </a:lnTo>
                  <a:cubicBezTo>
                    <a:pt x="2872" y="474"/>
                    <a:pt x="2883" y="475"/>
                    <a:pt x="2893" y="475"/>
                  </a:cubicBezTo>
                  <a:cubicBezTo>
                    <a:pt x="3127" y="475"/>
                    <a:pt x="3127" y="0"/>
                    <a:pt x="2893" y="0"/>
                  </a:cubicBezTo>
                  <a:cubicBezTo>
                    <a:pt x="2883" y="0"/>
                    <a:pt x="2872" y="1"/>
                    <a:pt x="2861" y="3"/>
                  </a:cubicBezTo>
                  <a:lnTo>
                    <a:pt x="267" y="3"/>
                  </a:lnTo>
                  <a:cubicBezTo>
                    <a:pt x="256" y="1"/>
                    <a:pt x="245" y="0"/>
                    <a:pt x="23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5102204" y="2494320"/>
              <a:ext cx="125392" cy="12500"/>
            </a:xfrm>
            <a:custGeom>
              <a:rect b="b" l="l" r="r" t="t"/>
              <a:pathLst>
                <a:path extrusionOk="0" h="476" w="4775">
                  <a:moveTo>
                    <a:pt x="227" y="1"/>
                  </a:moveTo>
                  <a:cubicBezTo>
                    <a:pt x="1" y="1"/>
                    <a:pt x="1" y="475"/>
                    <a:pt x="227" y="475"/>
                  </a:cubicBezTo>
                  <a:cubicBezTo>
                    <a:pt x="237" y="475"/>
                    <a:pt x="248" y="474"/>
                    <a:pt x="258" y="472"/>
                  </a:cubicBezTo>
                  <a:lnTo>
                    <a:pt x="4508" y="472"/>
                  </a:lnTo>
                  <a:cubicBezTo>
                    <a:pt x="4519" y="474"/>
                    <a:pt x="4530" y="475"/>
                    <a:pt x="4540" y="475"/>
                  </a:cubicBezTo>
                  <a:cubicBezTo>
                    <a:pt x="4774" y="475"/>
                    <a:pt x="4774" y="1"/>
                    <a:pt x="4540" y="1"/>
                  </a:cubicBezTo>
                  <a:cubicBezTo>
                    <a:pt x="4530" y="1"/>
                    <a:pt x="4519" y="2"/>
                    <a:pt x="4508" y="3"/>
                  </a:cubicBezTo>
                  <a:lnTo>
                    <a:pt x="258" y="3"/>
                  </a:lnTo>
                  <a:cubicBezTo>
                    <a:pt x="248" y="2"/>
                    <a:pt x="237" y="1"/>
                    <a:pt x="227" y="1"/>
                  </a:cubicBezTo>
                  <a:close/>
                </a:path>
              </a:pathLst>
            </a:custGeom>
            <a:solidFill>
              <a:srgbClr val="768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5102178" y="2525255"/>
              <a:ext cx="81984" cy="12710"/>
            </a:xfrm>
            <a:custGeom>
              <a:rect b="b" l="l" r="r" t="t"/>
              <a:pathLst>
                <a:path extrusionOk="0" h="484" w="3122">
                  <a:moveTo>
                    <a:pt x="234" y="1"/>
                  </a:moveTo>
                  <a:cubicBezTo>
                    <a:pt x="0" y="1"/>
                    <a:pt x="0" y="483"/>
                    <a:pt x="234" y="483"/>
                  </a:cubicBezTo>
                  <a:cubicBezTo>
                    <a:pt x="242" y="483"/>
                    <a:pt x="250" y="482"/>
                    <a:pt x="259" y="481"/>
                  </a:cubicBezTo>
                  <a:lnTo>
                    <a:pt x="2863" y="481"/>
                  </a:lnTo>
                  <a:cubicBezTo>
                    <a:pt x="2872" y="482"/>
                    <a:pt x="2880" y="483"/>
                    <a:pt x="2888" y="483"/>
                  </a:cubicBezTo>
                  <a:cubicBezTo>
                    <a:pt x="3122" y="483"/>
                    <a:pt x="3122" y="1"/>
                    <a:pt x="2888" y="1"/>
                  </a:cubicBezTo>
                  <a:cubicBezTo>
                    <a:pt x="2880" y="1"/>
                    <a:pt x="2872" y="1"/>
                    <a:pt x="2863" y="3"/>
                  </a:cubicBezTo>
                  <a:lnTo>
                    <a:pt x="259" y="3"/>
                  </a:lnTo>
                  <a:cubicBezTo>
                    <a:pt x="250" y="1"/>
                    <a:pt x="242" y="1"/>
                    <a:pt x="234" y="1"/>
                  </a:cubicBezTo>
                  <a:close/>
                </a:path>
              </a:pathLst>
            </a:custGeom>
            <a:solidFill>
              <a:srgbClr val="637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5195164" y="2525255"/>
              <a:ext cx="32484" cy="12710"/>
            </a:xfrm>
            <a:custGeom>
              <a:rect b="b" l="l" r="r" t="t"/>
              <a:pathLst>
                <a:path extrusionOk="0" h="484" w="1237">
                  <a:moveTo>
                    <a:pt x="234" y="1"/>
                  </a:moveTo>
                  <a:cubicBezTo>
                    <a:pt x="0" y="1"/>
                    <a:pt x="0" y="483"/>
                    <a:pt x="234" y="483"/>
                  </a:cubicBezTo>
                  <a:cubicBezTo>
                    <a:pt x="242" y="483"/>
                    <a:pt x="251" y="482"/>
                    <a:pt x="259" y="481"/>
                  </a:cubicBezTo>
                  <a:lnTo>
                    <a:pt x="968" y="481"/>
                  </a:lnTo>
                  <a:cubicBezTo>
                    <a:pt x="977" y="482"/>
                    <a:pt x="986" y="483"/>
                    <a:pt x="995" y="483"/>
                  </a:cubicBezTo>
                  <a:cubicBezTo>
                    <a:pt x="1236" y="483"/>
                    <a:pt x="1236" y="1"/>
                    <a:pt x="995" y="1"/>
                  </a:cubicBezTo>
                  <a:cubicBezTo>
                    <a:pt x="986" y="1"/>
                    <a:pt x="977" y="1"/>
                    <a:pt x="968" y="3"/>
                  </a:cubicBezTo>
                  <a:lnTo>
                    <a:pt x="259" y="3"/>
                  </a:lnTo>
                  <a:cubicBezTo>
                    <a:pt x="251" y="1"/>
                    <a:pt x="242" y="1"/>
                    <a:pt x="234" y="1"/>
                  </a:cubicBezTo>
                  <a:close/>
                </a:path>
              </a:pathLst>
            </a:custGeom>
            <a:solidFill>
              <a:srgbClr val="768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4898374" y="2711543"/>
              <a:ext cx="359421" cy="18618"/>
            </a:xfrm>
            <a:custGeom>
              <a:rect b="b" l="l" r="r" t="t"/>
              <a:pathLst>
                <a:path extrusionOk="0" h="709" w="13687">
                  <a:moveTo>
                    <a:pt x="1" y="0"/>
                  </a:moveTo>
                  <a:lnTo>
                    <a:pt x="1" y="708"/>
                  </a:lnTo>
                  <a:lnTo>
                    <a:pt x="13686" y="708"/>
                  </a:lnTo>
                  <a:lnTo>
                    <a:pt x="13686" y="0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4891468" y="2711543"/>
              <a:ext cx="13603" cy="61081"/>
            </a:xfrm>
            <a:custGeom>
              <a:rect b="b" l="l" r="r" t="t"/>
              <a:pathLst>
                <a:path extrusionOk="0" h="2326" w="518">
                  <a:moveTo>
                    <a:pt x="24" y="0"/>
                  </a:moveTo>
                  <a:lnTo>
                    <a:pt x="24" y="2125"/>
                  </a:lnTo>
                  <a:cubicBezTo>
                    <a:pt x="0" y="2259"/>
                    <a:pt x="130" y="2326"/>
                    <a:pt x="259" y="2326"/>
                  </a:cubicBezTo>
                  <a:cubicBezTo>
                    <a:pt x="388" y="2326"/>
                    <a:pt x="517" y="2259"/>
                    <a:pt x="493" y="2125"/>
                  </a:cubicBezTo>
                  <a:lnTo>
                    <a:pt x="493" y="0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5251728" y="2711543"/>
              <a:ext cx="12342" cy="61081"/>
            </a:xfrm>
            <a:custGeom>
              <a:rect b="b" l="l" r="r" t="t"/>
              <a:pathLst>
                <a:path extrusionOk="0" h="2326" w="470">
                  <a:moveTo>
                    <a:pt x="0" y="0"/>
                  </a:moveTo>
                  <a:lnTo>
                    <a:pt x="0" y="2125"/>
                  </a:lnTo>
                  <a:cubicBezTo>
                    <a:pt x="20" y="2259"/>
                    <a:pt x="127" y="2326"/>
                    <a:pt x="235" y="2326"/>
                  </a:cubicBezTo>
                  <a:cubicBezTo>
                    <a:pt x="343" y="2326"/>
                    <a:pt x="450" y="2259"/>
                    <a:pt x="469" y="2125"/>
                  </a:cubicBezTo>
                  <a:lnTo>
                    <a:pt x="469" y="0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4935322" y="2578851"/>
              <a:ext cx="111868" cy="126416"/>
            </a:xfrm>
            <a:custGeom>
              <a:rect b="b" l="l" r="r" t="t"/>
              <a:pathLst>
                <a:path extrusionOk="0" h="4814" w="4260">
                  <a:moveTo>
                    <a:pt x="1417" y="0"/>
                  </a:moveTo>
                  <a:lnTo>
                    <a:pt x="1417" y="708"/>
                  </a:lnTo>
                  <a:cubicBezTo>
                    <a:pt x="1417" y="881"/>
                    <a:pt x="1321" y="1043"/>
                    <a:pt x="1158" y="1129"/>
                  </a:cubicBezTo>
                  <a:lnTo>
                    <a:pt x="393" y="1512"/>
                  </a:lnTo>
                  <a:cubicBezTo>
                    <a:pt x="153" y="1627"/>
                    <a:pt x="0" y="1876"/>
                    <a:pt x="0" y="2144"/>
                  </a:cubicBezTo>
                  <a:lnTo>
                    <a:pt x="0" y="4106"/>
                  </a:lnTo>
                  <a:cubicBezTo>
                    <a:pt x="0" y="4498"/>
                    <a:pt x="326" y="4814"/>
                    <a:pt x="709" y="4814"/>
                  </a:cubicBezTo>
                  <a:lnTo>
                    <a:pt x="4250" y="4814"/>
                  </a:lnTo>
                  <a:lnTo>
                    <a:pt x="4250" y="2144"/>
                  </a:lnTo>
                  <a:cubicBezTo>
                    <a:pt x="4259" y="1876"/>
                    <a:pt x="4106" y="1627"/>
                    <a:pt x="3867" y="1512"/>
                  </a:cubicBezTo>
                  <a:lnTo>
                    <a:pt x="3101" y="1129"/>
                  </a:lnTo>
                  <a:cubicBezTo>
                    <a:pt x="2938" y="1043"/>
                    <a:pt x="2843" y="881"/>
                    <a:pt x="2833" y="708"/>
                  </a:cubicBezTo>
                  <a:lnTo>
                    <a:pt x="2833" y="0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4972270" y="2578851"/>
              <a:ext cx="37972" cy="24632"/>
            </a:xfrm>
            <a:custGeom>
              <a:rect b="b" l="l" r="r" t="t"/>
              <a:pathLst>
                <a:path extrusionOk="0" h="938" w="1446">
                  <a:moveTo>
                    <a:pt x="10" y="0"/>
                  </a:moveTo>
                  <a:lnTo>
                    <a:pt x="10" y="708"/>
                  </a:lnTo>
                  <a:cubicBezTo>
                    <a:pt x="10" y="737"/>
                    <a:pt x="10" y="766"/>
                    <a:pt x="0" y="794"/>
                  </a:cubicBezTo>
                  <a:cubicBezTo>
                    <a:pt x="230" y="890"/>
                    <a:pt x="469" y="938"/>
                    <a:pt x="728" y="938"/>
                  </a:cubicBezTo>
                  <a:cubicBezTo>
                    <a:pt x="967" y="938"/>
                    <a:pt x="1216" y="890"/>
                    <a:pt x="1445" y="794"/>
                  </a:cubicBezTo>
                  <a:cubicBezTo>
                    <a:pt x="1436" y="766"/>
                    <a:pt x="1426" y="737"/>
                    <a:pt x="1426" y="708"/>
                  </a:cubicBezTo>
                  <a:lnTo>
                    <a:pt x="1426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4935322" y="2611256"/>
              <a:ext cx="111868" cy="94011"/>
            </a:xfrm>
            <a:custGeom>
              <a:rect b="b" l="l" r="r" t="t"/>
              <a:pathLst>
                <a:path extrusionOk="0" h="3580" w="4260">
                  <a:moveTo>
                    <a:pt x="938" y="1"/>
                  </a:moveTo>
                  <a:lnTo>
                    <a:pt x="393" y="278"/>
                  </a:lnTo>
                  <a:cubicBezTo>
                    <a:pt x="153" y="393"/>
                    <a:pt x="0" y="642"/>
                    <a:pt x="0" y="910"/>
                  </a:cubicBezTo>
                  <a:lnTo>
                    <a:pt x="0" y="2872"/>
                  </a:lnTo>
                  <a:cubicBezTo>
                    <a:pt x="0" y="3264"/>
                    <a:pt x="326" y="3580"/>
                    <a:pt x="718" y="3580"/>
                  </a:cubicBezTo>
                  <a:lnTo>
                    <a:pt x="4259" y="3580"/>
                  </a:lnTo>
                  <a:lnTo>
                    <a:pt x="4259" y="910"/>
                  </a:lnTo>
                  <a:cubicBezTo>
                    <a:pt x="4259" y="642"/>
                    <a:pt x="4106" y="393"/>
                    <a:pt x="3867" y="278"/>
                  </a:cubicBezTo>
                  <a:lnTo>
                    <a:pt x="3321" y="1"/>
                  </a:lnTo>
                  <a:cubicBezTo>
                    <a:pt x="3044" y="436"/>
                    <a:pt x="2587" y="654"/>
                    <a:pt x="2130" y="654"/>
                  </a:cubicBezTo>
                  <a:cubicBezTo>
                    <a:pt x="1673" y="654"/>
                    <a:pt x="1216" y="436"/>
                    <a:pt x="93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5022269" y="2623835"/>
              <a:ext cx="24921" cy="81432"/>
            </a:xfrm>
            <a:custGeom>
              <a:rect b="b" l="l" r="r" t="t"/>
              <a:pathLst>
                <a:path extrusionOk="0" h="3101" w="949">
                  <a:moveTo>
                    <a:pt x="805" y="0"/>
                  </a:moveTo>
                  <a:lnTo>
                    <a:pt x="173" y="498"/>
                  </a:lnTo>
                  <a:cubicBezTo>
                    <a:pt x="68" y="584"/>
                    <a:pt x="1" y="728"/>
                    <a:pt x="1" y="871"/>
                  </a:cubicBezTo>
                  <a:lnTo>
                    <a:pt x="1" y="3101"/>
                  </a:lnTo>
                  <a:lnTo>
                    <a:pt x="948" y="3101"/>
                  </a:lnTo>
                  <a:lnTo>
                    <a:pt x="948" y="431"/>
                  </a:lnTo>
                  <a:cubicBezTo>
                    <a:pt x="939" y="278"/>
                    <a:pt x="891" y="125"/>
                    <a:pt x="80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4935322" y="2624071"/>
              <a:ext cx="55803" cy="81196"/>
            </a:xfrm>
            <a:custGeom>
              <a:rect b="b" l="l" r="r" t="t"/>
              <a:pathLst>
                <a:path extrusionOk="0" h="3092" w="2125">
                  <a:moveTo>
                    <a:pt x="144" y="1"/>
                  </a:moveTo>
                  <a:cubicBezTo>
                    <a:pt x="58" y="125"/>
                    <a:pt x="0" y="269"/>
                    <a:pt x="0" y="422"/>
                  </a:cubicBezTo>
                  <a:lnTo>
                    <a:pt x="0" y="2384"/>
                  </a:lnTo>
                  <a:cubicBezTo>
                    <a:pt x="0" y="2776"/>
                    <a:pt x="326" y="3092"/>
                    <a:pt x="709" y="3092"/>
                  </a:cubicBezTo>
                  <a:lnTo>
                    <a:pt x="2125" y="3092"/>
                  </a:lnTo>
                  <a:lnTo>
                    <a:pt x="2125" y="2154"/>
                  </a:lnTo>
                  <a:lnTo>
                    <a:pt x="1187" y="2154"/>
                  </a:lnTo>
                  <a:cubicBezTo>
                    <a:pt x="1053" y="2144"/>
                    <a:pt x="948" y="2039"/>
                    <a:pt x="948" y="1915"/>
                  </a:cubicBezTo>
                  <a:lnTo>
                    <a:pt x="948" y="862"/>
                  </a:lnTo>
                  <a:cubicBezTo>
                    <a:pt x="948" y="719"/>
                    <a:pt x="881" y="585"/>
                    <a:pt x="776" y="498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4966492" y="2475807"/>
              <a:ext cx="49526" cy="43487"/>
            </a:xfrm>
            <a:custGeom>
              <a:rect b="b" l="l" r="r" t="t"/>
              <a:pathLst>
                <a:path extrusionOk="0" h="1656" w="1886">
                  <a:moveTo>
                    <a:pt x="938" y="0"/>
                  </a:moveTo>
                  <a:cubicBezTo>
                    <a:pt x="421" y="0"/>
                    <a:pt x="0" y="374"/>
                    <a:pt x="0" y="823"/>
                  </a:cubicBezTo>
                  <a:cubicBezTo>
                    <a:pt x="0" y="1283"/>
                    <a:pt x="421" y="1656"/>
                    <a:pt x="938" y="1656"/>
                  </a:cubicBezTo>
                  <a:cubicBezTo>
                    <a:pt x="1464" y="1656"/>
                    <a:pt x="1885" y="1283"/>
                    <a:pt x="1885" y="823"/>
                  </a:cubicBezTo>
                  <a:cubicBezTo>
                    <a:pt x="1885" y="374"/>
                    <a:pt x="1464" y="0"/>
                    <a:pt x="93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4966230" y="2475807"/>
              <a:ext cx="34453" cy="43487"/>
            </a:xfrm>
            <a:custGeom>
              <a:rect b="b" l="l" r="r" t="t"/>
              <a:pathLst>
                <a:path extrusionOk="0" h="1656" w="1312">
                  <a:moveTo>
                    <a:pt x="948" y="0"/>
                  </a:moveTo>
                  <a:cubicBezTo>
                    <a:pt x="431" y="0"/>
                    <a:pt x="1" y="374"/>
                    <a:pt x="1" y="833"/>
                  </a:cubicBezTo>
                  <a:cubicBezTo>
                    <a:pt x="1" y="1283"/>
                    <a:pt x="431" y="1656"/>
                    <a:pt x="948" y="1656"/>
                  </a:cubicBezTo>
                  <a:cubicBezTo>
                    <a:pt x="1072" y="1656"/>
                    <a:pt x="1187" y="1637"/>
                    <a:pt x="1312" y="1599"/>
                  </a:cubicBezTo>
                  <a:cubicBezTo>
                    <a:pt x="967" y="1493"/>
                    <a:pt x="728" y="1177"/>
                    <a:pt x="718" y="823"/>
                  </a:cubicBezTo>
                  <a:cubicBezTo>
                    <a:pt x="728" y="469"/>
                    <a:pt x="967" y="163"/>
                    <a:pt x="1312" y="67"/>
                  </a:cubicBezTo>
                  <a:cubicBezTo>
                    <a:pt x="1187" y="19"/>
                    <a:pt x="1072" y="0"/>
                    <a:pt x="9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4947874" y="2494399"/>
              <a:ext cx="86737" cy="86737"/>
            </a:xfrm>
            <a:custGeom>
              <a:rect b="b" l="l" r="r" t="t"/>
              <a:pathLst>
                <a:path extrusionOk="0" h="3303" w="3303">
                  <a:moveTo>
                    <a:pt x="1647" y="0"/>
                  </a:moveTo>
                  <a:cubicBezTo>
                    <a:pt x="738" y="0"/>
                    <a:pt x="1" y="737"/>
                    <a:pt x="1" y="1656"/>
                  </a:cubicBezTo>
                  <a:cubicBezTo>
                    <a:pt x="1" y="2565"/>
                    <a:pt x="738" y="3302"/>
                    <a:pt x="1647" y="3302"/>
                  </a:cubicBezTo>
                  <a:cubicBezTo>
                    <a:pt x="2566" y="3302"/>
                    <a:pt x="3303" y="2565"/>
                    <a:pt x="3303" y="1656"/>
                  </a:cubicBezTo>
                  <a:cubicBezTo>
                    <a:pt x="3303" y="737"/>
                    <a:pt x="2566" y="0"/>
                    <a:pt x="16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4963472" y="2494399"/>
              <a:ext cx="72898" cy="78176"/>
            </a:xfrm>
            <a:custGeom>
              <a:rect b="b" l="l" r="r" t="t"/>
              <a:pathLst>
                <a:path extrusionOk="0" h="2977" w="2776">
                  <a:moveTo>
                    <a:pt x="1063" y="0"/>
                  </a:moveTo>
                  <a:cubicBezTo>
                    <a:pt x="268" y="0"/>
                    <a:pt x="0" y="1092"/>
                    <a:pt x="718" y="1436"/>
                  </a:cubicBezTo>
                  <a:cubicBezTo>
                    <a:pt x="737" y="1446"/>
                    <a:pt x="756" y="1455"/>
                    <a:pt x="775" y="1465"/>
                  </a:cubicBezTo>
                  <a:lnTo>
                    <a:pt x="1598" y="2958"/>
                  </a:lnTo>
                  <a:cubicBezTo>
                    <a:pt x="1598" y="2958"/>
                    <a:pt x="1819" y="2967"/>
                    <a:pt x="2039" y="2977"/>
                  </a:cubicBezTo>
                  <a:cubicBezTo>
                    <a:pt x="2527" y="2613"/>
                    <a:pt x="2776" y="2020"/>
                    <a:pt x="2689" y="1426"/>
                  </a:cubicBezTo>
                  <a:cubicBezTo>
                    <a:pt x="2594" y="747"/>
                    <a:pt x="2087" y="192"/>
                    <a:pt x="1417" y="39"/>
                  </a:cubicBezTo>
                  <a:cubicBezTo>
                    <a:pt x="1302" y="20"/>
                    <a:pt x="1177" y="0"/>
                    <a:pt x="10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4953914" y="2532660"/>
              <a:ext cx="74421" cy="61028"/>
            </a:xfrm>
            <a:custGeom>
              <a:rect b="b" l="l" r="r" t="t"/>
              <a:pathLst>
                <a:path extrusionOk="0" h="2324" w="2834">
                  <a:moveTo>
                    <a:pt x="1093" y="0"/>
                  </a:moveTo>
                  <a:cubicBezTo>
                    <a:pt x="1006" y="0"/>
                    <a:pt x="921" y="53"/>
                    <a:pt x="881" y="132"/>
                  </a:cubicBezTo>
                  <a:cubicBezTo>
                    <a:pt x="804" y="295"/>
                    <a:pt x="699" y="438"/>
                    <a:pt x="565" y="563"/>
                  </a:cubicBezTo>
                  <a:cubicBezTo>
                    <a:pt x="431" y="668"/>
                    <a:pt x="297" y="764"/>
                    <a:pt x="144" y="840"/>
                  </a:cubicBezTo>
                  <a:cubicBezTo>
                    <a:pt x="58" y="888"/>
                    <a:pt x="1" y="984"/>
                    <a:pt x="20" y="1089"/>
                  </a:cubicBezTo>
                  <a:cubicBezTo>
                    <a:pt x="106" y="1797"/>
                    <a:pt x="709" y="2324"/>
                    <a:pt x="1427" y="2324"/>
                  </a:cubicBezTo>
                  <a:cubicBezTo>
                    <a:pt x="2163" y="2324"/>
                    <a:pt x="2776" y="1750"/>
                    <a:pt x="2833" y="1013"/>
                  </a:cubicBezTo>
                  <a:cubicBezTo>
                    <a:pt x="2833" y="946"/>
                    <a:pt x="2805" y="879"/>
                    <a:pt x="2757" y="831"/>
                  </a:cubicBezTo>
                  <a:cubicBezTo>
                    <a:pt x="2288" y="438"/>
                    <a:pt x="1742" y="161"/>
                    <a:pt x="1149" y="8"/>
                  </a:cubicBezTo>
                  <a:cubicBezTo>
                    <a:pt x="1131" y="3"/>
                    <a:pt x="1112" y="0"/>
                    <a:pt x="1093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4953914" y="2532660"/>
              <a:ext cx="74657" cy="60529"/>
            </a:xfrm>
            <a:custGeom>
              <a:rect b="b" l="l" r="r" t="t"/>
              <a:pathLst>
                <a:path extrusionOk="0" h="2305" w="2843">
                  <a:moveTo>
                    <a:pt x="1093" y="0"/>
                  </a:moveTo>
                  <a:cubicBezTo>
                    <a:pt x="1006" y="0"/>
                    <a:pt x="921" y="53"/>
                    <a:pt x="881" y="132"/>
                  </a:cubicBezTo>
                  <a:cubicBezTo>
                    <a:pt x="824" y="247"/>
                    <a:pt x="757" y="352"/>
                    <a:pt x="670" y="448"/>
                  </a:cubicBezTo>
                  <a:cubicBezTo>
                    <a:pt x="632" y="486"/>
                    <a:pt x="603" y="525"/>
                    <a:pt x="565" y="563"/>
                  </a:cubicBezTo>
                  <a:cubicBezTo>
                    <a:pt x="431" y="668"/>
                    <a:pt x="297" y="764"/>
                    <a:pt x="144" y="840"/>
                  </a:cubicBezTo>
                  <a:cubicBezTo>
                    <a:pt x="58" y="888"/>
                    <a:pt x="1" y="984"/>
                    <a:pt x="20" y="1089"/>
                  </a:cubicBezTo>
                  <a:cubicBezTo>
                    <a:pt x="106" y="1711"/>
                    <a:pt x="584" y="2209"/>
                    <a:pt x="1206" y="2305"/>
                  </a:cubicBezTo>
                  <a:cubicBezTo>
                    <a:pt x="891" y="2104"/>
                    <a:pt x="699" y="1750"/>
                    <a:pt x="718" y="1376"/>
                  </a:cubicBezTo>
                  <a:lnTo>
                    <a:pt x="718" y="1041"/>
                  </a:lnTo>
                  <a:cubicBezTo>
                    <a:pt x="766" y="1003"/>
                    <a:pt x="824" y="965"/>
                    <a:pt x="871" y="907"/>
                  </a:cubicBezTo>
                  <a:cubicBezTo>
                    <a:pt x="1005" y="793"/>
                    <a:pt x="1120" y="659"/>
                    <a:pt x="1216" y="515"/>
                  </a:cubicBezTo>
                  <a:cubicBezTo>
                    <a:pt x="1666" y="649"/>
                    <a:pt x="2087" y="879"/>
                    <a:pt x="2441" y="1185"/>
                  </a:cubicBezTo>
                  <a:cubicBezTo>
                    <a:pt x="2489" y="1223"/>
                    <a:pt x="2604" y="1328"/>
                    <a:pt x="2728" y="1443"/>
                  </a:cubicBezTo>
                  <a:cubicBezTo>
                    <a:pt x="2786" y="1309"/>
                    <a:pt x="2824" y="1166"/>
                    <a:pt x="2833" y="1013"/>
                  </a:cubicBezTo>
                  <a:cubicBezTo>
                    <a:pt x="2843" y="946"/>
                    <a:pt x="2805" y="869"/>
                    <a:pt x="2757" y="831"/>
                  </a:cubicBezTo>
                  <a:cubicBezTo>
                    <a:pt x="2288" y="438"/>
                    <a:pt x="1742" y="161"/>
                    <a:pt x="1149" y="8"/>
                  </a:cubicBezTo>
                  <a:cubicBezTo>
                    <a:pt x="1131" y="3"/>
                    <a:pt x="1112" y="0"/>
                    <a:pt x="1093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4892098" y="2711543"/>
              <a:ext cx="12342" cy="18618"/>
            </a:xfrm>
            <a:custGeom>
              <a:rect b="b" l="l" r="r" t="t"/>
              <a:pathLst>
                <a:path extrusionOk="0" h="709" w="470">
                  <a:moveTo>
                    <a:pt x="0" y="0"/>
                  </a:moveTo>
                  <a:lnTo>
                    <a:pt x="0" y="708"/>
                  </a:lnTo>
                  <a:lnTo>
                    <a:pt x="469" y="708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5251728" y="2711543"/>
              <a:ext cx="12342" cy="18618"/>
            </a:xfrm>
            <a:custGeom>
              <a:rect b="b" l="l" r="r" t="t"/>
              <a:pathLst>
                <a:path extrusionOk="0" h="709" w="470">
                  <a:moveTo>
                    <a:pt x="0" y="0"/>
                  </a:moveTo>
                  <a:lnTo>
                    <a:pt x="0" y="708"/>
                  </a:lnTo>
                  <a:lnTo>
                    <a:pt x="469" y="708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4879047" y="2705188"/>
              <a:ext cx="398075" cy="12474"/>
            </a:xfrm>
            <a:custGeom>
              <a:rect b="b" l="l" r="r" t="t"/>
              <a:pathLst>
                <a:path extrusionOk="0" h="475" w="15159">
                  <a:moveTo>
                    <a:pt x="227" y="0"/>
                  </a:moveTo>
                  <a:cubicBezTo>
                    <a:pt x="1" y="0"/>
                    <a:pt x="1" y="475"/>
                    <a:pt x="227" y="475"/>
                  </a:cubicBezTo>
                  <a:cubicBezTo>
                    <a:pt x="237" y="475"/>
                    <a:pt x="247" y="474"/>
                    <a:pt x="258" y="472"/>
                  </a:cubicBezTo>
                  <a:lnTo>
                    <a:pt x="14901" y="472"/>
                  </a:lnTo>
                  <a:cubicBezTo>
                    <a:pt x="14911" y="474"/>
                    <a:pt x="14922" y="475"/>
                    <a:pt x="14932" y="475"/>
                  </a:cubicBezTo>
                  <a:cubicBezTo>
                    <a:pt x="15158" y="475"/>
                    <a:pt x="15158" y="0"/>
                    <a:pt x="14932" y="0"/>
                  </a:cubicBezTo>
                  <a:cubicBezTo>
                    <a:pt x="14922" y="0"/>
                    <a:pt x="14911" y="1"/>
                    <a:pt x="14901" y="3"/>
                  </a:cubicBezTo>
                  <a:lnTo>
                    <a:pt x="258" y="3"/>
                  </a:lnTo>
                  <a:cubicBezTo>
                    <a:pt x="247" y="1"/>
                    <a:pt x="237" y="0"/>
                    <a:pt x="227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4960190" y="2692688"/>
              <a:ext cx="37237" cy="12579"/>
            </a:xfrm>
            <a:custGeom>
              <a:rect b="b" l="l" r="r" t="t"/>
              <a:pathLst>
                <a:path extrusionOk="0" h="479" w="1418">
                  <a:moveTo>
                    <a:pt x="240" y="0"/>
                  </a:moveTo>
                  <a:cubicBezTo>
                    <a:pt x="106" y="0"/>
                    <a:pt x="1" y="106"/>
                    <a:pt x="1" y="240"/>
                  </a:cubicBezTo>
                  <a:cubicBezTo>
                    <a:pt x="1" y="374"/>
                    <a:pt x="106" y="479"/>
                    <a:pt x="240" y="479"/>
                  </a:cubicBezTo>
                  <a:lnTo>
                    <a:pt x="1417" y="479"/>
                  </a:lnTo>
                  <a:lnTo>
                    <a:pt x="1417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4984822" y="2643188"/>
              <a:ext cx="86999" cy="62341"/>
            </a:xfrm>
            <a:custGeom>
              <a:rect b="b" l="l" r="r" t="t"/>
              <a:pathLst>
                <a:path extrusionOk="0" h="2374" w="3313">
                  <a:moveTo>
                    <a:pt x="250" y="0"/>
                  </a:moveTo>
                  <a:cubicBezTo>
                    <a:pt x="116" y="0"/>
                    <a:pt x="1" y="105"/>
                    <a:pt x="1" y="239"/>
                  </a:cubicBezTo>
                  <a:lnTo>
                    <a:pt x="1" y="2134"/>
                  </a:lnTo>
                  <a:cubicBezTo>
                    <a:pt x="1" y="2259"/>
                    <a:pt x="106" y="2374"/>
                    <a:pt x="240" y="2374"/>
                  </a:cubicBezTo>
                  <a:lnTo>
                    <a:pt x="3073" y="2374"/>
                  </a:lnTo>
                  <a:cubicBezTo>
                    <a:pt x="3207" y="2374"/>
                    <a:pt x="3312" y="2259"/>
                    <a:pt x="3312" y="2134"/>
                  </a:cubicBezTo>
                  <a:lnTo>
                    <a:pt x="3312" y="239"/>
                  </a:lnTo>
                  <a:cubicBezTo>
                    <a:pt x="3312" y="105"/>
                    <a:pt x="3207" y="0"/>
                    <a:pt x="3073" y="0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5015257" y="2667978"/>
              <a:ext cx="26365" cy="12500"/>
            </a:xfrm>
            <a:custGeom>
              <a:rect b="b" l="l" r="r" t="t"/>
              <a:pathLst>
                <a:path extrusionOk="0" h="476" w="1004">
                  <a:moveTo>
                    <a:pt x="235" y="1"/>
                  </a:moveTo>
                  <a:cubicBezTo>
                    <a:pt x="1" y="1"/>
                    <a:pt x="1" y="475"/>
                    <a:pt x="235" y="475"/>
                  </a:cubicBezTo>
                  <a:cubicBezTo>
                    <a:pt x="246" y="475"/>
                    <a:pt x="256" y="474"/>
                    <a:pt x="268" y="472"/>
                  </a:cubicBezTo>
                  <a:lnTo>
                    <a:pt x="737" y="472"/>
                  </a:lnTo>
                  <a:cubicBezTo>
                    <a:pt x="748" y="474"/>
                    <a:pt x="759" y="475"/>
                    <a:pt x="769" y="475"/>
                  </a:cubicBezTo>
                  <a:cubicBezTo>
                    <a:pt x="1003" y="475"/>
                    <a:pt x="1003" y="1"/>
                    <a:pt x="769" y="1"/>
                  </a:cubicBezTo>
                  <a:cubicBezTo>
                    <a:pt x="759" y="1"/>
                    <a:pt x="748" y="2"/>
                    <a:pt x="737" y="4"/>
                  </a:cubicBezTo>
                  <a:lnTo>
                    <a:pt x="268" y="4"/>
                  </a:lnTo>
                  <a:cubicBezTo>
                    <a:pt x="256" y="2"/>
                    <a:pt x="246" y="1"/>
                    <a:pt x="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16"/>
          <p:cNvSpPr txBox="1"/>
          <p:nvPr/>
        </p:nvSpPr>
        <p:spPr>
          <a:xfrm>
            <a:off x="2451875" y="2013000"/>
            <a:ext cx="2680800" cy="13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Borrowers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Apply for loans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Get funded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Repay</a:t>
            </a:r>
            <a:endParaRPr/>
          </a:p>
        </p:txBody>
      </p:sp>
      <p:sp>
        <p:nvSpPr>
          <p:cNvPr id="201" name="Google Shape;201;p16"/>
          <p:cNvSpPr txBox="1"/>
          <p:nvPr/>
        </p:nvSpPr>
        <p:spPr>
          <a:xfrm>
            <a:off x="6636275" y="2043188"/>
            <a:ext cx="26808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Investor</a:t>
            </a:r>
            <a:r>
              <a:rPr lang="zh-CN"/>
              <a:t>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Earn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Reinvest</a:t>
            </a:r>
            <a:endParaRPr/>
          </a:p>
        </p:txBody>
      </p:sp>
      <p:sp>
        <p:nvSpPr>
          <p:cNvPr id="202" name="Google Shape;202;p16"/>
          <p:cNvSpPr/>
          <p:nvPr/>
        </p:nvSpPr>
        <p:spPr>
          <a:xfrm rot="5400000">
            <a:off x="2843400" y="2785675"/>
            <a:ext cx="222000" cy="155100"/>
          </a:xfrm>
          <a:prstGeom prst="rightArrow">
            <a:avLst>
              <a:gd fmla="val 19399" name="adj1"/>
              <a:gd fmla="val 76596" name="adj2"/>
            </a:avLst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6"/>
          <p:cNvSpPr/>
          <p:nvPr/>
        </p:nvSpPr>
        <p:spPr>
          <a:xfrm rot="5400000">
            <a:off x="2843400" y="3232300"/>
            <a:ext cx="222000" cy="155100"/>
          </a:xfrm>
          <a:prstGeom prst="rightArrow">
            <a:avLst>
              <a:gd fmla="val 19399" name="adj1"/>
              <a:gd fmla="val 76596" name="adj2"/>
            </a:avLst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"/>
          <p:cNvSpPr/>
          <p:nvPr/>
        </p:nvSpPr>
        <p:spPr>
          <a:xfrm rot="5400000">
            <a:off x="6875075" y="2785675"/>
            <a:ext cx="222000" cy="155100"/>
          </a:xfrm>
          <a:prstGeom prst="rightArrow">
            <a:avLst>
              <a:gd fmla="val 19399" name="adj1"/>
              <a:gd fmla="val 76596" name="adj2"/>
            </a:avLst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/>
              <a:t>Correlation</a:t>
            </a:r>
            <a:endParaRPr sz="3000"/>
          </a:p>
        </p:txBody>
      </p:sp>
      <p:pic>
        <p:nvPicPr>
          <p:cNvPr id="417" name="Google Shape;41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" y="1635225"/>
            <a:ext cx="765810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675" y="152400"/>
            <a:ext cx="492999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4"/>
          <p:cNvSpPr txBox="1"/>
          <p:nvPr/>
        </p:nvSpPr>
        <p:spPr>
          <a:xfrm>
            <a:off x="5965400" y="2018250"/>
            <a:ext cx="2783700" cy="11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Conclusion: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Interest rate is highly correlated to </a:t>
            </a:r>
            <a:r>
              <a:rPr lang="zh-CN" u="sng">
                <a:solidFill>
                  <a:srgbClr val="FF0000"/>
                </a:solidFill>
              </a:rPr>
              <a:t>grade</a:t>
            </a:r>
            <a:r>
              <a:rPr lang="zh-CN" u="sng"/>
              <a:t> </a:t>
            </a:r>
            <a:r>
              <a:rPr lang="zh-CN"/>
              <a:t>(subgrade), and it is also correlated to </a:t>
            </a:r>
            <a:r>
              <a:rPr lang="zh-CN" u="sng">
                <a:solidFill>
                  <a:srgbClr val="FF0000"/>
                </a:solidFill>
              </a:rPr>
              <a:t>term</a:t>
            </a:r>
            <a:r>
              <a:rPr lang="zh-CN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4"/>
          <p:cNvSpPr/>
          <p:nvPr/>
        </p:nvSpPr>
        <p:spPr>
          <a:xfrm>
            <a:off x="1856000" y="4321600"/>
            <a:ext cx="252000" cy="2253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4"/>
          <p:cNvSpPr/>
          <p:nvPr/>
        </p:nvSpPr>
        <p:spPr>
          <a:xfrm>
            <a:off x="1027500" y="1955250"/>
            <a:ext cx="252000" cy="2253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4"/>
          <p:cNvSpPr/>
          <p:nvPr/>
        </p:nvSpPr>
        <p:spPr>
          <a:xfrm>
            <a:off x="1027500" y="1073775"/>
            <a:ext cx="252000" cy="2253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4"/>
          <p:cNvSpPr txBox="1"/>
          <p:nvPr/>
        </p:nvSpPr>
        <p:spPr>
          <a:xfrm>
            <a:off x="437550" y="964425"/>
            <a:ext cx="6693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term</a:t>
            </a:r>
            <a:endParaRPr/>
          </a:p>
        </p:txBody>
      </p:sp>
      <p:sp>
        <p:nvSpPr>
          <p:cNvPr id="429" name="Google Shape;429;p44"/>
          <p:cNvSpPr txBox="1"/>
          <p:nvPr/>
        </p:nvSpPr>
        <p:spPr>
          <a:xfrm>
            <a:off x="348400" y="1842600"/>
            <a:ext cx="6693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grade</a:t>
            </a:r>
            <a:endParaRPr/>
          </a:p>
        </p:txBody>
      </p:sp>
      <p:sp>
        <p:nvSpPr>
          <p:cNvPr id="430" name="Google Shape;430;p44"/>
          <p:cNvSpPr txBox="1"/>
          <p:nvPr/>
        </p:nvSpPr>
        <p:spPr>
          <a:xfrm>
            <a:off x="1604025" y="4546900"/>
            <a:ext cx="9279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int_rate</a:t>
            </a:r>
            <a:endParaRPr/>
          </a:p>
        </p:txBody>
      </p:sp>
      <p:cxnSp>
        <p:nvCxnSpPr>
          <p:cNvPr id="431" name="Google Shape;431;p44"/>
          <p:cNvCxnSpPr/>
          <p:nvPr/>
        </p:nvCxnSpPr>
        <p:spPr>
          <a:xfrm rot="10800000">
            <a:off x="1978700" y="530200"/>
            <a:ext cx="6600" cy="379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44"/>
          <p:cNvCxnSpPr/>
          <p:nvPr/>
        </p:nvCxnSpPr>
        <p:spPr>
          <a:xfrm>
            <a:off x="1295900" y="1183125"/>
            <a:ext cx="6828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44"/>
          <p:cNvCxnSpPr/>
          <p:nvPr/>
        </p:nvCxnSpPr>
        <p:spPr>
          <a:xfrm>
            <a:off x="1289300" y="2067900"/>
            <a:ext cx="69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4" name="Google Shape;434;p44"/>
          <p:cNvSpPr/>
          <p:nvPr/>
        </p:nvSpPr>
        <p:spPr>
          <a:xfrm>
            <a:off x="1027500" y="3125250"/>
            <a:ext cx="252000" cy="2253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4"/>
          <p:cNvSpPr txBox="1"/>
          <p:nvPr/>
        </p:nvSpPr>
        <p:spPr>
          <a:xfrm>
            <a:off x="0" y="3045700"/>
            <a:ext cx="10275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sub_</a:t>
            </a:r>
            <a:r>
              <a:rPr lang="zh-CN"/>
              <a:t>grade</a:t>
            </a:r>
            <a:endParaRPr/>
          </a:p>
        </p:txBody>
      </p:sp>
      <p:cxnSp>
        <p:nvCxnSpPr>
          <p:cNvPr id="436" name="Google Shape;436;p44"/>
          <p:cNvCxnSpPr/>
          <p:nvPr/>
        </p:nvCxnSpPr>
        <p:spPr>
          <a:xfrm>
            <a:off x="1281100" y="3237900"/>
            <a:ext cx="69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" name="Google Shape;437;p44"/>
          <p:cNvSpPr/>
          <p:nvPr/>
        </p:nvSpPr>
        <p:spPr>
          <a:xfrm>
            <a:off x="1017700" y="1403513"/>
            <a:ext cx="252000" cy="2253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8" name="Google Shape;438;p44"/>
          <p:cNvCxnSpPr/>
          <p:nvPr/>
        </p:nvCxnSpPr>
        <p:spPr>
          <a:xfrm>
            <a:off x="1295900" y="1512875"/>
            <a:ext cx="6828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9" name="Google Shape;439;p44"/>
          <p:cNvSpPr txBox="1"/>
          <p:nvPr/>
        </p:nvSpPr>
        <p:spPr>
          <a:xfrm>
            <a:off x="290350" y="1299075"/>
            <a:ext cx="7854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int_rate</a:t>
            </a:r>
            <a:endParaRPr/>
          </a:p>
        </p:txBody>
      </p:sp>
      <p:cxnSp>
        <p:nvCxnSpPr>
          <p:cNvPr id="440" name="Google Shape;440;p44"/>
          <p:cNvCxnSpPr>
            <a:stCxn id="424" idx="2"/>
          </p:cNvCxnSpPr>
          <p:nvPr/>
        </p:nvCxnSpPr>
        <p:spPr>
          <a:xfrm>
            <a:off x="7357250" y="3125250"/>
            <a:ext cx="0" cy="7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1" name="Google Shape;441;p44"/>
          <p:cNvSpPr txBox="1"/>
          <p:nvPr/>
        </p:nvSpPr>
        <p:spPr>
          <a:xfrm>
            <a:off x="6591600" y="3831150"/>
            <a:ext cx="17169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Linear Regression</a:t>
            </a:r>
            <a:endParaRPr/>
          </a:p>
        </p:txBody>
      </p:sp>
      <p:sp>
        <p:nvSpPr>
          <p:cNvPr id="442" name="Google Shape;442;p4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/>
              <a:t>Regression - C</a:t>
            </a:r>
            <a:r>
              <a:rPr lang="zh-CN" sz="3000"/>
              <a:t>onvert dummy variable</a:t>
            </a:r>
            <a:endParaRPr sz="3000"/>
          </a:p>
        </p:txBody>
      </p:sp>
      <p:pic>
        <p:nvPicPr>
          <p:cNvPr id="448" name="Google Shape;44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250" y="1155350"/>
            <a:ext cx="3890800" cy="54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922" y="1975225"/>
            <a:ext cx="2505400" cy="277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1825" y="1155350"/>
            <a:ext cx="3703725" cy="54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56013" y="1778488"/>
            <a:ext cx="755350" cy="3164074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4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/>
              <a:t>Regression - Model</a:t>
            </a:r>
            <a:endParaRPr sz="3000"/>
          </a:p>
        </p:txBody>
      </p:sp>
      <p:pic>
        <p:nvPicPr>
          <p:cNvPr id="458" name="Google Shape;45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050" y="2174048"/>
            <a:ext cx="3873600" cy="242812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6"/>
          <p:cNvSpPr txBox="1"/>
          <p:nvPr/>
        </p:nvSpPr>
        <p:spPr>
          <a:xfrm>
            <a:off x="445400" y="1537750"/>
            <a:ext cx="38709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Select variables</a:t>
            </a:r>
            <a:endParaRPr sz="1800"/>
          </a:p>
        </p:txBody>
      </p:sp>
      <p:pic>
        <p:nvPicPr>
          <p:cNvPr id="460" name="Google Shape;46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3362" y="2174044"/>
            <a:ext cx="2085975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6"/>
          <p:cNvSpPr txBox="1"/>
          <p:nvPr/>
        </p:nvSpPr>
        <p:spPr>
          <a:xfrm>
            <a:off x="4730875" y="1537750"/>
            <a:ext cx="38709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Linear Regression Model: OLS</a:t>
            </a:r>
            <a:endParaRPr sz="1800"/>
          </a:p>
        </p:txBody>
      </p:sp>
      <p:pic>
        <p:nvPicPr>
          <p:cNvPr id="462" name="Google Shape;462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2625" y="3802069"/>
            <a:ext cx="31242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4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/>
              <a:t>Regression - Result</a:t>
            </a:r>
            <a:endParaRPr sz="3000"/>
          </a:p>
        </p:txBody>
      </p:sp>
      <p:pic>
        <p:nvPicPr>
          <p:cNvPr id="469" name="Google Shape;46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062525"/>
            <a:ext cx="5415300" cy="38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7"/>
          <p:cNvSpPr txBox="1"/>
          <p:nvPr/>
        </p:nvSpPr>
        <p:spPr>
          <a:xfrm>
            <a:off x="6478800" y="1604000"/>
            <a:ext cx="2558400" cy="1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Conclusion: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CN"/>
              <a:t>All of them are statistically significant.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CN"/>
              <a:t>R-squared: 0.912</a:t>
            </a:r>
            <a:endParaRPr/>
          </a:p>
        </p:txBody>
      </p:sp>
      <p:sp>
        <p:nvSpPr>
          <p:cNvPr id="471" name="Google Shape;471;p47"/>
          <p:cNvSpPr/>
          <p:nvPr/>
        </p:nvSpPr>
        <p:spPr>
          <a:xfrm>
            <a:off x="3314100" y="1325650"/>
            <a:ext cx="2558400" cy="172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7"/>
          <p:cNvSpPr/>
          <p:nvPr/>
        </p:nvSpPr>
        <p:spPr>
          <a:xfrm>
            <a:off x="3857625" y="2651300"/>
            <a:ext cx="490500" cy="1405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3" name="Google Shape;473;p47"/>
          <p:cNvCxnSpPr/>
          <p:nvPr/>
        </p:nvCxnSpPr>
        <p:spPr>
          <a:xfrm flipH="1">
            <a:off x="7751100" y="2886675"/>
            <a:ext cx="13800" cy="80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4" name="Google Shape;474;p47"/>
          <p:cNvSpPr txBox="1"/>
          <p:nvPr/>
        </p:nvSpPr>
        <p:spPr>
          <a:xfrm>
            <a:off x="6737700" y="3739150"/>
            <a:ext cx="2040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Valid model: Prediction</a:t>
            </a:r>
            <a:endParaRPr/>
          </a:p>
        </p:txBody>
      </p:sp>
      <p:cxnSp>
        <p:nvCxnSpPr>
          <p:cNvPr id="475" name="Google Shape;475;p47"/>
          <p:cNvCxnSpPr>
            <a:stCxn id="472" idx="3"/>
          </p:cNvCxnSpPr>
          <p:nvPr/>
        </p:nvCxnSpPr>
        <p:spPr>
          <a:xfrm flipH="1" rot="10800000">
            <a:off x="4348125" y="2047400"/>
            <a:ext cx="2210700" cy="130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6" name="Google Shape;476;p47"/>
          <p:cNvCxnSpPr>
            <a:stCxn id="471" idx="3"/>
          </p:cNvCxnSpPr>
          <p:nvPr/>
        </p:nvCxnSpPr>
        <p:spPr>
          <a:xfrm>
            <a:off x="5872500" y="1411750"/>
            <a:ext cx="720900" cy="11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7" name="Google Shape;477;p4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8"/>
          <p:cNvSpPr/>
          <p:nvPr/>
        </p:nvSpPr>
        <p:spPr>
          <a:xfrm>
            <a:off x="1656712" y="2026850"/>
            <a:ext cx="5863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300">
                <a:solidFill>
                  <a:srgbClr val="A61C00"/>
                </a:solidFill>
              </a:rPr>
              <a:t>5. Business Impact</a:t>
            </a:r>
            <a:endParaRPr b="1" sz="3300">
              <a:solidFill>
                <a:srgbClr val="A61C00"/>
              </a:solidFill>
            </a:endParaRPr>
          </a:p>
        </p:txBody>
      </p:sp>
      <p:sp>
        <p:nvSpPr>
          <p:cNvPr id="483" name="Google Shape;483;p48"/>
          <p:cNvSpPr txBox="1"/>
          <p:nvPr>
            <p:ph idx="12" type="sldNum"/>
          </p:nvPr>
        </p:nvSpPr>
        <p:spPr>
          <a:xfrm>
            <a:off x="6457950" y="46910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49"/>
          <p:cNvGrpSpPr/>
          <p:nvPr/>
        </p:nvGrpSpPr>
        <p:grpSpPr>
          <a:xfrm>
            <a:off x="779362" y="716175"/>
            <a:ext cx="2486829" cy="3711155"/>
            <a:chOff x="1118224" y="283725"/>
            <a:chExt cx="2090826" cy="4076400"/>
          </a:xfrm>
        </p:grpSpPr>
        <p:sp>
          <p:nvSpPr>
            <p:cNvPr id="489" name="Google Shape;489;p49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9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9"/>
            <p:cNvSpPr/>
            <p:nvPr/>
          </p:nvSpPr>
          <p:spPr>
            <a:xfrm>
              <a:off x="1234784" y="877953"/>
              <a:ext cx="1815000" cy="144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0D5DDF"/>
                  </a:solidFill>
                </a:rPr>
                <a:t>Total</a:t>
              </a:r>
              <a:r>
                <a:rPr lang="zh-CN">
                  <a:solidFill>
                    <a:srgbClr val="0D5DDF"/>
                  </a:solidFill>
                </a:rPr>
                <a:t> demand is increasing  with the help of appealing interest rate. Largely for consolidate debt usage. </a:t>
              </a:r>
              <a:endParaRPr>
                <a:solidFill>
                  <a:srgbClr val="0D5DDF"/>
                </a:solidFill>
              </a:endParaRPr>
            </a:p>
          </p:txBody>
        </p:sp>
        <p:sp>
          <p:nvSpPr>
            <p:cNvPr id="492" name="Google Shape;492;p49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9"/>
            <p:cNvSpPr/>
            <p:nvPr/>
          </p:nvSpPr>
          <p:spPr>
            <a:xfrm>
              <a:off x="1118224" y="3059126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Char char="●"/>
              </a:pPr>
              <a:r>
                <a:rPr lang="zh-CN" sz="1200">
                  <a:solidFill>
                    <a:srgbClr val="FFFFFF"/>
                  </a:solidFill>
                </a:rPr>
                <a:t>Maintain the lower interest rate</a:t>
              </a:r>
              <a:endParaRPr sz="1200">
                <a:solidFill>
                  <a:srgbClr val="FFFFFF"/>
                </a:solidFill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Char char="●"/>
              </a:pPr>
              <a:r>
                <a:rPr lang="zh-CN" sz="1200">
                  <a:solidFill>
                    <a:srgbClr val="FFFFFF"/>
                  </a:solidFill>
                </a:rPr>
                <a:t>Focus more on the customers who have a consolidate debt demand </a:t>
              </a:r>
              <a:endParaRPr sz="1200">
                <a:solidFill>
                  <a:srgbClr val="FFFFFF"/>
                </a:solidFill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494" name="Google Shape;494;p49"/>
          <p:cNvGrpSpPr/>
          <p:nvPr/>
        </p:nvGrpSpPr>
        <p:grpSpPr>
          <a:xfrm>
            <a:off x="3328581" y="716175"/>
            <a:ext cx="2486829" cy="3711155"/>
            <a:chOff x="1118224" y="283725"/>
            <a:chExt cx="2090826" cy="4076400"/>
          </a:xfrm>
        </p:grpSpPr>
        <p:sp>
          <p:nvSpPr>
            <p:cNvPr id="495" name="Google Shape;495;p49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9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9"/>
            <p:cNvSpPr/>
            <p:nvPr/>
          </p:nvSpPr>
          <p:spPr>
            <a:xfrm>
              <a:off x="1225920" y="901919"/>
              <a:ext cx="1815000" cy="9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0D5DDF"/>
                  </a:solidFill>
                </a:rPr>
                <a:t>P</a:t>
              </a:r>
              <a:r>
                <a:rPr lang="zh-CN">
                  <a:solidFill>
                    <a:srgbClr val="0D5DDF"/>
                  </a:solidFill>
                </a:rPr>
                <a:t>eople in higher income level regions tend to loan more. </a:t>
              </a:r>
              <a:endParaRPr>
                <a:solidFill>
                  <a:srgbClr val="0D5DDF"/>
                </a:solidFill>
              </a:endParaRPr>
            </a:p>
          </p:txBody>
        </p:sp>
        <p:sp>
          <p:nvSpPr>
            <p:cNvPr id="498" name="Google Shape;498;p49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9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Char char="●"/>
              </a:pPr>
              <a:r>
                <a:rPr lang="zh-CN" sz="1200">
                  <a:solidFill>
                    <a:srgbClr val="FFFFFF"/>
                  </a:solidFill>
                </a:rPr>
                <a:t>Distribute marketing resources to the regions according to its income level.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500" name="Google Shape;500;p49"/>
          <p:cNvGrpSpPr/>
          <p:nvPr/>
        </p:nvGrpSpPr>
        <p:grpSpPr>
          <a:xfrm>
            <a:off x="5877775" y="716175"/>
            <a:ext cx="2486854" cy="3711155"/>
            <a:chOff x="1118203" y="283725"/>
            <a:chExt cx="2090847" cy="4076400"/>
          </a:xfrm>
        </p:grpSpPr>
        <p:sp>
          <p:nvSpPr>
            <p:cNvPr id="501" name="Google Shape;501;p49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9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9"/>
            <p:cNvSpPr/>
            <p:nvPr/>
          </p:nvSpPr>
          <p:spPr>
            <a:xfrm>
              <a:off x="1225925" y="877981"/>
              <a:ext cx="1815000" cy="144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rgbClr val="0D5DDF"/>
                  </a:solidFill>
                </a:rPr>
                <a:t>Loans with </a:t>
              </a:r>
              <a:r>
                <a:rPr lang="zh-CN">
                  <a:solidFill>
                    <a:srgbClr val="0D5DDF"/>
                  </a:solidFill>
                </a:rPr>
                <a:t>mortgaged house as home ownership type have larger amount and lower interest rate.</a:t>
              </a:r>
              <a:endParaRPr>
                <a:solidFill>
                  <a:srgbClr val="0D5DDF"/>
                </a:solidFill>
              </a:endParaRPr>
            </a:p>
          </p:txBody>
        </p:sp>
        <p:sp>
          <p:nvSpPr>
            <p:cNvPr id="504" name="Google Shape;504;p49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9"/>
            <p:cNvSpPr/>
            <p:nvPr/>
          </p:nvSpPr>
          <p:spPr>
            <a:xfrm>
              <a:off x="1118203" y="3064727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Char char="●"/>
              </a:pPr>
              <a:r>
                <a:rPr lang="zh-CN" sz="1200">
                  <a:solidFill>
                    <a:srgbClr val="FFFFFF"/>
                  </a:solidFill>
                </a:rPr>
                <a:t>Cooperate</a:t>
              </a:r>
              <a:r>
                <a:rPr lang="zh-CN" sz="1200">
                  <a:solidFill>
                    <a:srgbClr val="FFFFFF"/>
                  </a:solidFill>
                </a:rPr>
                <a:t> with real estate companies and provide </a:t>
              </a:r>
              <a:r>
                <a:rPr lang="zh-CN" sz="1200">
                  <a:solidFill>
                    <a:srgbClr val="FFFFFF"/>
                  </a:solidFill>
                </a:rPr>
                <a:t>tailored</a:t>
              </a:r>
              <a:r>
                <a:rPr lang="zh-CN" sz="1200">
                  <a:solidFill>
                    <a:srgbClr val="FFFFFF"/>
                  </a:solidFill>
                </a:rPr>
                <a:t> loan product  to relevant customers.</a:t>
              </a:r>
              <a:endParaRPr sz="1200">
                <a:solidFill>
                  <a:srgbClr val="FFFFFF"/>
                </a:solidFill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sp>
        <p:nvSpPr>
          <p:cNvPr id="506" name="Google Shape;506;p49"/>
          <p:cNvSpPr txBox="1"/>
          <p:nvPr>
            <p:ph idx="12" type="sldNum"/>
          </p:nvPr>
        </p:nvSpPr>
        <p:spPr>
          <a:xfrm>
            <a:off x="6457950" y="46910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50"/>
          <p:cNvGrpSpPr/>
          <p:nvPr/>
        </p:nvGrpSpPr>
        <p:grpSpPr>
          <a:xfrm>
            <a:off x="1470678" y="625868"/>
            <a:ext cx="6202644" cy="4038313"/>
            <a:chOff x="3202725" y="1648625"/>
            <a:chExt cx="1831850" cy="1192650"/>
          </a:xfrm>
        </p:grpSpPr>
        <p:sp>
          <p:nvSpPr>
            <p:cNvPr id="512" name="Google Shape;512;p50"/>
            <p:cNvSpPr/>
            <p:nvPr/>
          </p:nvSpPr>
          <p:spPr>
            <a:xfrm>
              <a:off x="3324925" y="2758925"/>
              <a:ext cx="142250" cy="82325"/>
            </a:xfrm>
            <a:custGeom>
              <a:rect b="b" l="l" r="r" t="t"/>
              <a:pathLst>
                <a:path extrusionOk="0" h="3293" w="5690">
                  <a:moveTo>
                    <a:pt x="4379" y="0"/>
                  </a:moveTo>
                  <a:cubicBezTo>
                    <a:pt x="4373" y="0"/>
                    <a:pt x="4367" y="0"/>
                    <a:pt x="4361" y="1"/>
                  </a:cubicBezTo>
                  <a:lnTo>
                    <a:pt x="3283" y="502"/>
                  </a:lnTo>
                  <a:cubicBezTo>
                    <a:pt x="3032" y="1078"/>
                    <a:pt x="2418" y="1394"/>
                    <a:pt x="1833" y="1623"/>
                  </a:cubicBezTo>
                  <a:cubicBezTo>
                    <a:pt x="1248" y="1852"/>
                    <a:pt x="618" y="2057"/>
                    <a:pt x="211" y="2534"/>
                  </a:cubicBezTo>
                  <a:cubicBezTo>
                    <a:pt x="95" y="2668"/>
                    <a:pt x="1" y="2876"/>
                    <a:pt x="106" y="3021"/>
                  </a:cubicBezTo>
                  <a:cubicBezTo>
                    <a:pt x="181" y="3129"/>
                    <a:pt x="330" y="3151"/>
                    <a:pt x="462" y="3164"/>
                  </a:cubicBezTo>
                  <a:cubicBezTo>
                    <a:pt x="968" y="3213"/>
                    <a:pt x="1475" y="3250"/>
                    <a:pt x="1984" y="3277"/>
                  </a:cubicBezTo>
                  <a:cubicBezTo>
                    <a:pt x="2129" y="3285"/>
                    <a:pt x="2276" y="3292"/>
                    <a:pt x="2423" y="3292"/>
                  </a:cubicBezTo>
                  <a:cubicBezTo>
                    <a:pt x="2718" y="3292"/>
                    <a:pt x="3012" y="3264"/>
                    <a:pt x="3286" y="3162"/>
                  </a:cubicBezTo>
                  <a:cubicBezTo>
                    <a:pt x="3714" y="2999"/>
                    <a:pt x="4104" y="2653"/>
                    <a:pt x="4553" y="2653"/>
                  </a:cubicBezTo>
                  <a:cubicBezTo>
                    <a:pt x="4581" y="2653"/>
                    <a:pt x="4610" y="2655"/>
                    <a:pt x="4638" y="2658"/>
                  </a:cubicBezTo>
                  <a:cubicBezTo>
                    <a:pt x="4655" y="2725"/>
                    <a:pt x="4692" y="2790"/>
                    <a:pt x="4744" y="2838"/>
                  </a:cubicBezTo>
                  <a:cubicBezTo>
                    <a:pt x="4997" y="2714"/>
                    <a:pt x="5269" y="2633"/>
                    <a:pt x="5549" y="2604"/>
                  </a:cubicBezTo>
                  <a:cubicBezTo>
                    <a:pt x="5619" y="2062"/>
                    <a:pt x="5689" y="1502"/>
                    <a:pt x="5528" y="981"/>
                  </a:cubicBezTo>
                  <a:cubicBezTo>
                    <a:pt x="5368" y="467"/>
                    <a:pt x="4918" y="0"/>
                    <a:pt x="4379" y="0"/>
                  </a:cubicBezTo>
                  <a:close/>
                </a:path>
              </a:pathLst>
            </a:custGeom>
            <a:solidFill>
              <a:srgbClr val="974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50"/>
            <p:cNvSpPr/>
            <p:nvPr/>
          </p:nvSpPr>
          <p:spPr>
            <a:xfrm>
              <a:off x="3524550" y="2758925"/>
              <a:ext cx="142300" cy="82325"/>
            </a:xfrm>
            <a:custGeom>
              <a:rect b="b" l="l" r="r" t="t"/>
              <a:pathLst>
                <a:path extrusionOk="0" h="3293" w="5692">
                  <a:moveTo>
                    <a:pt x="1313" y="0"/>
                  </a:moveTo>
                  <a:cubicBezTo>
                    <a:pt x="774" y="0"/>
                    <a:pt x="322" y="465"/>
                    <a:pt x="162" y="981"/>
                  </a:cubicBezTo>
                  <a:cubicBezTo>
                    <a:pt x="0" y="1502"/>
                    <a:pt x="70" y="2062"/>
                    <a:pt x="140" y="2604"/>
                  </a:cubicBezTo>
                  <a:cubicBezTo>
                    <a:pt x="421" y="2633"/>
                    <a:pt x="696" y="2714"/>
                    <a:pt x="949" y="2838"/>
                  </a:cubicBezTo>
                  <a:cubicBezTo>
                    <a:pt x="997" y="2790"/>
                    <a:pt x="1035" y="2725"/>
                    <a:pt x="1054" y="2658"/>
                  </a:cubicBezTo>
                  <a:cubicBezTo>
                    <a:pt x="1083" y="2655"/>
                    <a:pt x="1111" y="2653"/>
                    <a:pt x="1139" y="2653"/>
                  </a:cubicBezTo>
                  <a:cubicBezTo>
                    <a:pt x="1588" y="2653"/>
                    <a:pt x="1976" y="2999"/>
                    <a:pt x="2404" y="3162"/>
                  </a:cubicBezTo>
                  <a:cubicBezTo>
                    <a:pt x="2680" y="3264"/>
                    <a:pt x="2974" y="3292"/>
                    <a:pt x="3269" y="3292"/>
                  </a:cubicBezTo>
                  <a:cubicBezTo>
                    <a:pt x="3415" y="3292"/>
                    <a:pt x="3561" y="3285"/>
                    <a:pt x="3706" y="3277"/>
                  </a:cubicBezTo>
                  <a:cubicBezTo>
                    <a:pt x="4215" y="3248"/>
                    <a:pt x="4722" y="3210"/>
                    <a:pt x="5228" y="3164"/>
                  </a:cubicBezTo>
                  <a:cubicBezTo>
                    <a:pt x="5360" y="3151"/>
                    <a:pt x="5508" y="3129"/>
                    <a:pt x="5587" y="3021"/>
                  </a:cubicBezTo>
                  <a:cubicBezTo>
                    <a:pt x="5692" y="2873"/>
                    <a:pt x="5597" y="2668"/>
                    <a:pt x="5479" y="2531"/>
                  </a:cubicBezTo>
                  <a:cubicBezTo>
                    <a:pt x="5072" y="2057"/>
                    <a:pt x="4441" y="1852"/>
                    <a:pt x="3857" y="1623"/>
                  </a:cubicBezTo>
                  <a:cubicBezTo>
                    <a:pt x="3272" y="1394"/>
                    <a:pt x="2660" y="1078"/>
                    <a:pt x="2409" y="502"/>
                  </a:cubicBezTo>
                  <a:lnTo>
                    <a:pt x="1332" y="1"/>
                  </a:lnTo>
                  <a:cubicBezTo>
                    <a:pt x="1325" y="0"/>
                    <a:pt x="1319" y="0"/>
                    <a:pt x="1313" y="0"/>
                  </a:cubicBezTo>
                  <a:close/>
                </a:path>
              </a:pathLst>
            </a:custGeom>
            <a:solidFill>
              <a:srgbClr val="974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50"/>
            <p:cNvSpPr/>
            <p:nvPr/>
          </p:nvSpPr>
          <p:spPr>
            <a:xfrm>
              <a:off x="3282225" y="1855450"/>
              <a:ext cx="360250" cy="301475"/>
            </a:xfrm>
            <a:custGeom>
              <a:rect b="b" l="l" r="r" t="t"/>
              <a:pathLst>
                <a:path extrusionOk="0" h="12059" w="14410">
                  <a:moveTo>
                    <a:pt x="6642" y="1"/>
                  </a:moveTo>
                  <a:cubicBezTo>
                    <a:pt x="5751" y="1"/>
                    <a:pt x="4867" y="173"/>
                    <a:pt x="4061" y="553"/>
                  </a:cubicBezTo>
                  <a:cubicBezTo>
                    <a:pt x="3490" y="822"/>
                    <a:pt x="3075" y="1348"/>
                    <a:pt x="2501" y="1614"/>
                  </a:cubicBezTo>
                  <a:cubicBezTo>
                    <a:pt x="2019" y="1841"/>
                    <a:pt x="1423" y="1884"/>
                    <a:pt x="1049" y="2258"/>
                  </a:cubicBezTo>
                  <a:cubicBezTo>
                    <a:pt x="512" y="2792"/>
                    <a:pt x="714" y="3657"/>
                    <a:pt x="663" y="4401"/>
                  </a:cubicBezTo>
                  <a:cubicBezTo>
                    <a:pt x="593" y="5398"/>
                    <a:pt x="0" y="6403"/>
                    <a:pt x="340" y="7349"/>
                  </a:cubicBezTo>
                  <a:cubicBezTo>
                    <a:pt x="359" y="7419"/>
                    <a:pt x="399" y="7483"/>
                    <a:pt x="456" y="7535"/>
                  </a:cubicBezTo>
                  <a:cubicBezTo>
                    <a:pt x="523" y="7586"/>
                    <a:pt x="615" y="7597"/>
                    <a:pt x="701" y="7605"/>
                  </a:cubicBezTo>
                  <a:cubicBezTo>
                    <a:pt x="978" y="7629"/>
                    <a:pt x="1255" y="7641"/>
                    <a:pt x="1532" y="7641"/>
                  </a:cubicBezTo>
                  <a:cubicBezTo>
                    <a:pt x="1624" y="7641"/>
                    <a:pt x="1716" y="7640"/>
                    <a:pt x="1808" y="7637"/>
                  </a:cubicBezTo>
                  <a:cubicBezTo>
                    <a:pt x="1919" y="8812"/>
                    <a:pt x="2199" y="9963"/>
                    <a:pt x="2644" y="11054"/>
                  </a:cubicBezTo>
                  <a:cubicBezTo>
                    <a:pt x="2746" y="11302"/>
                    <a:pt x="2867" y="11563"/>
                    <a:pt x="3097" y="11709"/>
                  </a:cubicBezTo>
                  <a:cubicBezTo>
                    <a:pt x="3237" y="11798"/>
                    <a:pt x="3404" y="11838"/>
                    <a:pt x="3568" y="11871"/>
                  </a:cubicBezTo>
                  <a:cubicBezTo>
                    <a:pt x="4265" y="12007"/>
                    <a:pt x="4967" y="12059"/>
                    <a:pt x="5672" y="12059"/>
                  </a:cubicBezTo>
                  <a:cubicBezTo>
                    <a:pt x="7810" y="12059"/>
                    <a:pt x="9978" y="11584"/>
                    <a:pt x="12132" y="11555"/>
                  </a:cubicBezTo>
                  <a:cubicBezTo>
                    <a:pt x="12205" y="11555"/>
                    <a:pt x="12278" y="11550"/>
                    <a:pt x="12334" y="11512"/>
                  </a:cubicBezTo>
                  <a:cubicBezTo>
                    <a:pt x="12412" y="11458"/>
                    <a:pt x="12434" y="11356"/>
                    <a:pt x="12447" y="11267"/>
                  </a:cubicBezTo>
                  <a:cubicBezTo>
                    <a:pt x="12623" y="10011"/>
                    <a:pt x="12636" y="8739"/>
                    <a:pt x="12485" y="7483"/>
                  </a:cubicBezTo>
                  <a:cubicBezTo>
                    <a:pt x="13132" y="7483"/>
                    <a:pt x="13773" y="7405"/>
                    <a:pt x="14401" y="7249"/>
                  </a:cubicBezTo>
                  <a:cubicBezTo>
                    <a:pt x="14409" y="6441"/>
                    <a:pt x="14204" y="5643"/>
                    <a:pt x="13808" y="4940"/>
                  </a:cubicBezTo>
                  <a:cubicBezTo>
                    <a:pt x="13709" y="4756"/>
                    <a:pt x="13593" y="4581"/>
                    <a:pt x="13517" y="4387"/>
                  </a:cubicBezTo>
                  <a:cubicBezTo>
                    <a:pt x="13426" y="4147"/>
                    <a:pt x="13401" y="3889"/>
                    <a:pt x="13382" y="3635"/>
                  </a:cubicBezTo>
                  <a:cubicBezTo>
                    <a:pt x="13345" y="3121"/>
                    <a:pt x="13331" y="2587"/>
                    <a:pt x="13113" y="2116"/>
                  </a:cubicBezTo>
                  <a:cubicBezTo>
                    <a:pt x="12910" y="1671"/>
                    <a:pt x="12468" y="1289"/>
                    <a:pt x="11973" y="1289"/>
                  </a:cubicBezTo>
                  <a:cubicBezTo>
                    <a:pt x="11943" y="1289"/>
                    <a:pt x="11912" y="1291"/>
                    <a:pt x="11881" y="1294"/>
                  </a:cubicBezTo>
                  <a:cubicBezTo>
                    <a:pt x="11674" y="1313"/>
                    <a:pt x="11468" y="1402"/>
                    <a:pt x="11262" y="1402"/>
                  </a:cubicBezTo>
                  <a:cubicBezTo>
                    <a:pt x="11233" y="1402"/>
                    <a:pt x="11204" y="1400"/>
                    <a:pt x="11175" y="1396"/>
                  </a:cubicBezTo>
                  <a:cubicBezTo>
                    <a:pt x="10984" y="1374"/>
                    <a:pt x="10817" y="1261"/>
                    <a:pt x="10655" y="1162"/>
                  </a:cubicBezTo>
                  <a:cubicBezTo>
                    <a:pt x="9492" y="435"/>
                    <a:pt x="8059" y="1"/>
                    <a:pt x="6642" y="1"/>
                  </a:cubicBezTo>
                  <a:close/>
                </a:path>
              </a:pathLst>
            </a:custGeom>
            <a:solidFill>
              <a:srgbClr val="2834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50"/>
            <p:cNvSpPr/>
            <p:nvPr/>
          </p:nvSpPr>
          <p:spPr>
            <a:xfrm>
              <a:off x="3418450" y="1872775"/>
              <a:ext cx="224025" cy="191000"/>
            </a:xfrm>
            <a:custGeom>
              <a:rect b="b" l="l" r="r" t="t"/>
              <a:pathLst>
                <a:path extrusionOk="0" h="7640" w="8961">
                  <a:moveTo>
                    <a:pt x="1948" y="1"/>
                  </a:moveTo>
                  <a:cubicBezTo>
                    <a:pt x="1453" y="1"/>
                    <a:pt x="1037" y="158"/>
                    <a:pt x="571" y="401"/>
                  </a:cubicBezTo>
                  <a:cubicBezTo>
                    <a:pt x="391" y="496"/>
                    <a:pt x="186" y="514"/>
                    <a:pt x="46" y="676"/>
                  </a:cubicBezTo>
                  <a:lnTo>
                    <a:pt x="0" y="676"/>
                  </a:lnTo>
                  <a:cubicBezTo>
                    <a:pt x="11" y="2147"/>
                    <a:pt x="736" y="2754"/>
                    <a:pt x="1727" y="3667"/>
                  </a:cubicBezTo>
                  <a:cubicBezTo>
                    <a:pt x="1321" y="3842"/>
                    <a:pt x="631" y="3802"/>
                    <a:pt x="1137" y="4325"/>
                  </a:cubicBezTo>
                  <a:cubicBezTo>
                    <a:pt x="1331" y="4524"/>
                    <a:pt x="2124" y="4632"/>
                    <a:pt x="2196" y="4918"/>
                  </a:cubicBezTo>
                  <a:cubicBezTo>
                    <a:pt x="2299" y="5335"/>
                    <a:pt x="1663" y="5300"/>
                    <a:pt x="2051" y="5702"/>
                  </a:cubicBezTo>
                  <a:cubicBezTo>
                    <a:pt x="2219" y="5875"/>
                    <a:pt x="2458" y="5907"/>
                    <a:pt x="2708" y="5907"/>
                  </a:cubicBezTo>
                  <a:cubicBezTo>
                    <a:pt x="2859" y="5907"/>
                    <a:pt x="3013" y="5896"/>
                    <a:pt x="3158" y="5896"/>
                  </a:cubicBezTo>
                  <a:cubicBezTo>
                    <a:pt x="3317" y="5896"/>
                    <a:pt x="3466" y="5910"/>
                    <a:pt x="3587" y="5969"/>
                  </a:cubicBezTo>
                  <a:cubicBezTo>
                    <a:pt x="3775" y="6060"/>
                    <a:pt x="3875" y="6324"/>
                    <a:pt x="4021" y="6529"/>
                  </a:cubicBezTo>
                  <a:cubicBezTo>
                    <a:pt x="4357" y="7003"/>
                    <a:pt x="4632" y="7127"/>
                    <a:pt x="5193" y="7254"/>
                  </a:cubicBezTo>
                  <a:cubicBezTo>
                    <a:pt x="5753" y="7381"/>
                    <a:pt x="6473" y="7602"/>
                    <a:pt x="7112" y="7639"/>
                  </a:cubicBezTo>
                  <a:cubicBezTo>
                    <a:pt x="7095" y="7356"/>
                    <a:pt x="7068" y="7071"/>
                    <a:pt x="7036" y="6788"/>
                  </a:cubicBezTo>
                  <a:lnTo>
                    <a:pt x="7036" y="6788"/>
                  </a:lnTo>
                  <a:cubicBezTo>
                    <a:pt x="7047" y="6788"/>
                    <a:pt x="7058" y="6788"/>
                    <a:pt x="7068" y="6788"/>
                  </a:cubicBezTo>
                  <a:cubicBezTo>
                    <a:pt x="7702" y="6788"/>
                    <a:pt x="8335" y="6710"/>
                    <a:pt x="8949" y="6556"/>
                  </a:cubicBezTo>
                  <a:cubicBezTo>
                    <a:pt x="8960" y="5748"/>
                    <a:pt x="8755" y="4950"/>
                    <a:pt x="8359" y="4247"/>
                  </a:cubicBezTo>
                  <a:cubicBezTo>
                    <a:pt x="8260" y="4063"/>
                    <a:pt x="8144" y="3888"/>
                    <a:pt x="8068" y="3694"/>
                  </a:cubicBezTo>
                  <a:cubicBezTo>
                    <a:pt x="7977" y="3454"/>
                    <a:pt x="7952" y="3196"/>
                    <a:pt x="7933" y="2942"/>
                  </a:cubicBezTo>
                  <a:cubicBezTo>
                    <a:pt x="7896" y="2428"/>
                    <a:pt x="7882" y="1894"/>
                    <a:pt x="7664" y="1423"/>
                  </a:cubicBezTo>
                  <a:cubicBezTo>
                    <a:pt x="7461" y="978"/>
                    <a:pt x="7019" y="596"/>
                    <a:pt x="6524" y="596"/>
                  </a:cubicBezTo>
                  <a:cubicBezTo>
                    <a:pt x="6494" y="596"/>
                    <a:pt x="6463" y="598"/>
                    <a:pt x="6432" y="601"/>
                  </a:cubicBezTo>
                  <a:cubicBezTo>
                    <a:pt x="6238" y="619"/>
                    <a:pt x="6047" y="692"/>
                    <a:pt x="5856" y="703"/>
                  </a:cubicBezTo>
                  <a:cubicBezTo>
                    <a:pt x="5584" y="862"/>
                    <a:pt x="5330" y="1075"/>
                    <a:pt x="5015" y="1088"/>
                  </a:cubicBezTo>
                  <a:cubicBezTo>
                    <a:pt x="5001" y="1089"/>
                    <a:pt x="4986" y="1089"/>
                    <a:pt x="4972" y="1089"/>
                  </a:cubicBezTo>
                  <a:cubicBezTo>
                    <a:pt x="4573" y="1089"/>
                    <a:pt x="4262" y="804"/>
                    <a:pt x="3924" y="606"/>
                  </a:cubicBezTo>
                  <a:cubicBezTo>
                    <a:pt x="3428" y="320"/>
                    <a:pt x="2940" y="129"/>
                    <a:pt x="2374" y="37"/>
                  </a:cubicBezTo>
                  <a:cubicBezTo>
                    <a:pt x="2224" y="13"/>
                    <a:pt x="2083" y="1"/>
                    <a:pt x="1948" y="1"/>
                  </a:cubicBezTo>
                  <a:close/>
                </a:path>
              </a:pathLst>
            </a:custGeom>
            <a:solidFill>
              <a:srgbClr val="162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50"/>
            <p:cNvSpPr/>
            <p:nvPr/>
          </p:nvSpPr>
          <p:spPr>
            <a:xfrm>
              <a:off x="3350125" y="2236825"/>
              <a:ext cx="237100" cy="571700"/>
            </a:xfrm>
            <a:custGeom>
              <a:rect b="b" l="l" r="r" t="t"/>
              <a:pathLst>
                <a:path extrusionOk="0" h="22868" w="9484">
                  <a:moveTo>
                    <a:pt x="4372" y="0"/>
                  </a:moveTo>
                  <a:cubicBezTo>
                    <a:pt x="4104" y="0"/>
                    <a:pt x="3836" y="15"/>
                    <a:pt x="3568" y="46"/>
                  </a:cubicBezTo>
                  <a:cubicBezTo>
                    <a:pt x="1" y="453"/>
                    <a:pt x="337" y="3924"/>
                    <a:pt x="782" y="6675"/>
                  </a:cubicBezTo>
                  <a:cubicBezTo>
                    <a:pt x="992" y="7987"/>
                    <a:pt x="1378" y="9265"/>
                    <a:pt x="1628" y="10569"/>
                  </a:cubicBezTo>
                  <a:cubicBezTo>
                    <a:pt x="1736" y="11116"/>
                    <a:pt x="1814" y="11668"/>
                    <a:pt x="1887" y="12224"/>
                  </a:cubicBezTo>
                  <a:cubicBezTo>
                    <a:pt x="1879" y="12269"/>
                    <a:pt x="1871" y="12313"/>
                    <a:pt x="1865" y="12361"/>
                  </a:cubicBezTo>
                  <a:cubicBezTo>
                    <a:pt x="1774" y="13072"/>
                    <a:pt x="1747" y="13808"/>
                    <a:pt x="1838" y="14522"/>
                  </a:cubicBezTo>
                  <a:cubicBezTo>
                    <a:pt x="1873" y="14805"/>
                    <a:pt x="1933" y="15075"/>
                    <a:pt x="2057" y="15336"/>
                  </a:cubicBezTo>
                  <a:cubicBezTo>
                    <a:pt x="2127" y="15471"/>
                    <a:pt x="2208" y="15603"/>
                    <a:pt x="2297" y="15729"/>
                  </a:cubicBezTo>
                  <a:lnTo>
                    <a:pt x="2461" y="17177"/>
                  </a:lnTo>
                  <a:cubicBezTo>
                    <a:pt x="2477" y="17309"/>
                    <a:pt x="2491" y="17441"/>
                    <a:pt x="2507" y="17570"/>
                  </a:cubicBezTo>
                  <a:cubicBezTo>
                    <a:pt x="2307" y="18570"/>
                    <a:pt x="2299" y="19640"/>
                    <a:pt x="2550" y="20559"/>
                  </a:cubicBezTo>
                  <a:cubicBezTo>
                    <a:pt x="2456" y="20809"/>
                    <a:pt x="2022" y="21049"/>
                    <a:pt x="1917" y="21294"/>
                  </a:cubicBezTo>
                  <a:cubicBezTo>
                    <a:pt x="1838" y="21483"/>
                    <a:pt x="1760" y="21671"/>
                    <a:pt x="1682" y="21860"/>
                  </a:cubicBezTo>
                  <a:cubicBezTo>
                    <a:pt x="2464" y="22051"/>
                    <a:pt x="3232" y="22297"/>
                    <a:pt x="3978" y="22593"/>
                  </a:cubicBezTo>
                  <a:cubicBezTo>
                    <a:pt x="3989" y="22607"/>
                    <a:pt x="4000" y="22623"/>
                    <a:pt x="4013" y="22639"/>
                  </a:cubicBezTo>
                  <a:cubicBezTo>
                    <a:pt x="4122" y="22785"/>
                    <a:pt x="4275" y="22854"/>
                    <a:pt x="4422" y="22854"/>
                  </a:cubicBezTo>
                  <a:cubicBezTo>
                    <a:pt x="4646" y="22854"/>
                    <a:pt x="4858" y="22693"/>
                    <a:pt x="4881" y="22402"/>
                  </a:cubicBezTo>
                  <a:cubicBezTo>
                    <a:pt x="4919" y="21892"/>
                    <a:pt x="4630" y="21402"/>
                    <a:pt x="4706" y="20890"/>
                  </a:cubicBezTo>
                  <a:cubicBezTo>
                    <a:pt x="4757" y="20550"/>
                    <a:pt x="4951" y="20348"/>
                    <a:pt x="4822" y="19960"/>
                  </a:cubicBezTo>
                  <a:cubicBezTo>
                    <a:pt x="4741" y="19715"/>
                    <a:pt x="4587" y="19605"/>
                    <a:pt x="4425" y="19499"/>
                  </a:cubicBezTo>
                  <a:cubicBezTo>
                    <a:pt x="4420" y="18839"/>
                    <a:pt x="4283" y="18168"/>
                    <a:pt x="4242" y="17522"/>
                  </a:cubicBezTo>
                  <a:cubicBezTo>
                    <a:pt x="4229" y="17279"/>
                    <a:pt x="4212" y="17034"/>
                    <a:pt x="4194" y="16791"/>
                  </a:cubicBezTo>
                  <a:cubicBezTo>
                    <a:pt x="4285" y="16045"/>
                    <a:pt x="4385" y="15301"/>
                    <a:pt x="4388" y="14549"/>
                  </a:cubicBezTo>
                  <a:cubicBezTo>
                    <a:pt x="4396" y="12994"/>
                    <a:pt x="4002" y="11464"/>
                    <a:pt x="3846" y="9917"/>
                  </a:cubicBezTo>
                  <a:cubicBezTo>
                    <a:pt x="4064" y="9292"/>
                    <a:pt x="4172" y="8599"/>
                    <a:pt x="4285" y="7963"/>
                  </a:cubicBezTo>
                  <a:cubicBezTo>
                    <a:pt x="4420" y="7190"/>
                    <a:pt x="4318" y="6252"/>
                    <a:pt x="4398" y="5392"/>
                  </a:cubicBezTo>
                  <a:cubicBezTo>
                    <a:pt x="4477" y="5180"/>
                    <a:pt x="4560" y="4969"/>
                    <a:pt x="4654" y="4765"/>
                  </a:cubicBezTo>
                  <a:lnTo>
                    <a:pt x="5705" y="10545"/>
                  </a:lnTo>
                  <a:cubicBezTo>
                    <a:pt x="5773" y="10922"/>
                    <a:pt x="5843" y="11305"/>
                    <a:pt x="5832" y="11690"/>
                  </a:cubicBezTo>
                  <a:cubicBezTo>
                    <a:pt x="5819" y="12143"/>
                    <a:pt x="5692" y="12585"/>
                    <a:pt x="5641" y="13032"/>
                  </a:cubicBezTo>
                  <a:cubicBezTo>
                    <a:pt x="5387" y="15180"/>
                    <a:pt x="6773" y="17209"/>
                    <a:pt x="6870" y="19354"/>
                  </a:cubicBezTo>
                  <a:cubicBezTo>
                    <a:pt x="6783" y="19448"/>
                    <a:pt x="6694" y="19540"/>
                    <a:pt x="6640" y="19653"/>
                  </a:cubicBezTo>
                  <a:cubicBezTo>
                    <a:pt x="6463" y="20017"/>
                    <a:pt x="6581" y="20303"/>
                    <a:pt x="6821" y="20513"/>
                  </a:cubicBezTo>
                  <a:cubicBezTo>
                    <a:pt x="6783" y="21003"/>
                    <a:pt x="6778" y="21488"/>
                    <a:pt x="6988" y="21919"/>
                  </a:cubicBezTo>
                  <a:cubicBezTo>
                    <a:pt x="6654" y="22170"/>
                    <a:pt x="6921" y="22771"/>
                    <a:pt x="7330" y="22852"/>
                  </a:cubicBezTo>
                  <a:cubicBezTo>
                    <a:pt x="7383" y="22862"/>
                    <a:pt x="7435" y="22867"/>
                    <a:pt x="7487" y="22867"/>
                  </a:cubicBezTo>
                  <a:cubicBezTo>
                    <a:pt x="7839" y="22867"/>
                    <a:pt x="8179" y="22644"/>
                    <a:pt x="8454" y="22404"/>
                  </a:cubicBezTo>
                  <a:cubicBezTo>
                    <a:pt x="8769" y="22132"/>
                    <a:pt x="9077" y="21812"/>
                    <a:pt x="9483" y="21717"/>
                  </a:cubicBezTo>
                  <a:cubicBezTo>
                    <a:pt x="9368" y="21421"/>
                    <a:pt x="9249" y="21124"/>
                    <a:pt x="9133" y="20828"/>
                  </a:cubicBezTo>
                  <a:cubicBezTo>
                    <a:pt x="9081" y="20871"/>
                    <a:pt x="9025" y="20890"/>
                    <a:pt x="8970" y="20890"/>
                  </a:cubicBezTo>
                  <a:cubicBezTo>
                    <a:pt x="8726" y="20890"/>
                    <a:pt x="8487" y="20524"/>
                    <a:pt x="8538" y="20232"/>
                  </a:cubicBezTo>
                  <a:cubicBezTo>
                    <a:pt x="8602" y="19871"/>
                    <a:pt x="8850" y="19534"/>
                    <a:pt x="8777" y="19176"/>
                  </a:cubicBezTo>
                  <a:cubicBezTo>
                    <a:pt x="8718" y="18872"/>
                    <a:pt x="8449" y="18664"/>
                    <a:pt x="8271" y="18411"/>
                  </a:cubicBezTo>
                  <a:cubicBezTo>
                    <a:pt x="8257" y="18392"/>
                    <a:pt x="8247" y="18370"/>
                    <a:pt x="8233" y="18351"/>
                  </a:cubicBezTo>
                  <a:cubicBezTo>
                    <a:pt x="8198" y="17907"/>
                    <a:pt x="8104" y="17460"/>
                    <a:pt x="8039" y="17028"/>
                  </a:cubicBezTo>
                  <a:cubicBezTo>
                    <a:pt x="7872" y="15918"/>
                    <a:pt x="8158" y="14921"/>
                    <a:pt x="8147" y="13819"/>
                  </a:cubicBezTo>
                  <a:cubicBezTo>
                    <a:pt x="8141" y="13245"/>
                    <a:pt x="7982" y="12692"/>
                    <a:pt x="7885" y="12135"/>
                  </a:cubicBezTo>
                  <a:cubicBezTo>
                    <a:pt x="7934" y="11588"/>
                    <a:pt x="7996" y="11041"/>
                    <a:pt x="8061" y="10496"/>
                  </a:cubicBezTo>
                  <a:cubicBezTo>
                    <a:pt x="8395" y="7726"/>
                    <a:pt x="8839" y="4921"/>
                    <a:pt x="8454" y="2156"/>
                  </a:cubicBezTo>
                  <a:cubicBezTo>
                    <a:pt x="8406" y="1825"/>
                    <a:pt x="8341" y="1480"/>
                    <a:pt x="8141" y="1210"/>
                  </a:cubicBezTo>
                  <a:cubicBezTo>
                    <a:pt x="7961" y="973"/>
                    <a:pt x="7691" y="819"/>
                    <a:pt x="7422" y="690"/>
                  </a:cubicBezTo>
                  <a:cubicBezTo>
                    <a:pt x="6466" y="235"/>
                    <a:pt x="5423" y="0"/>
                    <a:pt x="4372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50"/>
            <p:cNvSpPr/>
            <p:nvPr/>
          </p:nvSpPr>
          <p:spPr>
            <a:xfrm>
              <a:off x="3410700" y="1752125"/>
              <a:ext cx="84975" cy="173100"/>
            </a:xfrm>
            <a:custGeom>
              <a:rect b="b" l="l" r="r" t="t"/>
              <a:pathLst>
                <a:path extrusionOk="0" h="6924" w="3399">
                  <a:moveTo>
                    <a:pt x="1833" y="0"/>
                  </a:moveTo>
                  <a:cubicBezTo>
                    <a:pt x="1383" y="0"/>
                    <a:pt x="940" y="85"/>
                    <a:pt x="501" y="282"/>
                  </a:cubicBezTo>
                  <a:cubicBezTo>
                    <a:pt x="593" y="1794"/>
                    <a:pt x="580" y="3309"/>
                    <a:pt x="461" y="4815"/>
                  </a:cubicBezTo>
                  <a:cubicBezTo>
                    <a:pt x="262" y="4888"/>
                    <a:pt x="6" y="4993"/>
                    <a:pt x="0" y="5203"/>
                  </a:cubicBezTo>
                  <a:cubicBezTo>
                    <a:pt x="0" y="5268"/>
                    <a:pt x="14" y="5332"/>
                    <a:pt x="41" y="5392"/>
                  </a:cubicBezTo>
                  <a:cubicBezTo>
                    <a:pt x="218" y="5858"/>
                    <a:pt x="504" y="6275"/>
                    <a:pt x="871" y="6612"/>
                  </a:cubicBezTo>
                  <a:cubicBezTo>
                    <a:pt x="1050" y="6775"/>
                    <a:pt x="1273" y="6924"/>
                    <a:pt x="1511" y="6924"/>
                  </a:cubicBezTo>
                  <a:cubicBezTo>
                    <a:pt x="1534" y="6924"/>
                    <a:pt x="1556" y="6922"/>
                    <a:pt x="1579" y="6920"/>
                  </a:cubicBezTo>
                  <a:cubicBezTo>
                    <a:pt x="1781" y="6893"/>
                    <a:pt x="1948" y="6761"/>
                    <a:pt x="2105" y="6634"/>
                  </a:cubicBezTo>
                  <a:cubicBezTo>
                    <a:pt x="2590" y="6238"/>
                    <a:pt x="3091" y="5823"/>
                    <a:pt x="3342" y="5249"/>
                  </a:cubicBezTo>
                  <a:cubicBezTo>
                    <a:pt x="3379" y="5176"/>
                    <a:pt x="3398" y="5092"/>
                    <a:pt x="3393" y="5012"/>
                  </a:cubicBezTo>
                  <a:cubicBezTo>
                    <a:pt x="3369" y="4799"/>
                    <a:pt x="3118" y="4704"/>
                    <a:pt x="2911" y="4656"/>
                  </a:cubicBezTo>
                  <a:cubicBezTo>
                    <a:pt x="2708" y="3160"/>
                    <a:pt x="2722" y="1643"/>
                    <a:pt x="2951" y="153"/>
                  </a:cubicBezTo>
                  <a:cubicBezTo>
                    <a:pt x="2572" y="56"/>
                    <a:pt x="2200" y="0"/>
                    <a:pt x="1833" y="0"/>
                  </a:cubicBezTo>
                  <a:close/>
                </a:path>
              </a:pathLst>
            </a:custGeom>
            <a:solidFill>
              <a:srgbClr val="F9BA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50"/>
            <p:cNvSpPr/>
            <p:nvPr/>
          </p:nvSpPr>
          <p:spPr>
            <a:xfrm>
              <a:off x="3424425" y="1775400"/>
              <a:ext cx="57625" cy="84850"/>
            </a:xfrm>
            <a:custGeom>
              <a:rect b="b" l="l" r="r" t="t"/>
              <a:pathLst>
                <a:path extrusionOk="0" h="3394" w="2305">
                  <a:moveTo>
                    <a:pt x="1779" y="10"/>
                  </a:moveTo>
                  <a:cubicBezTo>
                    <a:pt x="1691" y="10"/>
                    <a:pt x="1603" y="11"/>
                    <a:pt x="1515" y="12"/>
                  </a:cubicBezTo>
                  <a:cubicBezTo>
                    <a:pt x="1160" y="14"/>
                    <a:pt x="796" y="1"/>
                    <a:pt x="448" y="82"/>
                  </a:cubicBezTo>
                  <a:cubicBezTo>
                    <a:pt x="389" y="95"/>
                    <a:pt x="330" y="114"/>
                    <a:pt x="276" y="135"/>
                  </a:cubicBezTo>
                  <a:cubicBezTo>
                    <a:pt x="103" y="206"/>
                    <a:pt x="36" y="311"/>
                    <a:pt x="1" y="472"/>
                  </a:cubicBezTo>
                  <a:cubicBezTo>
                    <a:pt x="14" y="909"/>
                    <a:pt x="14" y="1348"/>
                    <a:pt x="6" y="1782"/>
                  </a:cubicBezTo>
                  <a:cubicBezTo>
                    <a:pt x="79" y="2051"/>
                    <a:pt x="173" y="2321"/>
                    <a:pt x="249" y="2588"/>
                  </a:cubicBezTo>
                  <a:cubicBezTo>
                    <a:pt x="297" y="2757"/>
                    <a:pt x="349" y="2930"/>
                    <a:pt x="440" y="3081"/>
                  </a:cubicBezTo>
                  <a:cubicBezTo>
                    <a:pt x="534" y="3229"/>
                    <a:pt x="680" y="3358"/>
                    <a:pt x="855" y="3385"/>
                  </a:cubicBezTo>
                  <a:cubicBezTo>
                    <a:pt x="884" y="3391"/>
                    <a:pt x="913" y="3393"/>
                    <a:pt x="941" y="3393"/>
                  </a:cubicBezTo>
                  <a:cubicBezTo>
                    <a:pt x="1163" y="3393"/>
                    <a:pt x="1373" y="3244"/>
                    <a:pt x="1542" y="3089"/>
                  </a:cubicBezTo>
                  <a:cubicBezTo>
                    <a:pt x="1804" y="2852"/>
                    <a:pt x="2035" y="2582"/>
                    <a:pt x="2238" y="2291"/>
                  </a:cubicBezTo>
                  <a:cubicBezTo>
                    <a:pt x="2205" y="1529"/>
                    <a:pt x="2227" y="769"/>
                    <a:pt x="2305" y="12"/>
                  </a:cubicBezTo>
                  <a:cubicBezTo>
                    <a:pt x="2129" y="12"/>
                    <a:pt x="1954" y="10"/>
                    <a:pt x="1779" y="10"/>
                  </a:cubicBezTo>
                  <a:close/>
                </a:path>
              </a:pathLst>
            </a:custGeom>
            <a:solidFill>
              <a:srgbClr val="F7A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50"/>
            <p:cNvSpPr/>
            <p:nvPr/>
          </p:nvSpPr>
          <p:spPr>
            <a:xfrm>
              <a:off x="3405175" y="1700300"/>
              <a:ext cx="88675" cy="115550"/>
            </a:xfrm>
            <a:custGeom>
              <a:rect b="b" l="l" r="r" t="t"/>
              <a:pathLst>
                <a:path extrusionOk="0" h="4622" w="3547">
                  <a:moveTo>
                    <a:pt x="2057" y="1"/>
                  </a:moveTo>
                  <a:cubicBezTo>
                    <a:pt x="1451" y="1"/>
                    <a:pt x="709" y="370"/>
                    <a:pt x="558" y="873"/>
                  </a:cubicBezTo>
                  <a:cubicBezTo>
                    <a:pt x="480" y="1140"/>
                    <a:pt x="466" y="1808"/>
                    <a:pt x="491" y="2121"/>
                  </a:cubicBezTo>
                  <a:cubicBezTo>
                    <a:pt x="480" y="2121"/>
                    <a:pt x="466" y="2124"/>
                    <a:pt x="453" y="2126"/>
                  </a:cubicBezTo>
                  <a:cubicBezTo>
                    <a:pt x="439" y="2132"/>
                    <a:pt x="423" y="2137"/>
                    <a:pt x="410" y="2145"/>
                  </a:cubicBezTo>
                  <a:lnTo>
                    <a:pt x="404" y="2148"/>
                  </a:lnTo>
                  <a:cubicBezTo>
                    <a:pt x="396" y="2153"/>
                    <a:pt x="388" y="2159"/>
                    <a:pt x="380" y="2164"/>
                  </a:cubicBezTo>
                  <a:cubicBezTo>
                    <a:pt x="0" y="2396"/>
                    <a:pt x="289" y="3183"/>
                    <a:pt x="722" y="3191"/>
                  </a:cubicBezTo>
                  <a:cubicBezTo>
                    <a:pt x="801" y="3425"/>
                    <a:pt x="892" y="3657"/>
                    <a:pt x="997" y="3881"/>
                  </a:cubicBezTo>
                  <a:cubicBezTo>
                    <a:pt x="1132" y="4172"/>
                    <a:pt x="1326" y="4476"/>
                    <a:pt x="1631" y="4584"/>
                  </a:cubicBezTo>
                  <a:cubicBezTo>
                    <a:pt x="1705" y="4609"/>
                    <a:pt x="1781" y="4621"/>
                    <a:pt x="1858" y="4621"/>
                  </a:cubicBezTo>
                  <a:cubicBezTo>
                    <a:pt x="2066" y="4621"/>
                    <a:pt x="2273" y="4535"/>
                    <a:pt x="2431" y="4403"/>
                  </a:cubicBezTo>
                  <a:cubicBezTo>
                    <a:pt x="2644" y="4223"/>
                    <a:pt x="2781" y="3964"/>
                    <a:pt x="2897" y="3708"/>
                  </a:cubicBezTo>
                  <a:cubicBezTo>
                    <a:pt x="2964" y="3563"/>
                    <a:pt x="3024" y="3412"/>
                    <a:pt x="3075" y="3258"/>
                  </a:cubicBezTo>
                  <a:cubicBezTo>
                    <a:pt x="3079" y="3258"/>
                    <a:pt x="3084" y="3258"/>
                    <a:pt x="3088" y="3258"/>
                  </a:cubicBezTo>
                  <a:cubicBezTo>
                    <a:pt x="3146" y="3258"/>
                    <a:pt x="3203" y="3242"/>
                    <a:pt x="3255" y="3215"/>
                  </a:cubicBezTo>
                  <a:cubicBezTo>
                    <a:pt x="3355" y="3156"/>
                    <a:pt x="3414" y="3045"/>
                    <a:pt x="3452" y="2935"/>
                  </a:cubicBezTo>
                  <a:cubicBezTo>
                    <a:pt x="3506" y="2786"/>
                    <a:pt x="3536" y="2633"/>
                    <a:pt x="3544" y="2477"/>
                  </a:cubicBezTo>
                  <a:cubicBezTo>
                    <a:pt x="3547" y="2393"/>
                    <a:pt x="3541" y="2299"/>
                    <a:pt x="3485" y="2231"/>
                  </a:cubicBezTo>
                  <a:cubicBezTo>
                    <a:pt x="3437" y="2175"/>
                    <a:pt x="3363" y="2151"/>
                    <a:pt x="3286" y="2151"/>
                  </a:cubicBezTo>
                  <a:cubicBezTo>
                    <a:pt x="3272" y="2151"/>
                    <a:pt x="3257" y="2151"/>
                    <a:pt x="3242" y="2153"/>
                  </a:cubicBezTo>
                  <a:cubicBezTo>
                    <a:pt x="3239" y="2091"/>
                    <a:pt x="3220" y="2027"/>
                    <a:pt x="3226" y="1962"/>
                  </a:cubicBezTo>
                  <a:cubicBezTo>
                    <a:pt x="3301" y="1205"/>
                    <a:pt x="3051" y="313"/>
                    <a:pt x="2479" y="76"/>
                  </a:cubicBezTo>
                  <a:cubicBezTo>
                    <a:pt x="2355" y="24"/>
                    <a:pt x="2211" y="1"/>
                    <a:pt x="2057" y="1"/>
                  </a:cubicBezTo>
                  <a:close/>
                </a:path>
              </a:pathLst>
            </a:custGeom>
            <a:solidFill>
              <a:srgbClr val="F9BA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50"/>
            <p:cNvSpPr/>
            <p:nvPr/>
          </p:nvSpPr>
          <p:spPr>
            <a:xfrm>
              <a:off x="3408275" y="1680150"/>
              <a:ext cx="84100" cy="141125"/>
            </a:xfrm>
            <a:custGeom>
              <a:rect b="b" l="l" r="r" t="t"/>
              <a:pathLst>
                <a:path extrusionOk="0" h="5645" w="3364">
                  <a:moveTo>
                    <a:pt x="1320" y="111"/>
                  </a:moveTo>
                  <a:cubicBezTo>
                    <a:pt x="1470" y="111"/>
                    <a:pt x="1623" y="159"/>
                    <a:pt x="1765" y="232"/>
                  </a:cubicBezTo>
                  <a:cubicBezTo>
                    <a:pt x="1520" y="238"/>
                    <a:pt x="1277" y="302"/>
                    <a:pt x="1065" y="423"/>
                  </a:cubicBezTo>
                  <a:cubicBezTo>
                    <a:pt x="873" y="531"/>
                    <a:pt x="701" y="666"/>
                    <a:pt x="550" y="822"/>
                  </a:cubicBezTo>
                  <a:cubicBezTo>
                    <a:pt x="615" y="609"/>
                    <a:pt x="736" y="415"/>
                    <a:pt x="906" y="267"/>
                  </a:cubicBezTo>
                  <a:cubicBezTo>
                    <a:pt x="1034" y="156"/>
                    <a:pt x="1176" y="111"/>
                    <a:pt x="1320" y="111"/>
                  </a:cubicBezTo>
                  <a:close/>
                  <a:moveTo>
                    <a:pt x="1915" y="951"/>
                  </a:moveTo>
                  <a:cubicBezTo>
                    <a:pt x="1920" y="951"/>
                    <a:pt x="1925" y="951"/>
                    <a:pt x="1930" y="952"/>
                  </a:cubicBezTo>
                  <a:cubicBezTo>
                    <a:pt x="1865" y="1014"/>
                    <a:pt x="1814" y="1092"/>
                    <a:pt x="1781" y="1175"/>
                  </a:cubicBezTo>
                  <a:cubicBezTo>
                    <a:pt x="1730" y="1299"/>
                    <a:pt x="1703" y="1434"/>
                    <a:pt x="1644" y="1555"/>
                  </a:cubicBezTo>
                  <a:cubicBezTo>
                    <a:pt x="1577" y="1687"/>
                    <a:pt x="1480" y="1803"/>
                    <a:pt x="1358" y="1887"/>
                  </a:cubicBezTo>
                  <a:cubicBezTo>
                    <a:pt x="1345" y="1897"/>
                    <a:pt x="1315" y="1916"/>
                    <a:pt x="1280" y="1935"/>
                  </a:cubicBezTo>
                  <a:cubicBezTo>
                    <a:pt x="1383" y="1774"/>
                    <a:pt x="1439" y="1574"/>
                    <a:pt x="1501" y="1391"/>
                  </a:cubicBezTo>
                  <a:cubicBezTo>
                    <a:pt x="1552" y="1237"/>
                    <a:pt x="1622" y="1078"/>
                    <a:pt x="1760" y="995"/>
                  </a:cubicBezTo>
                  <a:cubicBezTo>
                    <a:pt x="1807" y="965"/>
                    <a:pt x="1861" y="951"/>
                    <a:pt x="1915" y="951"/>
                  </a:cubicBezTo>
                  <a:close/>
                  <a:moveTo>
                    <a:pt x="2054" y="984"/>
                  </a:moveTo>
                  <a:cubicBezTo>
                    <a:pt x="2105" y="1008"/>
                    <a:pt x="2140" y="1054"/>
                    <a:pt x="2156" y="1105"/>
                  </a:cubicBezTo>
                  <a:cubicBezTo>
                    <a:pt x="2162" y="1128"/>
                    <a:pt x="2179" y="1136"/>
                    <a:pt x="2203" y="1136"/>
                  </a:cubicBezTo>
                  <a:cubicBezTo>
                    <a:pt x="2255" y="1136"/>
                    <a:pt x="2336" y="1097"/>
                    <a:pt x="2388" y="1092"/>
                  </a:cubicBezTo>
                  <a:cubicBezTo>
                    <a:pt x="2401" y="1090"/>
                    <a:pt x="2414" y="1090"/>
                    <a:pt x="2427" y="1090"/>
                  </a:cubicBezTo>
                  <a:cubicBezTo>
                    <a:pt x="2626" y="1090"/>
                    <a:pt x="2801" y="1261"/>
                    <a:pt x="2862" y="1456"/>
                  </a:cubicBezTo>
                  <a:cubicBezTo>
                    <a:pt x="2927" y="1663"/>
                    <a:pt x="2892" y="1887"/>
                    <a:pt x="2851" y="2102"/>
                  </a:cubicBezTo>
                  <a:cubicBezTo>
                    <a:pt x="2811" y="2315"/>
                    <a:pt x="2765" y="2533"/>
                    <a:pt x="2811" y="2746"/>
                  </a:cubicBezTo>
                  <a:cubicBezTo>
                    <a:pt x="2838" y="2868"/>
                    <a:pt x="2897" y="2994"/>
                    <a:pt x="2857" y="3113"/>
                  </a:cubicBezTo>
                  <a:cubicBezTo>
                    <a:pt x="2789" y="3307"/>
                    <a:pt x="2509" y="3358"/>
                    <a:pt x="2452" y="3555"/>
                  </a:cubicBezTo>
                  <a:cubicBezTo>
                    <a:pt x="2439" y="3603"/>
                    <a:pt x="2436" y="3654"/>
                    <a:pt x="2442" y="3706"/>
                  </a:cubicBezTo>
                  <a:lnTo>
                    <a:pt x="2442" y="3743"/>
                  </a:lnTo>
                  <a:cubicBezTo>
                    <a:pt x="2358" y="3701"/>
                    <a:pt x="2262" y="3682"/>
                    <a:pt x="2165" y="3682"/>
                  </a:cubicBezTo>
                  <a:cubicBezTo>
                    <a:pt x="2047" y="3682"/>
                    <a:pt x="1926" y="3710"/>
                    <a:pt x="1816" y="3757"/>
                  </a:cubicBezTo>
                  <a:cubicBezTo>
                    <a:pt x="1763" y="3773"/>
                    <a:pt x="1714" y="3797"/>
                    <a:pt x="1671" y="3830"/>
                  </a:cubicBezTo>
                  <a:cubicBezTo>
                    <a:pt x="1592" y="3799"/>
                    <a:pt x="1503" y="3784"/>
                    <a:pt x="1412" y="3784"/>
                  </a:cubicBezTo>
                  <a:cubicBezTo>
                    <a:pt x="1249" y="3784"/>
                    <a:pt x="1080" y="3832"/>
                    <a:pt x="951" y="3924"/>
                  </a:cubicBezTo>
                  <a:cubicBezTo>
                    <a:pt x="946" y="3859"/>
                    <a:pt x="943" y="3797"/>
                    <a:pt x="941" y="3733"/>
                  </a:cubicBezTo>
                  <a:cubicBezTo>
                    <a:pt x="943" y="3681"/>
                    <a:pt x="930" y="3628"/>
                    <a:pt x="903" y="3582"/>
                  </a:cubicBezTo>
                  <a:cubicBezTo>
                    <a:pt x="871" y="3547"/>
                    <a:pt x="833" y="3517"/>
                    <a:pt x="790" y="3498"/>
                  </a:cubicBezTo>
                  <a:cubicBezTo>
                    <a:pt x="660" y="3417"/>
                    <a:pt x="496" y="3301"/>
                    <a:pt x="526" y="3153"/>
                  </a:cubicBezTo>
                  <a:cubicBezTo>
                    <a:pt x="571" y="2919"/>
                    <a:pt x="558" y="2674"/>
                    <a:pt x="480" y="2447"/>
                  </a:cubicBezTo>
                  <a:cubicBezTo>
                    <a:pt x="445" y="2345"/>
                    <a:pt x="396" y="2229"/>
                    <a:pt x="445" y="2132"/>
                  </a:cubicBezTo>
                  <a:lnTo>
                    <a:pt x="445" y="2132"/>
                  </a:lnTo>
                  <a:cubicBezTo>
                    <a:pt x="523" y="2189"/>
                    <a:pt x="615" y="2224"/>
                    <a:pt x="712" y="2232"/>
                  </a:cubicBezTo>
                  <a:cubicBezTo>
                    <a:pt x="711" y="2233"/>
                    <a:pt x="712" y="2233"/>
                    <a:pt x="716" y="2233"/>
                  </a:cubicBezTo>
                  <a:cubicBezTo>
                    <a:pt x="785" y="2233"/>
                    <a:pt x="1581" y="2070"/>
                    <a:pt x="1663" y="1725"/>
                  </a:cubicBezTo>
                  <a:cubicBezTo>
                    <a:pt x="1714" y="1512"/>
                    <a:pt x="1830" y="1070"/>
                    <a:pt x="2054" y="984"/>
                  </a:cubicBezTo>
                  <a:close/>
                  <a:moveTo>
                    <a:pt x="1944" y="3966"/>
                  </a:moveTo>
                  <a:cubicBezTo>
                    <a:pt x="1948" y="3966"/>
                    <a:pt x="1952" y="3967"/>
                    <a:pt x="1957" y="3967"/>
                  </a:cubicBezTo>
                  <a:cubicBezTo>
                    <a:pt x="2126" y="3983"/>
                    <a:pt x="2323" y="4102"/>
                    <a:pt x="2463" y="4207"/>
                  </a:cubicBezTo>
                  <a:lnTo>
                    <a:pt x="2471" y="4342"/>
                  </a:lnTo>
                  <a:cubicBezTo>
                    <a:pt x="2469" y="4379"/>
                    <a:pt x="2463" y="4417"/>
                    <a:pt x="2463" y="4455"/>
                  </a:cubicBezTo>
                  <a:cubicBezTo>
                    <a:pt x="2463" y="4522"/>
                    <a:pt x="2471" y="4592"/>
                    <a:pt x="2479" y="4662"/>
                  </a:cubicBezTo>
                  <a:cubicBezTo>
                    <a:pt x="2477" y="4711"/>
                    <a:pt x="2466" y="4757"/>
                    <a:pt x="2450" y="4802"/>
                  </a:cubicBezTo>
                  <a:cubicBezTo>
                    <a:pt x="2415" y="4899"/>
                    <a:pt x="2296" y="5007"/>
                    <a:pt x="2194" y="5007"/>
                  </a:cubicBezTo>
                  <a:cubicBezTo>
                    <a:pt x="2090" y="4878"/>
                    <a:pt x="1925" y="4811"/>
                    <a:pt x="1760" y="4811"/>
                  </a:cubicBezTo>
                  <a:cubicBezTo>
                    <a:pt x="1615" y="4811"/>
                    <a:pt x="1471" y="4862"/>
                    <a:pt x="1369" y="4967"/>
                  </a:cubicBezTo>
                  <a:cubicBezTo>
                    <a:pt x="1224" y="4953"/>
                    <a:pt x="1105" y="4835"/>
                    <a:pt x="1046" y="4700"/>
                  </a:cubicBezTo>
                  <a:cubicBezTo>
                    <a:pt x="995" y="4581"/>
                    <a:pt x="981" y="4452"/>
                    <a:pt x="976" y="4323"/>
                  </a:cubicBezTo>
                  <a:cubicBezTo>
                    <a:pt x="1089" y="4237"/>
                    <a:pt x="1207" y="4145"/>
                    <a:pt x="1348" y="4104"/>
                  </a:cubicBezTo>
                  <a:cubicBezTo>
                    <a:pt x="1369" y="4098"/>
                    <a:pt x="1390" y="4096"/>
                    <a:pt x="1410" y="4096"/>
                  </a:cubicBezTo>
                  <a:cubicBezTo>
                    <a:pt x="1494" y="4096"/>
                    <a:pt x="1568" y="4138"/>
                    <a:pt x="1648" y="4138"/>
                  </a:cubicBezTo>
                  <a:cubicBezTo>
                    <a:pt x="1665" y="4138"/>
                    <a:pt x="1683" y="4136"/>
                    <a:pt x="1701" y="4131"/>
                  </a:cubicBezTo>
                  <a:cubicBezTo>
                    <a:pt x="1807" y="4103"/>
                    <a:pt x="1833" y="3966"/>
                    <a:pt x="1944" y="3966"/>
                  </a:cubicBezTo>
                  <a:close/>
                  <a:moveTo>
                    <a:pt x="1306" y="1"/>
                  </a:moveTo>
                  <a:cubicBezTo>
                    <a:pt x="1152" y="1"/>
                    <a:pt x="1001" y="42"/>
                    <a:pt x="871" y="138"/>
                  </a:cubicBezTo>
                  <a:cubicBezTo>
                    <a:pt x="625" y="316"/>
                    <a:pt x="412" y="674"/>
                    <a:pt x="372" y="1019"/>
                  </a:cubicBezTo>
                  <a:cubicBezTo>
                    <a:pt x="283" y="1119"/>
                    <a:pt x="200" y="1221"/>
                    <a:pt x="119" y="1326"/>
                  </a:cubicBezTo>
                  <a:cubicBezTo>
                    <a:pt x="81" y="1367"/>
                    <a:pt x="54" y="1412"/>
                    <a:pt x="35" y="1464"/>
                  </a:cubicBezTo>
                  <a:cubicBezTo>
                    <a:pt x="0" y="1590"/>
                    <a:pt x="78" y="1720"/>
                    <a:pt x="208" y="1749"/>
                  </a:cubicBezTo>
                  <a:cubicBezTo>
                    <a:pt x="130" y="1817"/>
                    <a:pt x="116" y="1933"/>
                    <a:pt x="140" y="2030"/>
                  </a:cubicBezTo>
                  <a:cubicBezTo>
                    <a:pt x="162" y="2129"/>
                    <a:pt x="208" y="2221"/>
                    <a:pt x="232" y="2321"/>
                  </a:cubicBezTo>
                  <a:cubicBezTo>
                    <a:pt x="305" y="2601"/>
                    <a:pt x="194" y="2921"/>
                    <a:pt x="334" y="3175"/>
                  </a:cubicBezTo>
                  <a:cubicBezTo>
                    <a:pt x="289" y="3239"/>
                    <a:pt x="237" y="3318"/>
                    <a:pt x="270" y="3390"/>
                  </a:cubicBezTo>
                  <a:cubicBezTo>
                    <a:pt x="307" y="3485"/>
                    <a:pt x="404" y="3541"/>
                    <a:pt x="458" y="3628"/>
                  </a:cubicBezTo>
                  <a:cubicBezTo>
                    <a:pt x="515" y="3722"/>
                    <a:pt x="520" y="3838"/>
                    <a:pt x="518" y="3948"/>
                  </a:cubicBezTo>
                  <a:cubicBezTo>
                    <a:pt x="512" y="4123"/>
                    <a:pt x="561" y="4484"/>
                    <a:pt x="569" y="4657"/>
                  </a:cubicBezTo>
                  <a:cubicBezTo>
                    <a:pt x="604" y="5425"/>
                    <a:pt x="1245" y="5619"/>
                    <a:pt x="1585" y="5638"/>
                  </a:cubicBezTo>
                  <a:cubicBezTo>
                    <a:pt x="1652" y="5642"/>
                    <a:pt x="1716" y="5644"/>
                    <a:pt x="1778" y="5644"/>
                  </a:cubicBezTo>
                  <a:cubicBezTo>
                    <a:pt x="2095" y="5644"/>
                    <a:pt x="2346" y="5581"/>
                    <a:pt x="2601" y="5347"/>
                  </a:cubicBezTo>
                  <a:cubicBezTo>
                    <a:pt x="2757" y="5199"/>
                    <a:pt x="2824" y="5120"/>
                    <a:pt x="2884" y="4916"/>
                  </a:cubicBezTo>
                  <a:cubicBezTo>
                    <a:pt x="2921" y="4762"/>
                    <a:pt x="2946" y="4603"/>
                    <a:pt x="2956" y="4444"/>
                  </a:cubicBezTo>
                  <a:cubicBezTo>
                    <a:pt x="2997" y="4034"/>
                    <a:pt x="3037" y="3625"/>
                    <a:pt x="3075" y="3215"/>
                  </a:cubicBezTo>
                  <a:cubicBezTo>
                    <a:pt x="3164" y="3137"/>
                    <a:pt x="3188" y="3013"/>
                    <a:pt x="3188" y="2897"/>
                  </a:cubicBezTo>
                  <a:cubicBezTo>
                    <a:pt x="3185" y="2781"/>
                    <a:pt x="3161" y="2665"/>
                    <a:pt x="3172" y="2550"/>
                  </a:cubicBezTo>
                  <a:cubicBezTo>
                    <a:pt x="3185" y="2374"/>
                    <a:pt x="3272" y="2215"/>
                    <a:pt x="3317" y="2048"/>
                  </a:cubicBezTo>
                  <a:cubicBezTo>
                    <a:pt x="3363" y="1881"/>
                    <a:pt x="3361" y="1677"/>
                    <a:pt x="3231" y="1561"/>
                  </a:cubicBezTo>
                  <a:cubicBezTo>
                    <a:pt x="3331" y="1404"/>
                    <a:pt x="3226" y="1191"/>
                    <a:pt x="3086" y="1065"/>
                  </a:cubicBezTo>
                  <a:cubicBezTo>
                    <a:pt x="2962" y="952"/>
                    <a:pt x="2808" y="876"/>
                    <a:pt x="2644" y="838"/>
                  </a:cubicBezTo>
                  <a:cubicBezTo>
                    <a:pt x="2628" y="644"/>
                    <a:pt x="2487" y="477"/>
                    <a:pt x="2320" y="378"/>
                  </a:cubicBezTo>
                  <a:cubicBezTo>
                    <a:pt x="2215" y="316"/>
                    <a:pt x="2102" y="273"/>
                    <a:pt x="1984" y="254"/>
                  </a:cubicBezTo>
                  <a:cubicBezTo>
                    <a:pt x="1791" y="100"/>
                    <a:pt x="1544" y="1"/>
                    <a:pt x="1306" y="1"/>
                  </a:cubicBezTo>
                  <a:close/>
                </a:path>
              </a:pathLst>
            </a:custGeom>
            <a:solidFill>
              <a:srgbClr val="A561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50"/>
            <p:cNvSpPr/>
            <p:nvPr/>
          </p:nvSpPr>
          <p:spPr>
            <a:xfrm>
              <a:off x="3411225" y="1709375"/>
              <a:ext cx="78975" cy="111900"/>
            </a:xfrm>
            <a:custGeom>
              <a:rect b="b" l="l" r="r" t="t"/>
              <a:pathLst>
                <a:path extrusionOk="0" h="4476" w="3159">
                  <a:moveTo>
                    <a:pt x="1826" y="2797"/>
                  </a:moveTo>
                  <a:cubicBezTo>
                    <a:pt x="1830" y="2797"/>
                    <a:pt x="1834" y="2798"/>
                    <a:pt x="1839" y="2798"/>
                  </a:cubicBezTo>
                  <a:cubicBezTo>
                    <a:pt x="2008" y="2814"/>
                    <a:pt x="2205" y="2933"/>
                    <a:pt x="2345" y="3038"/>
                  </a:cubicBezTo>
                  <a:lnTo>
                    <a:pt x="2353" y="3173"/>
                  </a:lnTo>
                  <a:cubicBezTo>
                    <a:pt x="2351" y="3210"/>
                    <a:pt x="2345" y="3248"/>
                    <a:pt x="2345" y="3286"/>
                  </a:cubicBezTo>
                  <a:cubicBezTo>
                    <a:pt x="2345" y="3353"/>
                    <a:pt x="2353" y="3423"/>
                    <a:pt x="2361" y="3493"/>
                  </a:cubicBezTo>
                  <a:cubicBezTo>
                    <a:pt x="2359" y="3539"/>
                    <a:pt x="2348" y="3588"/>
                    <a:pt x="2332" y="3633"/>
                  </a:cubicBezTo>
                  <a:cubicBezTo>
                    <a:pt x="2297" y="3730"/>
                    <a:pt x="2178" y="3838"/>
                    <a:pt x="2076" y="3838"/>
                  </a:cubicBezTo>
                  <a:cubicBezTo>
                    <a:pt x="1972" y="3709"/>
                    <a:pt x="1807" y="3642"/>
                    <a:pt x="1642" y="3642"/>
                  </a:cubicBezTo>
                  <a:cubicBezTo>
                    <a:pt x="1497" y="3642"/>
                    <a:pt x="1353" y="3693"/>
                    <a:pt x="1251" y="3798"/>
                  </a:cubicBezTo>
                  <a:cubicBezTo>
                    <a:pt x="1106" y="3784"/>
                    <a:pt x="987" y="3666"/>
                    <a:pt x="928" y="3531"/>
                  </a:cubicBezTo>
                  <a:cubicBezTo>
                    <a:pt x="877" y="3412"/>
                    <a:pt x="863" y="3283"/>
                    <a:pt x="858" y="3154"/>
                  </a:cubicBezTo>
                  <a:cubicBezTo>
                    <a:pt x="971" y="3068"/>
                    <a:pt x="1089" y="2973"/>
                    <a:pt x="1230" y="2935"/>
                  </a:cubicBezTo>
                  <a:cubicBezTo>
                    <a:pt x="1251" y="2929"/>
                    <a:pt x="1272" y="2927"/>
                    <a:pt x="1292" y="2927"/>
                  </a:cubicBezTo>
                  <a:cubicBezTo>
                    <a:pt x="1376" y="2927"/>
                    <a:pt x="1450" y="2969"/>
                    <a:pt x="1530" y="2969"/>
                  </a:cubicBezTo>
                  <a:cubicBezTo>
                    <a:pt x="1547" y="2969"/>
                    <a:pt x="1565" y="2967"/>
                    <a:pt x="1583" y="2962"/>
                  </a:cubicBezTo>
                  <a:cubicBezTo>
                    <a:pt x="1689" y="2934"/>
                    <a:pt x="1715" y="2797"/>
                    <a:pt x="1826" y="2797"/>
                  </a:cubicBezTo>
                  <a:close/>
                  <a:moveTo>
                    <a:pt x="1103" y="1"/>
                  </a:moveTo>
                  <a:lnTo>
                    <a:pt x="836" y="516"/>
                  </a:lnTo>
                  <a:cubicBezTo>
                    <a:pt x="769" y="642"/>
                    <a:pt x="699" y="777"/>
                    <a:pt x="577" y="855"/>
                  </a:cubicBezTo>
                  <a:cubicBezTo>
                    <a:pt x="522" y="891"/>
                    <a:pt x="454" y="911"/>
                    <a:pt x="388" y="911"/>
                  </a:cubicBezTo>
                  <a:cubicBezTo>
                    <a:pt x="309" y="911"/>
                    <a:pt x="234" y="882"/>
                    <a:pt x="187" y="817"/>
                  </a:cubicBezTo>
                  <a:cubicBezTo>
                    <a:pt x="160" y="780"/>
                    <a:pt x="144" y="731"/>
                    <a:pt x="103" y="710"/>
                  </a:cubicBezTo>
                  <a:cubicBezTo>
                    <a:pt x="79" y="693"/>
                    <a:pt x="49" y="683"/>
                    <a:pt x="20" y="677"/>
                  </a:cubicBezTo>
                  <a:cubicBezTo>
                    <a:pt x="3" y="737"/>
                    <a:pt x="1" y="799"/>
                    <a:pt x="14" y="861"/>
                  </a:cubicBezTo>
                  <a:cubicBezTo>
                    <a:pt x="33" y="960"/>
                    <a:pt x="82" y="1052"/>
                    <a:pt x="106" y="1149"/>
                  </a:cubicBezTo>
                  <a:cubicBezTo>
                    <a:pt x="179" y="1429"/>
                    <a:pt x="71" y="1750"/>
                    <a:pt x="208" y="2003"/>
                  </a:cubicBezTo>
                  <a:cubicBezTo>
                    <a:pt x="165" y="2070"/>
                    <a:pt x="111" y="2149"/>
                    <a:pt x="144" y="2221"/>
                  </a:cubicBezTo>
                  <a:cubicBezTo>
                    <a:pt x="184" y="2313"/>
                    <a:pt x="278" y="2372"/>
                    <a:pt x="332" y="2456"/>
                  </a:cubicBezTo>
                  <a:cubicBezTo>
                    <a:pt x="391" y="2550"/>
                    <a:pt x="397" y="2669"/>
                    <a:pt x="391" y="2779"/>
                  </a:cubicBezTo>
                  <a:cubicBezTo>
                    <a:pt x="386" y="2952"/>
                    <a:pt x="435" y="3315"/>
                    <a:pt x="443" y="3485"/>
                  </a:cubicBezTo>
                  <a:cubicBezTo>
                    <a:pt x="480" y="4253"/>
                    <a:pt x="1122" y="4447"/>
                    <a:pt x="1459" y="4469"/>
                  </a:cubicBezTo>
                  <a:cubicBezTo>
                    <a:pt x="1526" y="4473"/>
                    <a:pt x="1590" y="4475"/>
                    <a:pt x="1651" y="4475"/>
                  </a:cubicBezTo>
                  <a:cubicBezTo>
                    <a:pt x="1969" y="4475"/>
                    <a:pt x="2222" y="4412"/>
                    <a:pt x="2475" y="4175"/>
                  </a:cubicBezTo>
                  <a:cubicBezTo>
                    <a:pt x="2631" y="4030"/>
                    <a:pt x="2698" y="3951"/>
                    <a:pt x="2757" y="3747"/>
                  </a:cubicBezTo>
                  <a:cubicBezTo>
                    <a:pt x="2798" y="3590"/>
                    <a:pt x="2822" y="3434"/>
                    <a:pt x="2833" y="3275"/>
                  </a:cubicBezTo>
                  <a:cubicBezTo>
                    <a:pt x="2871" y="2863"/>
                    <a:pt x="2911" y="2453"/>
                    <a:pt x="2951" y="2044"/>
                  </a:cubicBezTo>
                  <a:cubicBezTo>
                    <a:pt x="3038" y="1968"/>
                    <a:pt x="3065" y="1841"/>
                    <a:pt x="3062" y="1726"/>
                  </a:cubicBezTo>
                  <a:cubicBezTo>
                    <a:pt x="3062" y="1610"/>
                    <a:pt x="3038" y="1494"/>
                    <a:pt x="3046" y="1378"/>
                  </a:cubicBezTo>
                  <a:cubicBezTo>
                    <a:pt x="3046" y="1364"/>
                    <a:pt x="3049" y="1351"/>
                    <a:pt x="3051" y="1337"/>
                  </a:cubicBezTo>
                  <a:cubicBezTo>
                    <a:pt x="2898" y="1319"/>
                    <a:pt x="2744" y="1187"/>
                    <a:pt x="2768" y="1033"/>
                  </a:cubicBezTo>
                  <a:lnTo>
                    <a:pt x="2768" y="1033"/>
                  </a:lnTo>
                  <a:cubicBezTo>
                    <a:pt x="2868" y="1098"/>
                    <a:pt x="2976" y="1143"/>
                    <a:pt x="3092" y="1168"/>
                  </a:cubicBezTo>
                  <a:cubicBezTo>
                    <a:pt x="3113" y="1103"/>
                    <a:pt x="3140" y="1038"/>
                    <a:pt x="3159" y="974"/>
                  </a:cubicBezTo>
                  <a:lnTo>
                    <a:pt x="3159" y="974"/>
                  </a:lnTo>
                  <a:cubicBezTo>
                    <a:pt x="3133" y="980"/>
                    <a:pt x="3107" y="984"/>
                    <a:pt x="3080" y="984"/>
                  </a:cubicBezTo>
                  <a:cubicBezTo>
                    <a:pt x="2966" y="984"/>
                    <a:pt x="2848" y="927"/>
                    <a:pt x="2766" y="844"/>
                  </a:cubicBezTo>
                  <a:cubicBezTo>
                    <a:pt x="2760" y="839"/>
                    <a:pt x="2757" y="836"/>
                    <a:pt x="2752" y="831"/>
                  </a:cubicBezTo>
                  <a:cubicBezTo>
                    <a:pt x="2747" y="863"/>
                    <a:pt x="2741" y="898"/>
                    <a:pt x="2733" y="931"/>
                  </a:cubicBezTo>
                  <a:cubicBezTo>
                    <a:pt x="2693" y="1143"/>
                    <a:pt x="2647" y="1364"/>
                    <a:pt x="2693" y="1577"/>
                  </a:cubicBezTo>
                  <a:cubicBezTo>
                    <a:pt x="2720" y="1699"/>
                    <a:pt x="2779" y="1825"/>
                    <a:pt x="2739" y="1944"/>
                  </a:cubicBezTo>
                  <a:cubicBezTo>
                    <a:pt x="2671" y="2135"/>
                    <a:pt x="2391" y="2189"/>
                    <a:pt x="2334" y="2383"/>
                  </a:cubicBezTo>
                  <a:cubicBezTo>
                    <a:pt x="2321" y="2434"/>
                    <a:pt x="2318" y="2485"/>
                    <a:pt x="2324" y="2534"/>
                  </a:cubicBezTo>
                  <a:lnTo>
                    <a:pt x="2324" y="2574"/>
                  </a:lnTo>
                  <a:cubicBezTo>
                    <a:pt x="2240" y="2532"/>
                    <a:pt x="2144" y="2513"/>
                    <a:pt x="2047" y="2513"/>
                  </a:cubicBezTo>
                  <a:cubicBezTo>
                    <a:pt x="1929" y="2513"/>
                    <a:pt x="1808" y="2541"/>
                    <a:pt x="1698" y="2588"/>
                  </a:cubicBezTo>
                  <a:cubicBezTo>
                    <a:pt x="1645" y="2601"/>
                    <a:pt x="1596" y="2626"/>
                    <a:pt x="1553" y="2661"/>
                  </a:cubicBezTo>
                  <a:cubicBezTo>
                    <a:pt x="1474" y="2630"/>
                    <a:pt x="1384" y="2615"/>
                    <a:pt x="1293" y="2615"/>
                  </a:cubicBezTo>
                  <a:cubicBezTo>
                    <a:pt x="1130" y="2615"/>
                    <a:pt x="961" y="2662"/>
                    <a:pt x="833" y="2752"/>
                  </a:cubicBezTo>
                  <a:cubicBezTo>
                    <a:pt x="828" y="2690"/>
                    <a:pt x="825" y="2628"/>
                    <a:pt x="823" y="2564"/>
                  </a:cubicBezTo>
                  <a:cubicBezTo>
                    <a:pt x="825" y="2510"/>
                    <a:pt x="812" y="2459"/>
                    <a:pt x="785" y="2413"/>
                  </a:cubicBezTo>
                  <a:cubicBezTo>
                    <a:pt x="753" y="2378"/>
                    <a:pt x="715" y="2348"/>
                    <a:pt x="672" y="2326"/>
                  </a:cubicBezTo>
                  <a:cubicBezTo>
                    <a:pt x="542" y="2248"/>
                    <a:pt x="378" y="2132"/>
                    <a:pt x="408" y="1984"/>
                  </a:cubicBezTo>
                  <a:cubicBezTo>
                    <a:pt x="453" y="1747"/>
                    <a:pt x="440" y="1505"/>
                    <a:pt x="362" y="1276"/>
                  </a:cubicBezTo>
                  <a:cubicBezTo>
                    <a:pt x="327" y="1176"/>
                    <a:pt x="278" y="1057"/>
                    <a:pt x="327" y="963"/>
                  </a:cubicBezTo>
                  <a:lnTo>
                    <a:pt x="327" y="963"/>
                  </a:lnTo>
                  <a:cubicBezTo>
                    <a:pt x="389" y="1006"/>
                    <a:pt x="459" y="1038"/>
                    <a:pt x="534" y="1052"/>
                  </a:cubicBezTo>
                  <a:lnTo>
                    <a:pt x="591" y="1028"/>
                  </a:lnTo>
                  <a:cubicBezTo>
                    <a:pt x="968" y="858"/>
                    <a:pt x="1195" y="405"/>
                    <a:pt x="1103" y="1"/>
                  </a:cubicBezTo>
                  <a:close/>
                </a:path>
              </a:pathLst>
            </a:custGeom>
            <a:solidFill>
              <a:srgbClr val="9647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50"/>
            <p:cNvSpPr/>
            <p:nvPr/>
          </p:nvSpPr>
          <p:spPr>
            <a:xfrm>
              <a:off x="3864075" y="2752350"/>
              <a:ext cx="56350" cy="87050"/>
            </a:xfrm>
            <a:custGeom>
              <a:rect b="b" l="l" r="r" t="t"/>
              <a:pathLst>
                <a:path extrusionOk="0" h="3482" w="2254">
                  <a:moveTo>
                    <a:pt x="1056" y="1"/>
                  </a:moveTo>
                  <a:cubicBezTo>
                    <a:pt x="800" y="1"/>
                    <a:pt x="758" y="278"/>
                    <a:pt x="718" y="493"/>
                  </a:cubicBezTo>
                  <a:cubicBezTo>
                    <a:pt x="645" y="894"/>
                    <a:pt x="513" y="1282"/>
                    <a:pt x="322" y="1646"/>
                  </a:cubicBezTo>
                  <a:cubicBezTo>
                    <a:pt x="227" y="1821"/>
                    <a:pt x="119" y="1994"/>
                    <a:pt x="63" y="2185"/>
                  </a:cubicBezTo>
                  <a:cubicBezTo>
                    <a:pt x="6" y="2376"/>
                    <a:pt x="1" y="2597"/>
                    <a:pt x="103" y="2767"/>
                  </a:cubicBezTo>
                  <a:cubicBezTo>
                    <a:pt x="200" y="2931"/>
                    <a:pt x="378" y="3028"/>
                    <a:pt x="548" y="3112"/>
                  </a:cubicBezTo>
                  <a:cubicBezTo>
                    <a:pt x="796" y="3233"/>
                    <a:pt x="1046" y="3341"/>
                    <a:pt x="1300" y="3441"/>
                  </a:cubicBezTo>
                  <a:cubicBezTo>
                    <a:pt x="1351" y="3465"/>
                    <a:pt x="1408" y="3478"/>
                    <a:pt x="1461" y="3481"/>
                  </a:cubicBezTo>
                  <a:cubicBezTo>
                    <a:pt x="1596" y="3478"/>
                    <a:pt x="1701" y="3360"/>
                    <a:pt x="1777" y="3247"/>
                  </a:cubicBezTo>
                  <a:cubicBezTo>
                    <a:pt x="1911" y="3053"/>
                    <a:pt x="2030" y="2851"/>
                    <a:pt x="2135" y="2640"/>
                  </a:cubicBezTo>
                  <a:cubicBezTo>
                    <a:pt x="2181" y="2560"/>
                    <a:pt x="2213" y="2468"/>
                    <a:pt x="2227" y="2376"/>
                  </a:cubicBezTo>
                  <a:cubicBezTo>
                    <a:pt x="2254" y="2145"/>
                    <a:pt x="2100" y="1940"/>
                    <a:pt x="1984" y="1738"/>
                  </a:cubicBezTo>
                  <a:cubicBezTo>
                    <a:pt x="1839" y="1487"/>
                    <a:pt x="1736" y="1218"/>
                    <a:pt x="1682" y="935"/>
                  </a:cubicBezTo>
                  <a:cubicBezTo>
                    <a:pt x="1645" y="754"/>
                    <a:pt x="1626" y="568"/>
                    <a:pt x="1556" y="396"/>
                  </a:cubicBezTo>
                  <a:cubicBezTo>
                    <a:pt x="1488" y="223"/>
                    <a:pt x="1356" y="64"/>
                    <a:pt x="1179" y="18"/>
                  </a:cubicBezTo>
                  <a:cubicBezTo>
                    <a:pt x="1133" y="6"/>
                    <a:pt x="1093" y="1"/>
                    <a:pt x="1056" y="1"/>
                  </a:cubicBezTo>
                  <a:close/>
                </a:path>
              </a:pathLst>
            </a:custGeom>
            <a:solidFill>
              <a:srgbClr val="974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50"/>
            <p:cNvSpPr/>
            <p:nvPr/>
          </p:nvSpPr>
          <p:spPr>
            <a:xfrm>
              <a:off x="3860725" y="2784325"/>
              <a:ext cx="62325" cy="56950"/>
            </a:xfrm>
            <a:custGeom>
              <a:rect b="b" l="l" r="r" t="t"/>
              <a:pathLst>
                <a:path extrusionOk="0" h="2278" w="2493">
                  <a:moveTo>
                    <a:pt x="1166" y="1"/>
                  </a:moveTo>
                  <a:cubicBezTo>
                    <a:pt x="1151" y="1"/>
                    <a:pt x="1136" y="2"/>
                    <a:pt x="1121" y="3"/>
                  </a:cubicBezTo>
                  <a:cubicBezTo>
                    <a:pt x="1102" y="3"/>
                    <a:pt x="1086" y="9"/>
                    <a:pt x="1070" y="19"/>
                  </a:cubicBezTo>
                  <a:cubicBezTo>
                    <a:pt x="1060" y="16"/>
                    <a:pt x="1050" y="14"/>
                    <a:pt x="1040" y="14"/>
                  </a:cubicBezTo>
                  <a:cubicBezTo>
                    <a:pt x="1021" y="14"/>
                    <a:pt x="1001" y="20"/>
                    <a:pt x="984" y="30"/>
                  </a:cubicBezTo>
                  <a:cubicBezTo>
                    <a:pt x="951" y="52"/>
                    <a:pt x="919" y="73"/>
                    <a:pt x="887" y="98"/>
                  </a:cubicBezTo>
                  <a:cubicBezTo>
                    <a:pt x="466" y="181"/>
                    <a:pt x="202" y="690"/>
                    <a:pt x="81" y="1054"/>
                  </a:cubicBezTo>
                  <a:cubicBezTo>
                    <a:pt x="30" y="1210"/>
                    <a:pt x="0" y="1378"/>
                    <a:pt x="59" y="1528"/>
                  </a:cubicBezTo>
                  <a:cubicBezTo>
                    <a:pt x="127" y="1695"/>
                    <a:pt x="288" y="1809"/>
                    <a:pt x="450" y="1903"/>
                  </a:cubicBezTo>
                  <a:cubicBezTo>
                    <a:pt x="644" y="2019"/>
                    <a:pt x="849" y="2116"/>
                    <a:pt x="1059" y="2197"/>
                  </a:cubicBezTo>
                  <a:cubicBezTo>
                    <a:pt x="1171" y="2239"/>
                    <a:pt x="1290" y="2277"/>
                    <a:pt x="1407" y="2277"/>
                  </a:cubicBezTo>
                  <a:cubicBezTo>
                    <a:pt x="1445" y="2277"/>
                    <a:pt x="1483" y="2273"/>
                    <a:pt x="1520" y="2264"/>
                  </a:cubicBezTo>
                  <a:cubicBezTo>
                    <a:pt x="1674" y="2226"/>
                    <a:pt x="1781" y="2113"/>
                    <a:pt x="1876" y="2000"/>
                  </a:cubicBezTo>
                  <a:cubicBezTo>
                    <a:pt x="2029" y="1809"/>
                    <a:pt x="2167" y="1604"/>
                    <a:pt x="2280" y="1388"/>
                  </a:cubicBezTo>
                  <a:cubicBezTo>
                    <a:pt x="2307" y="1337"/>
                    <a:pt x="2326" y="1281"/>
                    <a:pt x="2337" y="1224"/>
                  </a:cubicBezTo>
                  <a:cubicBezTo>
                    <a:pt x="2493" y="898"/>
                    <a:pt x="2075" y="504"/>
                    <a:pt x="1663" y="251"/>
                  </a:cubicBezTo>
                  <a:cubicBezTo>
                    <a:pt x="1523" y="121"/>
                    <a:pt x="1351" y="1"/>
                    <a:pt x="1166" y="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50"/>
            <p:cNvSpPr/>
            <p:nvPr/>
          </p:nvSpPr>
          <p:spPr>
            <a:xfrm>
              <a:off x="3970400" y="2752475"/>
              <a:ext cx="57550" cy="87625"/>
            </a:xfrm>
            <a:custGeom>
              <a:rect b="b" l="l" r="r" t="t"/>
              <a:pathLst>
                <a:path extrusionOk="0" h="3505" w="2302">
                  <a:moveTo>
                    <a:pt x="810" y="1"/>
                  </a:moveTo>
                  <a:cubicBezTo>
                    <a:pt x="759" y="1"/>
                    <a:pt x="701" y="15"/>
                    <a:pt x="633" y="48"/>
                  </a:cubicBezTo>
                  <a:cubicBezTo>
                    <a:pt x="466" y="132"/>
                    <a:pt x="372" y="312"/>
                    <a:pt x="337" y="496"/>
                  </a:cubicBezTo>
                  <a:cubicBezTo>
                    <a:pt x="305" y="676"/>
                    <a:pt x="324" y="862"/>
                    <a:pt x="321" y="1048"/>
                  </a:cubicBezTo>
                  <a:cubicBezTo>
                    <a:pt x="324" y="1334"/>
                    <a:pt x="278" y="1619"/>
                    <a:pt x="186" y="1892"/>
                  </a:cubicBezTo>
                  <a:cubicBezTo>
                    <a:pt x="108" y="2113"/>
                    <a:pt x="0" y="2347"/>
                    <a:pt x="73" y="2568"/>
                  </a:cubicBezTo>
                  <a:cubicBezTo>
                    <a:pt x="105" y="2657"/>
                    <a:pt x="154" y="2738"/>
                    <a:pt x="216" y="2811"/>
                  </a:cubicBezTo>
                  <a:cubicBezTo>
                    <a:pt x="359" y="2994"/>
                    <a:pt x="518" y="3169"/>
                    <a:pt x="687" y="3333"/>
                  </a:cubicBezTo>
                  <a:cubicBezTo>
                    <a:pt x="774" y="3418"/>
                    <a:pt x="882" y="3504"/>
                    <a:pt x="1001" y="3504"/>
                  </a:cubicBezTo>
                  <a:cubicBezTo>
                    <a:pt x="1015" y="3504"/>
                    <a:pt x="1029" y="3503"/>
                    <a:pt x="1043" y="3500"/>
                  </a:cubicBezTo>
                  <a:cubicBezTo>
                    <a:pt x="1097" y="3487"/>
                    <a:pt x="1148" y="3463"/>
                    <a:pt x="1191" y="3430"/>
                  </a:cubicBezTo>
                  <a:cubicBezTo>
                    <a:pt x="1423" y="3282"/>
                    <a:pt x="1647" y="3126"/>
                    <a:pt x="1865" y="2959"/>
                  </a:cubicBezTo>
                  <a:cubicBezTo>
                    <a:pt x="2016" y="2843"/>
                    <a:pt x="2170" y="2713"/>
                    <a:pt x="2234" y="2533"/>
                  </a:cubicBezTo>
                  <a:cubicBezTo>
                    <a:pt x="2302" y="2344"/>
                    <a:pt x="2253" y="2131"/>
                    <a:pt x="2159" y="1956"/>
                  </a:cubicBezTo>
                  <a:cubicBezTo>
                    <a:pt x="2064" y="1778"/>
                    <a:pt x="1924" y="1630"/>
                    <a:pt x="1798" y="1474"/>
                  </a:cubicBezTo>
                  <a:cubicBezTo>
                    <a:pt x="1536" y="1159"/>
                    <a:pt x="1329" y="803"/>
                    <a:pt x="1181" y="423"/>
                  </a:cubicBezTo>
                  <a:cubicBezTo>
                    <a:pt x="1105" y="237"/>
                    <a:pt x="1017" y="1"/>
                    <a:pt x="810" y="1"/>
                  </a:cubicBezTo>
                  <a:close/>
                </a:path>
              </a:pathLst>
            </a:custGeom>
            <a:solidFill>
              <a:srgbClr val="974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50"/>
            <p:cNvSpPr/>
            <p:nvPr/>
          </p:nvSpPr>
          <p:spPr>
            <a:xfrm>
              <a:off x="3967975" y="2783550"/>
              <a:ext cx="63550" cy="57600"/>
            </a:xfrm>
            <a:custGeom>
              <a:rect b="b" l="l" r="r" t="t"/>
              <a:pathLst>
                <a:path extrusionOk="0" h="2304" w="2542">
                  <a:moveTo>
                    <a:pt x="1271" y="1"/>
                  </a:moveTo>
                  <a:cubicBezTo>
                    <a:pt x="1254" y="1"/>
                    <a:pt x="1237" y="5"/>
                    <a:pt x="1221" y="13"/>
                  </a:cubicBezTo>
                  <a:cubicBezTo>
                    <a:pt x="1209" y="9"/>
                    <a:pt x="1196" y="6"/>
                    <a:pt x="1183" y="6"/>
                  </a:cubicBezTo>
                  <a:cubicBezTo>
                    <a:pt x="1179" y="6"/>
                    <a:pt x="1174" y="7"/>
                    <a:pt x="1170" y="7"/>
                  </a:cubicBezTo>
                  <a:cubicBezTo>
                    <a:pt x="968" y="26"/>
                    <a:pt x="806" y="193"/>
                    <a:pt x="687" y="358"/>
                  </a:cubicBezTo>
                  <a:cubicBezTo>
                    <a:pt x="334" y="689"/>
                    <a:pt x="0" y="1158"/>
                    <a:pt x="221" y="1444"/>
                  </a:cubicBezTo>
                  <a:cubicBezTo>
                    <a:pt x="240" y="1500"/>
                    <a:pt x="272" y="1551"/>
                    <a:pt x="310" y="1594"/>
                  </a:cubicBezTo>
                  <a:cubicBezTo>
                    <a:pt x="464" y="1786"/>
                    <a:pt x="636" y="1958"/>
                    <a:pt x="828" y="2115"/>
                  </a:cubicBezTo>
                  <a:cubicBezTo>
                    <a:pt x="941" y="2206"/>
                    <a:pt x="1073" y="2298"/>
                    <a:pt x="1226" y="2303"/>
                  </a:cubicBezTo>
                  <a:cubicBezTo>
                    <a:pt x="1233" y="2304"/>
                    <a:pt x="1241" y="2304"/>
                    <a:pt x="1248" y="2304"/>
                  </a:cubicBezTo>
                  <a:cubicBezTo>
                    <a:pt x="1394" y="2304"/>
                    <a:pt x="1537" y="2227"/>
                    <a:pt x="1663" y="2147"/>
                  </a:cubicBezTo>
                  <a:cubicBezTo>
                    <a:pt x="1854" y="2026"/>
                    <a:pt x="2035" y="1891"/>
                    <a:pt x="2202" y="1740"/>
                  </a:cubicBezTo>
                  <a:cubicBezTo>
                    <a:pt x="2342" y="1616"/>
                    <a:pt x="2479" y="1470"/>
                    <a:pt x="2512" y="1295"/>
                  </a:cubicBezTo>
                  <a:cubicBezTo>
                    <a:pt x="2541" y="1134"/>
                    <a:pt x="2477" y="975"/>
                    <a:pt x="2396" y="835"/>
                  </a:cubicBezTo>
                  <a:cubicBezTo>
                    <a:pt x="2205" y="499"/>
                    <a:pt x="1848" y="56"/>
                    <a:pt x="1422" y="56"/>
                  </a:cubicBezTo>
                  <a:cubicBezTo>
                    <a:pt x="1420" y="56"/>
                    <a:pt x="1419" y="56"/>
                    <a:pt x="1418" y="56"/>
                  </a:cubicBezTo>
                  <a:cubicBezTo>
                    <a:pt x="1380" y="37"/>
                    <a:pt x="1345" y="21"/>
                    <a:pt x="1307" y="7"/>
                  </a:cubicBezTo>
                  <a:cubicBezTo>
                    <a:pt x="1296" y="3"/>
                    <a:pt x="1284" y="1"/>
                    <a:pt x="1271" y="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50"/>
            <p:cNvSpPr/>
            <p:nvPr/>
          </p:nvSpPr>
          <p:spPr>
            <a:xfrm>
              <a:off x="3792275" y="2198900"/>
              <a:ext cx="210350" cy="576700"/>
            </a:xfrm>
            <a:custGeom>
              <a:rect b="b" l="l" r="r" t="t"/>
              <a:pathLst>
                <a:path extrusionOk="0" h="23068" w="8414">
                  <a:moveTo>
                    <a:pt x="4961" y="0"/>
                  </a:moveTo>
                  <a:cubicBezTo>
                    <a:pt x="4687" y="0"/>
                    <a:pt x="4375" y="24"/>
                    <a:pt x="4005" y="46"/>
                  </a:cubicBezTo>
                  <a:cubicBezTo>
                    <a:pt x="545" y="256"/>
                    <a:pt x="0" y="4042"/>
                    <a:pt x="631" y="6769"/>
                  </a:cubicBezTo>
                  <a:cubicBezTo>
                    <a:pt x="1038" y="8537"/>
                    <a:pt x="1959" y="11070"/>
                    <a:pt x="1895" y="12884"/>
                  </a:cubicBezTo>
                  <a:cubicBezTo>
                    <a:pt x="1876" y="13431"/>
                    <a:pt x="1736" y="13967"/>
                    <a:pt x="1733" y="14514"/>
                  </a:cubicBezTo>
                  <a:cubicBezTo>
                    <a:pt x="1730" y="15587"/>
                    <a:pt x="2261" y="16575"/>
                    <a:pt x="2649" y="17575"/>
                  </a:cubicBezTo>
                  <a:cubicBezTo>
                    <a:pt x="3258" y="19149"/>
                    <a:pt x="3536" y="20831"/>
                    <a:pt x="3466" y="22517"/>
                  </a:cubicBezTo>
                  <a:cubicBezTo>
                    <a:pt x="3458" y="22647"/>
                    <a:pt x="3458" y="22795"/>
                    <a:pt x="3557" y="22879"/>
                  </a:cubicBezTo>
                  <a:cubicBezTo>
                    <a:pt x="3614" y="22927"/>
                    <a:pt x="3692" y="22943"/>
                    <a:pt x="3765" y="22957"/>
                  </a:cubicBezTo>
                  <a:cubicBezTo>
                    <a:pt x="4086" y="23011"/>
                    <a:pt x="4409" y="23046"/>
                    <a:pt x="4732" y="23067"/>
                  </a:cubicBezTo>
                  <a:cubicBezTo>
                    <a:pt x="4563" y="21555"/>
                    <a:pt x="4420" y="20044"/>
                    <a:pt x="4298" y="18527"/>
                  </a:cubicBezTo>
                  <a:cubicBezTo>
                    <a:pt x="4180" y="17050"/>
                    <a:pt x="4086" y="15568"/>
                    <a:pt x="3991" y="14088"/>
                  </a:cubicBezTo>
                  <a:cubicBezTo>
                    <a:pt x="3927" y="13105"/>
                    <a:pt x="3865" y="12118"/>
                    <a:pt x="3883" y="11135"/>
                  </a:cubicBezTo>
                  <a:cubicBezTo>
                    <a:pt x="3916" y="9483"/>
                    <a:pt x="4177" y="7850"/>
                    <a:pt x="4385" y="6211"/>
                  </a:cubicBezTo>
                  <a:cubicBezTo>
                    <a:pt x="4511" y="8335"/>
                    <a:pt x="4638" y="10458"/>
                    <a:pt x="4762" y="12582"/>
                  </a:cubicBezTo>
                  <a:cubicBezTo>
                    <a:pt x="4819" y="13517"/>
                    <a:pt x="4875" y="14452"/>
                    <a:pt x="5042" y="15374"/>
                  </a:cubicBezTo>
                  <a:cubicBezTo>
                    <a:pt x="5506" y="17893"/>
                    <a:pt x="6807" y="20232"/>
                    <a:pt x="7004" y="22787"/>
                  </a:cubicBezTo>
                  <a:cubicBezTo>
                    <a:pt x="7135" y="22813"/>
                    <a:pt x="7268" y="22826"/>
                    <a:pt x="7401" y="22826"/>
                  </a:cubicBezTo>
                  <a:cubicBezTo>
                    <a:pt x="7754" y="22826"/>
                    <a:pt x="8104" y="22734"/>
                    <a:pt x="8413" y="22555"/>
                  </a:cubicBezTo>
                  <a:cubicBezTo>
                    <a:pt x="7397" y="20130"/>
                    <a:pt x="7829" y="17322"/>
                    <a:pt x="7028" y="14816"/>
                  </a:cubicBezTo>
                  <a:cubicBezTo>
                    <a:pt x="6780" y="14051"/>
                    <a:pt x="6419" y="13299"/>
                    <a:pt x="6408" y="12496"/>
                  </a:cubicBezTo>
                  <a:cubicBezTo>
                    <a:pt x="6403" y="12024"/>
                    <a:pt x="6519" y="11561"/>
                    <a:pt x="6664" y="11111"/>
                  </a:cubicBezTo>
                  <a:cubicBezTo>
                    <a:pt x="7271" y="9232"/>
                    <a:pt x="7516" y="7179"/>
                    <a:pt x="7710" y="5214"/>
                  </a:cubicBezTo>
                  <a:cubicBezTo>
                    <a:pt x="7842" y="3867"/>
                    <a:pt x="7594" y="2002"/>
                    <a:pt x="6759" y="935"/>
                  </a:cubicBezTo>
                  <a:cubicBezTo>
                    <a:pt x="6153" y="163"/>
                    <a:pt x="5687" y="0"/>
                    <a:pt x="4961" y="0"/>
                  </a:cubicBezTo>
                  <a:close/>
                </a:path>
              </a:pathLst>
            </a:custGeom>
            <a:solidFill>
              <a:srgbClr val="233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50"/>
            <p:cNvSpPr/>
            <p:nvPr/>
          </p:nvSpPr>
          <p:spPr>
            <a:xfrm>
              <a:off x="3835600" y="2517750"/>
              <a:ext cx="75000" cy="257850"/>
            </a:xfrm>
            <a:custGeom>
              <a:rect b="b" l="l" r="r" t="t"/>
              <a:pathLst>
                <a:path extrusionOk="0" h="10314" w="3000">
                  <a:moveTo>
                    <a:pt x="164" y="0"/>
                  </a:moveTo>
                  <a:lnTo>
                    <a:pt x="164" y="132"/>
                  </a:lnTo>
                  <a:cubicBezTo>
                    <a:pt x="146" y="677"/>
                    <a:pt x="3" y="1216"/>
                    <a:pt x="3" y="1763"/>
                  </a:cubicBezTo>
                  <a:cubicBezTo>
                    <a:pt x="0" y="2835"/>
                    <a:pt x="528" y="3824"/>
                    <a:pt x="916" y="4821"/>
                  </a:cubicBezTo>
                  <a:cubicBezTo>
                    <a:pt x="1528" y="6395"/>
                    <a:pt x="1803" y="8077"/>
                    <a:pt x="1733" y="9763"/>
                  </a:cubicBezTo>
                  <a:cubicBezTo>
                    <a:pt x="1725" y="9893"/>
                    <a:pt x="1725" y="10041"/>
                    <a:pt x="1824" y="10125"/>
                  </a:cubicBezTo>
                  <a:cubicBezTo>
                    <a:pt x="1881" y="10173"/>
                    <a:pt x="1959" y="10189"/>
                    <a:pt x="2032" y="10203"/>
                  </a:cubicBezTo>
                  <a:cubicBezTo>
                    <a:pt x="2353" y="10257"/>
                    <a:pt x="2676" y="10292"/>
                    <a:pt x="2999" y="10313"/>
                  </a:cubicBezTo>
                  <a:cubicBezTo>
                    <a:pt x="2830" y="8801"/>
                    <a:pt x="2687" y="7290"/>
                    <a:pt x="2565" y="5773"/>
                  </a:cubicBezTo>
                  <a:cubicBezTo>
                    <a:pt x="2452" y="4352"/>
                    <a:pt x="2358" y="2932"/>
                    <a:pt x="2266" y="1509"/>
                  </a:cubicBezTo>
                  <a:cubicBezTo>
                    <a:pt x="2256" y="1517"/>
                    <a:pt x="2242" y="1526"/>
                    <a:pt x="2229" y="1534"/>
                  </a:cubicBezTo>
                  <a:cubicBezTo>
                    <a:pt x="2107" y="1599"/>
                    <a:pt x="1969" y="1631"/>
                    <a:pt x="1831" y="1631"/>
                  </a:cubicBezTo>
                  <a:cubicBezTo>
                    <a:pt x="1562" y="1631"/>
                    <a:pt x="1290" y="1512"/>
                    <a:pt x="1126" y="1297"/>
                  </a:cubicBezTo>
                  <a:cubicBezTo>
                    <a:pt x="914" y="1019"/>
                    <a:pt x="881" y="631"/>
                    <a:pt x="668" y="353"/>
                  </a:cubicBezTo>
                  <a:cubicBezTo>
                    <a:pt x="536" y="181"/>
                    <a:pt x="361" y="76"/>
                    <a:pt x="164" y="0"/>
                  </a:cubicBezTo>
                  <a:close/>
                </a:path>
              </a:pathLst>
            </a:custGeom>
            <a:solidFill>
              <a:srgbClr val="1D2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50"/>
            <p:cNvSpPr/>
            <p:nvPr/>
          </p:nvSpPr>
          <p:spPr>
            <a:xfrm>
              <a:off x="3802500" y="2198900"/>
              <a:ext cx="183275" cy="164925"/>
            </a:xfrm>
            <a:custGeom>
              <a:rect b="b" l="l" r="r" t="t"/>
              <a:pathLst>
                <a:path extrusionOk="0" h="6597" w="7331">
                  <a:moveTo>
                    <a:pt x="4554" y="0"/>
                  </a:moveTo>
                  <a:cubicBezTo>
                    <a:pt x="4280" y="0"/>
                    <a:pt x="3969" y="24"/>
                    <a:pt x="3598" y="46"/>
                  </a:cubicBezTo>
                  <a:cubicBezTo>
                    <a:pt x="1044" y="199"/>
                    <a:pt x="82" y="2299"/>
                    <a:pt x="1" y="4484"/>
                  </a:cubicBezTo>
                  <a:cubicBezTo>
                    <a:pt x="87" y="4481"/>
                    <a:pt x="173" y="4479"/>
                    <a:pt x="260" y="4479"/>
                  </a:cubicBezTo>
                  <a:cubicBezTo>
                    <a:pt x="1472" y="4479"/>
                    <a:pt x="2761" y="4788"/>
                    <a:pt x="3342" y="5190"/>
                  </a:cubicBezTo>
                  <a:cubicBezTo>
                    <a:pt x="2931" y="5000"/>
                    <a:pt x="2480" y="4906"/>
                    <a:pt x="2028" y="4906"/>
                  </a:cubicBezTo>
                  <a:cubicBezTo>
                    <a:pt x="1405" y="4906"/>
                    <a:pt x="782" y="5084"/>
                    <a:pt x="265" y="5433"/>
                  </a:cubicBezTo>
                  <a:lnTo>
                    <a:pt x="3216" y="5810"/>
                  </a:lnTo>
                  <a:cubicBezTo>
                    <a:pt x="3207" y="5810"/>
                    <a:pt x="3199" y="5810"/>
                    <a:pt x="3190" y="5810"/>
                  </a:cubicBezTo>
                  <a:cubicBezTo>
                    <a:pt x="2564" y="5810"/>
                    <a:pt x="1974" y="6100"/>
                    <a:pt x="1593" y="6597"/>
                  </a:cubicBezTo>
                  <a:cubicBezTo>
                    <a:pt x="3251" y="6317"/>
                    <a:pt x="4860" y="5807"/>
                    <a:pt x="6377" y="5080"/>
                  </a:cubicBezTo>
                  <a:cubicBezTo>
                    <a:pt x="6092" y="4983"/>
                    <a:pt x="5796" y="4934"/>
                    <a:pt x="5501" y="4934"/>
                  </a:cubicBezTo>
                  <a:cubicBezTo>
                    <a:pt x="5074" y="4934"/>
                    <a:pt x="4649" y="5035"/>
                    <a:pt x="4264" y="5236"/>
                  </a:cubicBezTo>
                  <a:cubicBezTo>
                    <a:pt x="3997" y="5080"/>
                    <a:pt x="4302" y="4686"/>
                    <a:pt x="4590" y="4573"/>
                  </a:cubicBezTo>
                  <a:cubicBezTo>
                    <a:pt x="5247" y="4317"/>
                    <a:pt x="5943" y="4186"/>
                    <a:pt x="6645" y="4186"/>
                  </a:cubicBezTo>
                  <a:cubicBezTo>
                    <a:pt x="6873" y="4186"/>
                    <a:pt x="7102" y="4200"/>
                    <a:pt x="7331" y="4228"/>
                  </a:cubicBezTo>
                  <a:cubicBezTo>
                    <a:pt x="7290" y="3059"/>
                    <a:pt x="6996" y="1757"/>
                    <a:pt x="6352" y="935"/>
                  </a:cubicBezTo>
                  <a:cubicBezTo>
                    <a:pt x="5744" y="163"/>
                    <a:pt x="5279" y="0"/>
                    <a:pt x="4554" y="0"/>
                  </a:cubicBezTo>
                  <a:close/>
                </a:path>
              </a:pathLst>
            </a:custGeom>
            <a:solidFill>
              <a:srgbClr val="1D2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50"/>
            <p:cNvSpPr/>
            <p:nvPr/>
          </p:nvSpPr>
          <p:spPr>
            <a:xfrm>
              <a:off x="3913400" y="2519150"/>
              <a:ext cx="89225" cy="250450"/>
            </a:xfrm>
            <a:custGeom>
              <a:rect b="b" l="l" r="r" t="t"/>
              <a:pathLst>
                <a:path extrusionOk="0" h="10018" w="3569">
                  <a:moveTo>
                    <a:pt x="1585" y="1"/>
                  </a:moveTo>
                  <a:cubicBezTo>
                    <a:pt x="1572" y="14"/>
                    <a:pt x="1561" y="28"/>
                    <a:pt x="1550" y="44"/>
                  </a:cubicBezTo>
                  <a:cubicBezTo>
                    <a:pt x="1407" y="276"/>
                    <a:pt x="1542" y="583"/>
                    <a:pt x="1483" y="847"/>
                  </a:cubicBezTo>
                  <a:cubicBezTo>
                    <a:pt x="1413" y="1161"/>
                    <a:pt x="1084" y="1333"/>
                    <a:pt x="755" y="1333"/>
                  </a:cubicBezTo>
                  <a:cubicBezTo>
                    <a:pt x="648" y="1333"/>
                    <a:pt x="542" y="1315"/>
                    <a:pt x="445" y="1278"/>
                  </a:cubicBezTo>
                  <a:cubicBezTo>
                    <a:pt x="281" y="1211"/>
                    <a:pt x="130" y="1111"/>
                    <a:pt x="0" y="987"/>
                  </a:cubicBezTo>
                  <a:lnTo>
                    <a:pt x="0" y="987"/>
                  </a:lnTo>
                  <a:cubicBezTo>
                    <a:pt x="44" y="1515"/>
                    <a:pt x="103" y="2044"/>
                    <a:pt x="200" y="2564"/>
                  </a:cubicBezTo>
                  <a:cubicBezTo>
                    <a:pt x="661" y="5083"/>
                    <a:pt x="1962" y="7425"/>
                    <a:pt x="2159" y="9980"/>
                  </a:cubicBezTo>
                  <a:cubicBezTo>
                    <a:pt x="2288" y="10005"/>
                    <a:pt x="2419" y="10017"/>
                    <a:pt x="2550" y="10017"/>
                  </a:cubicBezTo>
                  <a:cubicBezTo>
                    <a:pt x="2905" y="10017"/>
                    <a:pt x="3257" y="9925"/>
                    <a:pt x="3568" y="9745"/>
                  </a:cubicBezTo>
                  <a:cubicBezTo>
                    <a:pt x="2552" y="7320"/>
                    <a:pt x="2984" y="4512"/>
                    <a:pt x="2183" y="2009"/>
                  </a:cubicBezTo>
                  <a:cubicBezTo>
                    <a:pt x="1968" y="1340"/>
                    <a:pt x="1666" y="688"/>
                    <a:pt x="1585" y="1"/>
                  </a:cubicBezTo>
                  <a:close/>
                </a:path>
              </a:pathLst>
            </a:custGeom>
            <a:solidFill>
              <a:srgbClr val="1D2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50"/>
            <p:cNvSpPr/>
            <p:nvPr/>
          </p:nvSpPr>
          <p:spPr>
            <a:xfrm>
              <a:off x="3837950" y="1789625"/>
              <a:ext cx="113675" cy="190750"/>
            </a:xfrm>
            <a:custGeom>
              <a:rect b="b" l="l" r="r" t="t"/>
              <a:pathLst>
                <a:path extrusionOk="0" h="7630" w="4547">
                  <a:moveTo>
                    <a:pt x="2261" y="0"/>
                  </a:moveTo>
                  <a:cubicBezTo>
                    <a:pt x="2042" y="0"/>
                    <a:pt x="1824" y="66"/>
                    <a:pt x="1628" y="181"/>
                  </a:cubicBezTo>
                  <a:cubicBezTo>
                    <a:pt x="1361" y="340"/>
                    <a:pt x="1148" y="572"/>
                    <a:pt x="941" y="795"/>
                  </a:cubicBezTo>
                  <a:cubicBezTo>
                    <a:pt x="758" y="995"/>
                    <a:pt x="572" y="1200"/>
                    <a:pt x="464" y="1447"/>
                  </a:cubicBezTo>
                  <a:cubicBezTo>
                    <a:pt x="356" y="1703"/>
                    <a:pt x="345" y="1986"/>
                    <a:pt x="356" y="2264"/>
                  </a:cubicBezTo>
                  <a:cubicBezTo>
                    <a:pt x="388" y="3250"/>
                    <a:pt x="674" y="4226"/>
                    <a:pt x="580" y="5209"/>
                  </a:cubicBezTo>
                  <a:cubicBezTo>
                    <a:pt x="561" y="5428"/>
                    <a:pt x="512" y="5659"/>
                    <a:pt x="359" y="5821"/>
                  </a:cubicBezTo>
                  <a:cubicBezTo>
                    <a:pt x="281" y="5902"/>
                    <a:pt x="184" y="5958"/>
                    <a:pt x="111" y="6045"/>
                  </a:cubicBezTo>
                  <a:cubicBezTo>
                    <a:pt x="38" y="6128"/>
                    <a:pt x="0" y="6255"/>
                    <a:pt x="62" y="6344"/>
                  </a:cubicBezTo>
                  <a:cubicBezTo>
                    <a:pt x="100" y="6395"/>
                    <a:pt x="162" y="6425"/>
                    <a:pt x="208" y="6468"/>
                  </a:cubicBezTo>
                  <a:cubicBezTo>
                    <a:pt x="281" y="6538"/>
                    <a:pt x="305" y="6640"/>
                    <a:pt x="340" y="6735"/>
                  </a:cubicBezTo>
                  <a:cubicBezTo>
                    <a:pt x="480" y="7096"/>
                    <a:pt x="779" y="7373"/>
                    <a:pt x="1151" y="7481"/>
                  </a:cubicBezTo>
                  <a:cubicBezTo>
                    <a:pt x="1268" y="7514"/>
                    <a:pt x="1388" y="7531"/>
                    <a:pt x="1507" y="7531"/>
                  </a:cubicBezTo>
                  <a:cubicBezTo>
                    <a:pt x="1774" y="7531"/>
                    <a:pt x="2037" y="7449"/>
                    <a:pt x="2259" y="7292"/>
                  </a:cubicBezTo>
                  <a:cubicBezTo>
                    <a:pt x="2410" y="7506"/>
                    <a:pt x="2655" y="7630"/>
                    <a:pt x="2912" y="7630"/>
                  </a:cubicBezTo>
                  <a:cubicBezTo>
                    <a:pt x="2944" y="7630"/>
                    <a:pt x="2976" y="7628"/>
                    <a:pt x="3008" y="7624"/>
                  </a:cubicBezTo>
                  <a:cubicBezTo>
                    <a:pt x="3299" y="7589"/>
                    <a:pt x="3544" y="7392"/>
                    <a:pt x="3646" y="7120"/>
                  </a:cubicBezTo>
                  <a:cubicBezTo>
                    <a:pt x="3664" y="7122"/>
                    <a:pt x="3682" y="7123"/>
                    <a:pt x="3699" y="7123"/>
                  </a:cubicBezTo>
                  <a:cubicBezTo>
                    <a:pt x="3917" y="7123"/>
                    <a:pt x="4106" y="6944"/>
                    <a:pt x="4226" y="6762"/>
                  </a:cubicBezTo>
                  <a:cubicBezTo>
                    <a:pt x="4387" y="6516"/>
                    <a:pt x="4490" y="6239"/>
                    <a:pt x="4530" y="5948"/>
                  </a:cubicBezTo>
                  <a:cubicBezTo>
                    <a:pt x="4541" y="5856"/>
                    <a:pt x="4546" y="5754"/>
                    <a:pt x="4487" y="5678"/>
                  </a:cubicBezTo>
                  <a:cubicBezTo>
                    <a:pt x="4439" y="5616"/>
                    <a:pt x="4352" y="5587"/>
                    <a:pt x="4285" y="5535"/>
                  </a:cubicBezTo>
                  <a:cubicBezTo>
                    <a:pt x="4139" y="5430"/>
                    <a:pt x="4086" y="5247"/>
                    <a:pt x="4045" y="5075"/>
                  </a:cubicBezTo>
                  <a:cubicBezTo>
                    <a:pt x="3789" y="4016"/>
                    <a:pt x="3649" y="2932"/>
                    <a:pt x="3627" y="1841"/>
                  </a:cubicBezTo>
                  <a:cubicBezTo>
                    <a:pt x="3622" y="1504"/>
                    <a:pt x="3598" y="1111"/>
                    <a:pt x="3309" y="922"/>
                  </a:cubicBezTo>
                  <a:cubicBezTo>
                    <a:pt x="3256" y="887"/>
                    <a:pt x="3191" y="550"/>
                    <a:pt x="3132" y="467"/>
                  </a:cubicBezTo>
                  <a:cubicBezTo>
                    <a:pt x="3029" y="318"/>
                    <a:pt x="2892" y="197"/>
                    <a:pt x="2733" y="114"/>
                  </a:cubicBezTo>
                  <a:cubicBezTo>
                    <a:pt x="2582" y="36"/>
                    <a:pt x="2422" y="0"/>
                    <a:pt x="2261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50"/>
            <p:cNvSpPr/>
            <p:nvPr/>
          </p:nvSpPr>
          <p:spPr>
            <a:xfrm>
              <a:off x="3786400" y="1935900"/>
              <a:ext cx="239000" cy="227175"/>
            </a:xfrm>
            <a:custGeom>
              <a:rect b="b" l="l" r="r" t="t"/>
              <a:pathLst>
                <a:path extrusionOk="0" h="9087" w="9560">
                  <a:moveTo>
                    <a:pt x="4018" y="1"/>
                  </a:moveTo>
                  <a:cubicBezTo>
                    <a:pt x="3901" y="1"/>
                    <a:pt x="3790" y="14"/>
                    <a:pt x="3690" y="43"/>
                  </a:cubicBezTo>
                  <a:cubicBezTo>
                    <a:pt x="3391" y="129"/>
                    <a:pt x="3124" y="485"/>
                    <a:pt x="2871" y="668"/>
                  </a:cubicBezTo>
                  <a:cubicBezTo>
                    <a:pt x="2510" y="927"/>
                    <a:pt x="2124" y="1150"/>
                    <a:pt x="1717" y="1334"/>
                  </a:cubicBezTo>
                  <a:cubicBezTo>
                    <a:pt x="1429" y="1460"/>
                    <a:pt x="1125" y="1573"/>
                    <a:pt x="898" y="1792"/>
                  </a:cubicBezTo>
                  <a:cubicBezTo>
                    <a:pt x="462" y="2209"/>
                    <a:pt x="432" y="2883"/>
                    <a:pt x="413" y="3489"/>
                  </a:cubicBezTo>
                  <a:cubicBezTo>
                    <a:pt x="370" y="4866"/>
                    <a:pt x="230" y="6238"/>
                    <a:pt x="1" y="7596"/>
                  </a:cubicBezTo>
                  <a:cubicBezTo>
                    <a:pt x="1284" y="8568"/>
                    <a:pt x="2844" y="9087"/>
                    <a:pt x="4438" y="9087"/>
                  </a:cubicBezTo>
                  <a:cubicBezTo>
                    <a:pt x="4735" y="9087"/>
                    <a:pt x="5033" y="9069"/>
                    <a:pt x="5331" y="9033"/>
                  </a:cubicBezTo>
                  <a:cubicBezTo>
                    <a:pt x="5875" y="8962"/>
                    <a:pt x="6409" y="8833"/>
                    <a:pt x="6943" y="8701"/>
                  </a:cubicBezTo>
                  <a:lnTo>
                    <a:pt x="9559" y="8062"/>
                  </a:lnTo>
                  <a:cubicBezTo>
                    <a:pt x="9198" y="6626"/>
                    <a:pt x="8834" y="5187"/>
                    <a:pt x="8470" y="3751"/>
                  </a:cubicBezTo>
                  <a:cubicBezTo>
                    <a:pt x="8352" y="3279"/>
                    <a:pt x="8231" y="2805"/>
                    <a:pt x="8053" y="2352"/>
                  </a:cubicBezTo>
                  <a:cubicBezTo>
                    <a:pt x="7859" y="1862"/>
                    <a:pt x="7584" y="1385"/>
                    <a:pt x="7155" y="1078"/>
                  </a:cubicBezTo>
                  <a:cubicBezTo>
                    <a:pt x="6875" y="878"/>
                    <a:pt x="6546" y="762"/>
                    <a:pt x="6220" y="649"/>
                  </a:cubicBezTo>
                  <a:cubicBezTo>
                    <a:pt x="5664" y="455"/>
                    <a:pt x="4717" y="1"/>
                    <a:pt x="4018" y="1"/>
                  </a:cubicBezTo>
                  <a:close/>
                </a:path>
              </a:pathLst>
            </a:custGeom>
            <a:solidFill>
              <a:srgbClr val="F9AF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50"/>
            <p:cNvSpPr/>
            <p:nvPr/>
          </p:nvSpPr>
          <p:spPr>
            <a:xfrm>
              <a:off x="3856475" y="1855125"/>
              <a:ext cx="76700" cy="146525"/>
            </a:xfrm>
            <a:custGeom>
              <a:rect b="b" l="l" r="r" t="t"/>
              <a:pathLst>
                <a:path extrusionOk="0" h="5861" w="3068">
                  <a:moveTo>
                    <a:pt x="1363" y="0"/>
                  </a:moveTo>
                  <a:cubicBezTo>
                    <a:pt x="1107" y="0"/>
                    <a:pt x="854" y="43"/>
                    <a:pt x="626" y="156"/>
                  </a:cubicBezTo>
                  <a:cubicBezTo>
                    <a:pt x="534" y="204"/>
                    <a:pt x="488" y="307"/>
                    <a:pt x="512" y="407"/>
                  </a:cubicBezTo>
                  <a:cubicBezTo>
                    <a:pt x="760" y="1474"/>
                    <a:pt x="679" y="2587"/>
                    <a:pt x="599" y="3678"/>
                  </a:cubicBezTo>
                  <a:cubicBezTo>
                    <a:pt x="442" y="3783"/>
                    <a:pt x="235" y="3875"/>
                    <a:pt x="76" y="3980"/>
                  </a:cubicBezTo>
                  <a:cubicBezTo>
                    <a:pt x="19" y="4001"/>
                    <a:pt x="0" y="4074"/>
                    <a:pt x="38" y="4123"/>
                  </a:cubicBezTo>
                  <a:cubicBezTo>
                    <a:pt x="275" y="4686"/>
                    <a:pt x="639" y="5187"/>
                    <a:pt x="1100" y="5589"/>
                  </a:cubicBezTo>
                  <a:cubicBezTo>
                    <a:pt x="1258" y="5728"/>
                    <a:pt x="1455" y="5861"/>
                    <a:pt x="1657" y="5861"/>
                  </a:cubicBezTo>
                  <a:cubicBezTo>
                    <a:pt x="1697" y="5861"/>
                    <a:pt x="1737" y="5856"/>
                    <a:pt x="1776" y="5845"/>
                  </a:cubicBezTo>
                  <a:cubicBezTo>
                    <a:pt x="1924" y="5804"/>
                    <a:pt x="2038" y="5688"/>
                    <a:pt x="2137" y="5572"/>
                  </a:cubicBezTo>
                  <a:cubicBezTo>
                    <a:pt x="2555" y="5087"/>
                    <a:pt x="2870" y="4524"/>
                    <a:pt x="3067" y="3915"/>
                  </a:cubicBezTo>
                  <a:cubicBezTo>
                    <a:pt x="2873" y="3829"/>
                    <a:pt x="2668" y="3718"/>
                    <a:pt x="2474" y="3632"/>
                  </a:cubicBezTo>
                  <a:cubicBezTo>
                    <a:pt x="2172" y="2506"/>
                    <a:pt x="1986" y="1347"/>
                    <a:pt x="2038" y="180"/>
                  </a:cubicBezTo>
                  <a:cubicBezTo>
                    <a:pt x="2043" y="151"/>
                    <a:pt x="2035" y="118"/>
                    <a:pt x="2019" y="91"/>
                  </a:cubicBezTo>
                  <a:cubicBezTo>
                    <a:pt x="2000" y="78"/>
                    <a:pt x="1978" y="67"/>
                    <a:pt x="1954" y="64"/>
                  </a:cubicBezTo>
                  <a:cubicBezTo>
                    <a:pt x="1761" y="26"/>
                    <a:pt x="1561" y="0"/>
                    <a:pt x="1363" y="0"/>
                  </a:cubicBezTo>
                  <a:close/>
                </a:path>
              </a:pathLst>
            </a:custGeom>
            <a:solidFill>
              <a:srgbClr val="974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50"/>
            <p:cNvSpPr/>
            <p:nvPr/>
          </p:nvSpPr>
          <p:spPr>
            <a:xfrm>
              <a:off x="3868675" y="1855125"/>
              <a:ext cx="43200" cy="78100"/>
            </a:xfrm>
            <a:custGeom>
              <a:rect b="b" l="l" r="r" t="t"/>
              <a:pathLst>
                <a:path extrusionOk="0" h="3124" w="1728">
                  <a:moveTo>
                    <a:pt x="875" y="0"/>
                  </a:moveTo>
                  <a:cubicBezTo>
                    <a:pt x="619" y="0"/>
                    <a:pt x="366" y="43"/>
                    <a:pt x="138" y="156"/>
                  </a:cubicBezTo>
                  <a:cubicBezTo>
                    <a:pt x="46" y="204"/>
                    <a:pt x="0" y="307"/>
                    <a:pt x="24" y="407"/>
                  </a:cubicBezTo>
                  <a:cubicBezTo>
                    <a:pt x="159" y="978"/>
                    <a:pt x="194" y="1560"/>
                    <a:pt x="191" y="2147"/>
                  </a:cubicBezTo>
                  <a:cubicBezTo>
                    <a:pt x="291" y="2285"/>
                    <a:pt x="396" y="2420"/>
                    <a:pt x="504" y="2552"/>
                  </a:cubicBezTo>
                  <a:cubicBezTo>
                    <a:pt x="709" y="2802"/>
                    <a:pt x="951" y="3056"/>
                    <a:pt x="1269" y="3115"/>
                  </a:cubicBezTo>
                  <a:cubicBezTo>
                    <a:pt x="1290" y="3121"/>
                    <a:pt x="1311" y="3124"/>
                    <a:pt x="1332" y="3124"/>
                  </a:cubicBezTo>
                  <a:cubicBezTo>
                    <a:pt x="1358" y="3124"/>
                    <a:pt x="1384" y="3120"/>
                    <a:pt x="1409" y="3112"/>
                  </a:cubicBezTo>
                  <a:cubicBezTo>
                    <a:pt x="1474" y="3085"/>
                    <a:pt x="1509" y="3018"/>
                    <a:pt x="1539" y="2953"/>
                  </a:cubicBezTo>
                  <a:cubicBezTo>
                    <a:pt x="1609" y="2802"/>
                    <a:pt x="1671" y="2649"/>
                    <a:pt x="1727" y="2492"/>
                  </a:cubicBezTo>
                  <a:cubicBezTo>
                    <a:pt x="1587" y="1730"/>
                    <a:pt x="1515" y="956"/>
                    <a:pt x="1550" y="180"/>
                  </a:cubicBezTo>
                  <a:cubicBezTo>
                    <a:pt x="1555" y="151"/>
                    <a:pt x="1547" y="118"/>
                    <a:pt x="1531" y="91"/>
                  </a:cubicBezTo>
                  <a:cubicBezTo>
                    <a:pt x="1512" y="78"/>
                    <a:pt x="1490" y="67"/>
                    <a:pt x="1466" y="64"/>
                  </a:cubicBezTo>
                  <a:cubicBezTo>
                    <a:pt x="1273" y="26"/>
                    <a:pt x="1073" y="0"/>
                    <a:pt x="875" y="0"/>
                  </a:cubicBezTo>
                  <a:close/>
                </a:path>
              </a:pathLst>
            </a:custGeom>
            <a:solidFill>
              <a:srgbClr val="632F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50"/>
            <p:cNvSpPr/>
            <p:nvPr/>
          </p:nvSpPr>
          <p:spPr>
            <a:xfrm>
              <a:off x="3853575" y="1809575"/>
              <a:ext cx="76550" cy="100600"/>
            </a:xfrm>
            <a:custGeom>
              <a:rect b="b" l="l" r="r" t="t"/>
              <a:pathLst>
                <a:path extrusionOk="0" h="4024" w="3062">
                  <a:moveTo>
                    <a:pt x="1246" y="1"/>
                  </a:moveTo>
                  <a:cubicBezTo>
                    <a:pt x="1073" y="1"/>
                    <a:pt x="907" y="33"/>
                    <a:pt x="769" y="127"/>
                  </a:cubicBezTo>
                  <a:cubicBezTo>
                    <a:pt x="639" y="216"/>
                    <a:pt x="553" y="348"/>
                    <a:pt x="483" y="485"/>
                  </a:cubicBezTo>
                  <a:cubicBezTo>
                    <a:pt x="297" y="857"/>
                    <a:pt x="230" y="1299"/>
                    <a:pt x="240" y="1733"/>
                  </a:cubicBezTo>
                  <a:cubicBezTo>
                    <a:pt x="201" y="1704"/>
                    <a:pt x="158" y="1683"/>
                    <a:pt x="120" y="1683"/>
                  </a:cubicBezTo>
                  <a:cubicBezTo>
                    <a:pt x="80" y="1683"/>
                    <a:pt x="47" y="1706"/>
                    <a:pt x="30" y="1765"/>
                  </a:cubicBezTo>
                  <a:cubicBezTo>
                    <a:pt x="1" y="1859"/>
                    <a:pt x="60" y="1978"/>
                    <a:pt x="100" y="2059"/>
                  </a:cubicBezTo>
                  <a:cubicBezTo>
                    <a:pt x="127" y="2115"/>
                    <a:pt x="162" y="2167"/>
                    <a:pt x="203" y="2212"/>
                  </a:cubicBezTo>
                  <a:cubicBezTo>
                    <a:pt x="230" y="2258"/>
                    <a:pt x="265" y="2301"/>
                    <a:pt x="308" y="2334"/>
                  </a:cubicBezTo>
                  <a:cubicBezTo>
                    <a:pt x="329" y="2455"/>
                    <a:pt x="356" y="2576"/>
                    <a:pt x="389" y="2689"/>
                  </a:cubicBezTo>
                  <a:cubicBezTo>
                    <a:pt x="504" y="3102"/>
                    <a:pt x="717" y="3498"/>
                    <a:pt x="1054" y="3789"/>
                  </a:cubicBezTo>
                  <a:cubicBezTo>
                    <a:pt x="1203" y="3915"/>
                    <a:pt x="1397" y="4023"/>
                    <a:pt x="1591" y="4023"/>
                  </a:cubicBezTo>
                  <a:cubicBezTo>
                    <a:pt x="1633" y="4023"/>
                    <a:pt x="1675" y="4018"/>
                    <a:pt x="1717" y="4007"/>
                  </a:cubicBezTo>
                  <a:cubicBezTo>
                    <a:pt x="1887" y="3964"/>
                    <a:pt x="2011" y="3835"/>
                    <a:pt x="2111" y="3700"/>
                  </a:cubicBezTo>
                  <a:cubicBezTo>
                    <a:pt x="2380" y="3336"/>
                    <a:pt x="2526" y="2916"/>
                    <a:pt x="2612" y="2482"/>
                  </a:cubicBezTo>
                  <a:cubicBezTo>
                    <a:pt x="2613" y="2482"/>
                    <a:pt x="2615" y="2482"/>
                    <a:pt x="2616" y="2482"/>
                  </a:cubicBezTo>
                  <a:cubicBezTo>
                    <a:pt x="2663" y="2482"/>
                    <a:pt x="2700" y="2440"/>
                    <a:pt x="2693" y="2390"/>
                  </a:cubicBezTo>
                  <a:cubicBezTo>
                    <a:pt x="2698" y="2385"/>
                    <a:pt x="2703" y="2379"/>
                    <a:pt x="2706" y="2374"/>
                  </a:cubicBezTo>
                  <a:cubicBezTo>
                    <a:pt x="2773" y="2226"/>
                    <a:pt x="3062" y="1746"/>
                    <a:pt x="2841" y="1622"/>
                  </a:cubicBezTo>
                  <a:cubicBezTo>
                    <a:pt x="2827" y="1614"/>
                    <a:pt x="2814" y="1611"/>
                    <a:pt x="2798" y="1609"/>
                  </a:cubicBezTo>
                  <a:cubicBezTo>
                    <a:pt x="2781" y="1600"/>
                    <a:pt x="2762" y="1595"/>
                    <a:pt x="2743" y="1595"/>
                  </a:cubicBezTo>
                  <a:cubicBezTo>
                    <a:pt x="2734" y="1595"/>
                    <a:pt x="2725" y="1596"/>
                    <a:pt x="2717" y="1598"/>
                  </a:cubicBezTo>
                  <a:cubicBezTo>
                    <a:pt x="2722" y="1506"/>
                    <a:pt x="2728" y="1415"/>
                    <a:pt x="2733" y="1326"/>
                  </a:cubicBezTo>
                  <a:cubicBezTo>
                    <a:pt x="2749" y="1029"/>
                    <a:pt x="2755" y="706"/>
                    <a:pt x="2569" y="466"/>
                  </a:cubicBezTo>
                  <a:cubicBezTo>
                    <a:pt x="2375" y="213"/>
                    <a:pt x="2024" y="119"/>
                    <a:pt x="1698" y="54"/>
                  </a:cubicBezTo>
                  <a:cubicBezTo>
                    <a:pt x="1552" y="25"/>
                    <a:pt x="1396" y="1"/>
                    <a:pt x="1246" y="1"/>
                  </a:cubicBezTo>
                  <a:close/>
                </a:path>
              </a:pathLst>
            </a:custGeom>
            <a:solidFill>
              <a:srgbClr val="974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50"/>
            <p:cNvSpPr/>
            <p:nvPr/>
          </p:nvSpPr>
          <p:spPr>
            <a:xfrm>
              <a:off x="4860075" y="1922875"/>
              <a:ext cx="3125" cy="1575"/>
            </a:xfrm>
            <a:custGeom>
              <a:rect b="b" l="l" r="r" t="t"/>
              <a:pathLst>
                <a:path extrusionOk="0" h="63" w="125">
                  <a:moveTo>
                    <a:pt x="0" y="1"/>
                  </a:moveTo>
                  <a:cubicBezTo>
                    <a:pt x="38" y="28"/>
                    <a:pt x="81" y="46"/>
                    <a:pt x="124" y="63"/>
                  </a:cubicBezTo>
                  <a:cubicBezTo>
                    <a:pt x="84" y="41"/>
                    <a:pt x="41" y="19"/>
                    <a:pt x="0" y="1"/>
                  </a:cubicBezTo>
                  <a:close/>
                </a:path>
              </a:pathLst>
            </a:custGeom>
            <a:solidFill>
              <a:srgbClr val="F9AF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50"/>
            <p:cNvSpPr/>
            <p:nvPr/>
          </p:nvSpPr>
          <p:spPr>
            <a:xfrm>
              <a:off x="4675475" y="1946550"/>
              <a:ext cx="288900" cy="264100"/>
            </a:xfrm>
            <a:custGeom>
              <a:rect b="b" l="l" r="r" t="t"/>
              <a:pathLst>
                <a:path extrusionOk="0" h="10564" w="11556">
                  <a:moveTo>
                    <a:pt x="5708" y="1"/>
                  </a:moveTo>
                  <a:cubicBezTo>
                    <a:pt x="5542" y="1"/>
                    <a:pt x="5377" y="24"/>
                    <a:pt x="5215" y="70"/>
                  </a:cubicBezTo>
                  <a:cubicBezTo>
                    <a:pt x="4991" y="130"/>
                    <a:pt x="4941" y="215"/>
                    <a:pt x="4746" y="215"/>
                  </a:cubicBezTo>
                  <a:cubicBezTo>
                    <a:pt x="4726" y="215"/>
                    <a:pt x="4703" y="214"/>
                    <a:pt x="4679" y="212"/>
                  </a:cubicBezTo>
                  <a:cubicBezTo>
                    <a:pt x="4472" y="193"/>
                    <a:pt x="4335" y="46"/>
                    <a:pt x="4136" y="46"/>
                  </a:cubicBezTo>
                  <a:cubicBezTo>
                    <a:pt x="4088" y="46"/>
                    <a:pt x="4037" y="55"/>
                    <a:pt x="3981" y="75"/>
                  </a:cubicBezTo>
                  <a:cubicBezTo>
                    <a:pt x="3838" y="123"/>
                    <a:pt x="3727" y="237"/>
                    <a:pt x="3614" y="342"/>
                  </a:cubicBezTo>
                  <a:cubicBezTo>
                    <a:pt x="3148" y="776"/>
                    <a:pt x="2606" y="1123"/>
                    <a:pt x="2016" y="1366"/>
                  </a:cubicBezTo>
                  <a:cubicBezTo>
                    <a:pt x="1615" y="1530"/>
                    <a:pt x="1124" y="1727"/>
                    <a:pt x="1070" y="2158"/>
                  </a:cubicBezTo>
                  <a:cubicBezTo>
                    <a:pt x="1060" y="2244"/>
                    <a:pt x="1070" y="2330"/>
                    <a:pt x="1062" y="2417"/>
                  </a:cubicBezTo>
                  <a:cubicBezTo>
                    <a:pt x="1046" y="2632"/>
                    <a:pt x="928" y="2824"/>
                    <a:pt x="833" y="3018"/>
                  </a:cubicBezTo>
                  <a:cubicBezTo>
                    <a:pt x="548" y="3605"/>
                    <a:pt x="480" y="4271"/>
                    <a:pt x="416" y="4920"/>
                  </a:cubicBezTo>
                  <a:cubicBezTo>
                    <a:pt x="284" y="6232"/>
                    <a:pt x="151" y="7545"/>
                    <a:pt x="22" y="8854"/>
                  </a:cubicBezTo>
                  <a:cubicBezTo>
                    <a:pt x="11" y="8962"/>
                    <a:pt x="1" y="9073"/>
                    <a:pt x="36" y="9175"/>
                  </a:cubicBezTo>
                  <a:cubicBezTo>
                    <a:pt x="98" y="9348"/>
                    <a:pt x="275" y="9447"/>
                    <a:pt x="440" y="9525"/>
                  </a:cubicBezTo>
                  <a:cubicBezTo>
                    <a:pt x="1886" y="10216"/>
                    <a:pt x="3489" y="10564"/>
                    <a:pt x="5092" y="10564"/>
                  </a:cubicBezTo>
                  <a:cubicBezTo>
                    <a:pt x="6478" y="10564"/>
                    <a:pt x="7863" y="10304"/>
                    <a:pt x="9147" y="9781"/>
                  </a:cubicBezTo>
                  <a:cubicBezTo>
                    <a:pt x="9683" y="9562"/>
                    <a:pt x="10260" y="9295"/>
                    <a:pt x="10820" y="9295"/>
                  </a:cubicBezTo>
                  <a:cubicBezTo>
                    <a:pt x="10998" y="9295"/>
                    <a:pt x="11173" y="9322"/>
                    <a:pt x="11345" y="9385"/>
                  </a:cubicBezTo>
                  <a:cubicBezTo>
                    <a:pt x="11556" y="8545"/>
                    <a:pt x="11203" y="7674"/>
                    <a:pt x="10901" y="6860"/>
                  </a:cubicBezTo>
                  <a:cubicBezTo>
                    <a:pt x="10529" y="5855"/>
                    <a:pt x="10227" y="4828"/>
                    <a:pt x="9993" y="3786"/>
                  </a:cubicBezTo>
                  <a:cubicBezTo>
                    <a:pt x="9847" y="3142"/>
                    <a:pt x="9656" y="2395"/>
                    <a:pt x="9050" y="2131"/>
                  </a:cubicBezTo>
                  <a:cubicBezTo>
                    <a:pt x="9333" y="1940"/>
                    <a:pt x="9217" y="1465"/>
                    <a:pt x="8939" y="1266"/>
                  </a:cubicBezTo>
                  <a:cubicBezTo>
                    <a:pt x="8662" y="1067"/>
                    <a:pt x="8300" y="1040"/>
                    <a:pt x="7974" y="940"/>
                  </a:cubicBezTo>
                  <a:cubicBezTo>
                    <a:pt x="7435" y="773"/>
                    <a:pt x="6985" y="404"/>
                    <a:pt x="6471" y="172"/>
                  </a:cubicBezTo>
                  <a:cubicBezTo>
                    <a:pt x="6230" y="58"/>
                    <a:pt x="5969" y="1"/>
                    <a:pt x="5708" y="1"/>
                  </a:cubicBezTo>
                  <a:close/>
                </a:path>
              </a:pathLst>
            </a:custGeom>
            <a:solidFill>
              <a:srgbClr val="E765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50"/>
            <p:cNvSpPr/>
            <p:nvPr/>
          </p:nvSpPr>
          <p:spPr>
            <a:xfrm>
              <a:off x="4675475" y="2032350"/>
              <a:ext cx="288900" cy="178275"/>
            </a:xfrm>
            <a:custGeom>
              <a:rect b="b" l="l" r="r" t="t"/>
              <a:pathLst>
                <a:path extrusionOk="0" h="7131" w="11556">
                  <a:moveTo>
                    <a:pt x="8605" y="1"/>
                  </a:moveTo>
                  <a:lnTo>
                    <a:pt x="8605" y="1"/>
                  </a:lnTo>
                  <a:cubicBezTo>
                    <a:pt x="8090" y="1219"/>
                    <a:pt x="7476" y="2391"/>
                    <a:pt x="6770" y="3506"/>
                  </a:cubicBezTo>
                  <a:cubicBezTo>
                    <a:pt x="6329" y="4201"/>
                    <a:pt x="5698" y="4949"/>
                    <a:pt x="4898" y="4949"/>
                  </a:cubicBezTo>
                  <a:cubicBezTo>
                    <a:pt x="4857" y="4949"/>
                    <a:pt x="4815" y="4947"/>
                    <a:pt x="4773" y="4943"/>
                  </a:cubicBezTo>
                  <a:cubicBezTo>
                    <a:pt x="4051" y="4873"/>
                    <a:pt x="3547" y="4207"/>
                    <a:pt x="3205" y="3566"/>
                  </a:cubicBezTo>
                  <a:cubicBezTo>
                    <a:pt x="2655" y="2542"/>
                    <a:pt x="2278" y="1437"/>
                    <a:pt x="2081" y="292"/>
                  </a:cubicBezTo>
                  <a:lnTo>
                    <a:pt x="2081" y="292"/>
                  </a:lnTo>
                  <a:cubicBezTo>
                    <a:pt x="1693" y="1388"/>
                    <a:pt x="2434" y="2668"/>
                    <a:pt x="1984" y="3741"/>
                  </a:cubicBezTo>
                  <a:cubicBezTo>
                    <a:pt x="1469" y="3471"/>
                    <a:pt x="1149" y="2978"/>
                    <a:pt x="836" y="2509"/>
                  </a:cubicBezTo>
                  <a:cubicBezTo>
                    <a:pt x="742" y="2369"/>
                    <a:pt x="577" y="2073"/>
                    <a:pt x="383" y="1806"/>
                  </a:cubicBezTo>
                  <a:cubicBezTo>
                    <a:pt x="265" y="3011"/>
                    <a:pt x="143" y="4218"/>
                    <a:pt x="22" y="5422"/>
                  </a:cubicBezTo>
                  <a:cubicBezTo>
                    <a:pt x="11" y="5530"/>
                    <a:pt x="1" y="5641"/>
                    <a:pt x="38" y="5743"/>
                  </a:cubicBezTo>
                  <a:cubicBezTo>
                    <a:pt x="100" y="5916"/>
                    <a:pt x="278" y="6013"/>
                    <a:pt x="442" y="6093"/>
                  </a:cubicBezTo>
                  <a:cubicBezTo>
                    <a:pt x="1886" y="6783"/>
                    <a:pt x="3487" y="7130"/>
                    <a:pt x="5087" y="7130"/>
                  </a:cubicBezTo>
                  <a:cubicBezTo>
                    <a:pt x="6474" y="7130"/>
                    <a:pt x="7862" y="6870"/>
                    <a:pt x="9147" y="6347"/>
                  </a:cubicBezTo>
                  <a:cubicBezTo>
                    <a:pt x="9684" y="6128"/>
                    <a:pt x="10259" y="5863"/>
                    <a:pt x="10819" y="5863"/>
                  </a:cubicBezTo>
                  <a:cubicBezTo>
                    <a:pt x="10998" y="5863"/>
                    <a:pt x="11175" y="5890"/>
                    <a:pt x="11348" y="5953"/>
                  </a:cubicBezTo>
                  <a:cubicBezTo>
                    <a:pt x="11556" y="5110"/>
                    <a:pt x="11203" y="4242"/>
                    <a:pt x="10901" y="3426"/>
                  </a:cubicBezTo>
                  <a:cubicBezTo>
                    <a:pt x="10820" y="3202"/>
                    <a:pt x="10742" y="2978"/>
                    <a:pt x="10666" y="2749"/>
                  </a:cubicBezTo>
                  <a:cubicBezTo>
                    <a:pt x="10295" y="2997"/>
                    <a:pt x="9952" y="3285"/>
                    <a:pt x="9648" y="3612"/>
                  </a:cubicBezTo>
                  <a:cubicBezTo>
                    <a:pt x="8936" y="4355"/>
                    <a:pt x="8341" y="5220"/>
                    <a:pt x="7522" y="5843"/>
                  </a:cubicBezTo>
                  <a:cubicBezTo>
                    <a:pt x="6965" y="6269"/>
                    <a:pt x="6256" y="6566"/>
                    <a:pt x="5568" y="6566"/>
                  </a:cubicBezTo>
                  <a:cubicBezTo>
                    <a:pt x="5248" y="6566"/>
                    <a:pt x="4932" y="6501"/>
                    <a:pt x="4638" y="6355"/>
                  </a:cubicBezTo>
                  <a:cubicBezTo>
                    <a:pt x="4444" y="6258"/>
                    <a:pt x="4245" y="6048"/>
                    <a:pt x="4342" y="5854"/>
                  </a:cubicBezTo>
                  <a:lnTo>
                    <a:pt x="4342" y="5854"/>
                  </a:lnTo>
                  <a:cubicBezTo>
                    <a:pt x="4539" y="5909"/>
                    <a:pt x="4741" y="5935"/>
                    <a:pt x="4944" y="5935"/>
                  </a:cubicBezTo>
                  <a:cubicBezTo>
                    <a:pt x="5395" y="5935"/>
                    <a:pt x="5848" y="5808"/>
                    <a:pt x="6247" y="5592"/>
                  </a:cubicBezTo>
                  <a:cubicBezTo>
                    <a:pt x="6824" y="5277"/>
                    <a:pt x="7290" y="4789"/>
                    <a:pt x="7662" y="4245"/>
                  </a:cubicBezTo>
                  <a:cubicBezTo>
                    <a:pt x="8497" y="3000"/>
                    <a:pt x="8834" y="1483"/>
                    <a:pt x="8605" y="1"/>
                  </a:cubicBezTo>
                  <a:close/>
                </a:path>
              </a:pathLst>
            </a:custGeom>
            <a:solidFill>
              <a:srgbClr val="344A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50"/>
            <p:cNvSpPr/>
            <p:nvPr/>
          </p:nvSpPr>
          <p:spPr>
            <a:xfrm>
              <a:off x="4735050" y="1792175"/>
              <a:ext cx="131775" cy="165900"/>
            </a:xfrm>
            <a:custGeom>
              <a:rect b="b" l="l" r="r" t="t"/>
              <a:pathLst>
                <a:path extrusionOk="0" h="6636" w="5271">
                  <a:moveTo>
                    <a:pt x="4681" y="5285"/>
                  </a:moveTo>
                  <a:lnTo>
                    <a:pt x="4681" y="5285"/>
                  </a:lnTo>
                  <a:cubicBezTo>
                    <a:pt x="4718" y="5301"/>
                    <a:pt x="4753" y="5320"/>
                    <a:pt x="4791" y="5342"/>
                  </a:cubicBezTo>
                  <a:cubicBezTo>
                    <a:pt x="4753" y="5328"/>
                    <a:pt x="4716" y="5309"/>
                    <a:pt x="4681" y="5285"/>
                  </a:cubicBezTo>
                  <a:close/>
                  <a:moveTo>
                    <a:pt x="2500" y="1"/>
                  </a:moveTo>
                  <a:cubicBezTo>
                    <a:pt x="2228" y="1"/>
                    <a:pt x="1980" y="98"/>
                    <a:pt x="1708" y="122"/>
                  </a:cubicBezTo>
                  <a:cubicBezTo>
                    <a:pt x="1414" y="152"/>
                    <a:pt x="1158" y="346"/>
                    <a:pt x="989" y="586"/>
                  </a:cubicBezTo>
                  <a:cubicBezTo>
                    <a:pt x="819" y="828"/>
                    <a:pt x="722" y="1111"/>
                    <a:pt x="630" y="1391"/>
                  </a:cubicBezTo>
                  <a:cubicBezTo>
                    <a:pt x="439" y="1989"/>
                    <a:pt x="258" y="2601"/>
                    <a:pt x="258" y="3229"/>
                  </a:cubicBezTo>
                  <a:cubicBezTo>
                    <a:pt x="258" y="3372"/>
                    <a:pt x="272" y="3520"/>
                    <a:pt x="342" y="3641"/>
                  </a:cubicBezTo>
                  <a:cubicBezTo>
                    <a:pt x="496" y="3900"/>
                    <a:pt x="862" y="3959"/>
                    <a:pt x="1029" y="4207"/>
                  </a:cubicBezTo>
                  <a:cubicBezTo>
                    <a:pt x="1134" y="4361"/>
                    <a:pt x="1140" y="4563"/>
                    <a:pt x="1126" y="4749"/>
                  </a:cubicBezTo>
                  <a:cubicBezTo>
                    <a:pt x="1110" y="4981"/>
                    <a:pt x="1056" y="5231"/>
                    <a:pt x="884" y="5385"/>
                  </a:cubicBezTo>
                  <a:cubicBezTo>
                    <a:pt x="789" y="5470"/>
                    <a:pt x="664" y="5510"/>
                    <a:pt x="539" y="5510"/>
                  </a:cubicBezTo>
                  <a:cubicBezTo>
                    <a:pt x="358" y="5510"/>
                    <a:pt x="175" y="5426"/>
                    <a:pt x="78" y="5272"/>
                  </a:cubicBezTo>
                  <a:lnTo>
                    <a:pt x="78" y="5272"/>
                  </a:lnTo>
                  <a:cubicBezTo>
                    <a:pt x="1" y="5473"/>
                    <a:pt x="188" y="5716"/>
                    <a:pt x="397" y="5716"/>
                  </a:cubicBezTo>
                  <a:cubicBezTo>
                    <a:pt x="415" y="5716"/>
                    <a:pt x="432" y="5714"/>
                    <a:pt x="450" y="5711"/>
                  </a:cubicBezTo>
                  <a:cubicBezTo>
                    <a:pt x="496" y="5838"/>
                    <a:pt x="552" y="5970"/>
                    <a:pt x="660" y="6045"/>
                  </a:cubicBezTo>
                  <a:cubicBezTo>
                    <a:pt x="705" y="6076"/>
                    <a:pt x="761" y="6092"/>
                    <a:pt x="816" y="6092"/>
                  </a:cubicBezTo>
                  <a:cubicBezTo>
                    <a:pt x="897" y="6092"/>
                    <a:pt x="974" y="6058"/>
                    <a:pt x="1008" y="5986"/>
                  </a:cubicBezTo>
                  <a:lnTo>
                    <a:pt x="1008" y="5986"/>
                  </a:lnTo>
                  <a:cubicBezTo>
                    <a:pt x="982" y="6173"/>
                    <a:pt x="1171" y="6337"/>
                    <a:pt x="1351" y="6337"/>
                  </a:cubicBezTo>
                  <a:cubicBezTo>
                    <a:pt x="1401" y="6337"/>
                    <a:pt x="1451" y="6325"/>
                    <a:pt x="1495" y="6296"/>
                  </a:cubicBezTo>
                  <a:cubicBezTo>
                    <a:pt x="1651" y="6515"/>
                    <a:pt x="1921" y="6636"/>
                    <a:pt x="2189" y="6636"/>
                  </a:cubicBezTo>
                  <a:cubicBezTo>
                    <a:pt x="2333" y="6636"/>
                    <a:pt x="2476" y="6601"/>
                    <a:pt x="2600" y="6527"/>
                  </a:cubicBezTo>
                  <a:cubicBezTo>
                    <a:pt x="2710" y="6465"/>
                    <a:pt x="2821" y="6369"/>
                    <a:pt x="2944" y="6369"/>
                  </a:cubicBezTo>
                  <a:cubicBezTo>
                    <a:pt x="2953" y="6369"/>
                    <a:pt x="2963" y="6370"/>
                    <a:pt x="2972" y="6371"/>
                  </a:cubicBezTo>
                  <a:cubicBezTo>
                    <a:pt x="3039" y="6379"/>
                    <a:pt x="3104" y="6417"/>
                    <a:pt x="3166" y="6444"/>
                  </a:cubicBezTo>
                  <a:cubicBezTo>
                    <a:pt x="3257" y="6484"/>
                    <a:pt x="3355" y="6503"/>
                    <a:pt x="3453" y="6503"/>
                  </a:cubicBezTo>
                  <a:cubicBezTo>
                    <a:pt x="3730" y="6503"/>
                    <a:pt x="4010" y="6354"/>
                    <a:pt x="4139" y="6107"/>
                  </a:cubicBezTo>
                  <a:cubicBezTo>
                    <a:pt x="4222" y="6149"/>
                    <a:pt x="4307" y="6192"/>
                    <a:pt x="4396" y="6192"/>
                  </a:cubicBezTo>
                  <a:cubicBezTo>
                    <a:pt x="4405" y="6192"/>
                    <a:pt x="4415" y="6192"/>
                    <a:pt x="4425" y="6191"/>
                  </a:cubicBezTo>
                  <a:cubicBezTo>
                    <a:pt x="4524" y="6180"/>
                    <a:pt x="4621" y="6083"/>
                    <a:pt x="4592" y="5986"/>
                  </a:cubicBezTo>
                  <a:lnTo>
                    <a:pt x="4592" y="5986"/>
                  </a:lnTo>
                  <a:cubicBezTo>
                    <a:pt x="4611" y="6012"/>
                    <a:pt x="4638" y="6022"/>
                    <a:pt x="4667" y="6022"/>
                  </a:cubicBezTo>
                  <a:cubicBezTo>
                    <a:pt x="4731" y="6022"/>
                    <a:pt x="4809" y="5968"/>
                    <a:pt x="4856" y="5910"/>
                  </a:cubicBezTo>
                  <a:cubicBezTo>
                    <a:pt x="4939" y="5808"/>
                    <a:pt x="5017" y="5679"/>
                    <a:pt x="4982" y="5549"/>
                  </a:cubicBezTo>
                  <a:cubicBezTo>
                    <a:pt x="4958" y="5455"/>
                    <a:pt x="4880" y="5390"/>
                    <a:pt x="4791" y="5342"/>
                  </a:cubicBezTo>
                  <a:lnTo>
                    <a:pt x="4791" y="5342"/>
                  </a:lnTo>
                  <a:cubicBezTo>
                    <a:pt x="4833" y="5359"/>
                    <a:pt x="4878" y="5368"/>
                    <a:pt x="4923" y="5368"/>
                  </a:cubicBezTo>
                  <a:cubicBezTo>
                    <a:pt x="4975" y="5368"/>
                    <a:pt x="5027" y="5356"/>
                    <a:pt x="5074" y="5331"/>
                  </a:cubicBezTo>
                  <a:cubicBezTo>
                    <a:pt x="5203" y="5261"/>
                    <a:pt x="5271" y="5078"/>
                    <a:pt x="5187" y="4956"/>
                  </a:cubicBezTo>
                  <a:lnTo>
                    <a:pt x="5187" y="4956"/>
                  </a:lnTo>
                  <a:cubicBezTo>
                    <a:pt x="5144" y="4987"/>
                    <a:pt x="5094" y="5001"/>
                    <a:pt x="5042" y="5001"/>
                  </a:cubicBezTo>
                  <a:cubicBezTo>
                    <a:pt x="4962" y="5001"/>
                    <a:pt x="4879" y="4969"/>
                    <a:pt x="4815" y="4919"/>
                  </a:cubicBezTo>
                  <a:cubicBezTo>
                    <a:pt x="4710" y="4832"/>
                    <a:pt x="4645" y="4706"/>
                    <a:pt x="4597" y="4582"/>
                  </a:cubicBezTo>
                  <a:cubicBezTo>
                    <a:pt x="4433" y="4186"/>
                    <a:pt x="4341" y="3765"/>
                    <a:pt x="4328" y="3340"/>
                  </a:cubicBezTo>
                  <a:cubicBezTo>
                    <a:pt x="4311" y="2973"/>
                    <a:pt x="4349" y="2585"/>
                    <a:pt x="4174" y="2262"/>
                  </a:cubicBezTo>
                  <a:cubicBezTo>
                    <a:pt x="4142" y="2216"/>
                    <a:pt x="4117" y="2162"/>
                    <a:pt x="4107" y="2105"/>
                  </a:cubicBezTo>
                  <a:cubicBezTo>
                    <a:pt x="4096" y="2025"/>
                    <a:pt x="4144" y="1949"/>
                    <a:pt x="4174" y="1874"/>
                  </a:cubicBezTo>
                  <a:cubicBezTo>
                    <a:pt x="4325" y="1499"/>
                    <a:pt x="4090" y="1089"/>
                    <a:pt x="3864" y="755"/>
                  </a:cubicBezTo>
                  <a:cubicBezTo>
                    <a:pt x="3700" y="513"/>
                    <a:pt x="3527" y="262"/>
                    <a:pt x="3266" y="130"/>
                  </a:cubicBezTo>
                  <a:cubicBezTo>
                    <a:pt x="3034" y="9"/>
                    <a:pt x="2762" y="3"/>
                    <a:pt x="2500" y="1"/>
                  </a:cubicBezTo>
                  <a:close/>
                </a:path>
              </a:pathLst>
            </a:custGeom>
            <a:solidFill>
              <a:srgbClr val="F9AF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50"/>
            <p:cNvSpPr/>
            <p:nvPr/>
          </p:nvSpPr>
          <p:spPr>
            <a:xfrm>
              <a:off x="4735125" y="1842500"/>
              <a:ext cx="131775" cy="115625"/>
            </a:xfrm>
            <a:custGeom>
              <a:rect b="b" l="l" r="r" t="t"/>
              <a:pathLst>
                <a:path extrusionOk="0" h="4625" w="5271">
                  <a:moveTo>
                    <a:pt x="444" y="1"/>
                  </a:moveTo>
                  <a:cubicBezTo>
                    <a:pt x="336" y="400"/>
                    <a:pt x="258" y="804"/>
                    <a:pt x="258" y="1216"/>
                  </a:cubicBezTo>
                  <a:cubicBezTo>
                    <a:pt x="258" y="1359"/>
                    <a:pt x="272" y="1507"/>
                    <a:pt x="344" y="1631"/>
                  </a:cubicBezTo>
                  <a:cubicBezTo>
                    <a:pt x="495" y="1887"/>
                    <a:pt x="862" y="1946"/>
                    <a:pt x="1029" y="2194"/>
                  </a:cubicBezTo>
                  <a:cubicBezTo>
                    <a:pt x="1134" y="2351"/>
                    <a:pt x="1139" y="2550"/>
                    <a:pt x="1126" y="2739"/>
                  </a:cubicBezTo>
                  <a:cubicBezTo>
                    <a:pt x="1110" y="2970"/>
                    <a:pt x="1056" y="3218"/>
                    <a:pt x="883" y="3375"/>
                  </a:cubicBezTo>
                  <a:cubicBezTo>
                    <a:pt x="789" y="3458"/>
                    <a:pt x="664" y="3498"/>
                    <a:pt x="539" y="3498"/>
                  </a:cubicBezTo>
                  <a:cubicBezTo>
                    <a:pt x="358" y="3498"/>
                    <a:pt x="175" y="3415"/>
                    <a:pt x="78" y="3259"/>
                  </a:cubicBezTo>
                  <a:lnTo>
                    <a:pt x="78" y="3259"/>
                  </a:lnTo>
                  <a:cubicBezTo>
                    <a:pt x="0" y="3463"/>
                    <a:pt x="188" y="3706"/>
                    <a:pt x="397" y="3706"/>
                  </a:cubicBezTo>
                  <a:cubicBezTo>
                    <a:pt x="414" y="3706"/>
                    <a:pt x="432" y="3704"/>
                    <a:pt x="449" y="3701"/>
                  </a:cubicBezTo>
                  <a:cubicBezTo>
                    <a:pt x="495" y="3825"/>
                    <a:pt x="552" y="3957"/>
                    <a:pt x="660" y="4035"/>
                  </a:cubicBezTo>
                  <a:cubicBezTo>
                    <a:pt x="705" y="4065"/>
                    <a:pt x="761" y="4081"/>
                    <a:pt x="816" y="4081"/>
                  </a:cubicBezTo>
                  <a:cubicBezTo>
                    <a:pt x="896" y="4081"/>
                    <a:pt x="974" y="4047"/>
                    <a:pt x="1007" y="3976"/>
                  </a:cubicBezTo>
                  <a:lnTo>
                    <a:pt x="1007" y="3976"/>
                  </a:lnTo>
                  <a:cubicBezTo>
                    <a:pt x="982" y="4162"/>
                    <a:pt x="1169" y="4326"/>
                    <a:pt x="1348" y="4326"/>
                  </a:cubicBezTo>
                  <a:cubicBezTo>
                    <a:pt x="1400" y="4326"/>
                    <a:pt x="1450" y="4313"/>
                    <a:pt x="1495" y="4283"/>
                  </a:cubicBezTo>
                  <a:cubicBezTo>
                    <a:pt x="1652" y="4503"/>
                    <a:pt x="1923" y="4625"/>
                    <a:pt x="2191" y="4625"/>
                  </a:cubicBezTo>
                  <a:cubicBezTo>
                    <a:pt x="2334" y="4625"/>
                    <a:pt x="2476" y="4590"/>
                    <a:pt x="2600" y="4517"/>
                  </a:cubicBezTo>
                  <a:cubicBezTo>
                    <a:pt x="2710" y="4452"/>
                    <a:pt x="2820" y="4359"/>
                    <a:pt x="2945" y="4359"/>
                  </a:cubicBezTo>
                  <a:cubicBezTo>
                    <a:pt x="2955" y="4359"/>
                    <a:pt x="2965" y="4360"/>
                    <a:pt x="2974" y="4361"/>
                  </a:cubicBezTo>
                  <a:cubicBezTo>
                    <a:pt x="3042" y="4366"/>
                    <a:pt x="3104" y="4404"/>
                    <a:pt x="3166" y="4434"/>
                  </a:cubicBezTo>
                  <a:cubicBezTo>
                    <a:pt x="3256" y="4474"/>
                    <a:pt x="3354" y="4493"/>
                    <a:pt x="3453" y="4493"/>
                  </a:cubicBezTo>
                  <a:cubicBezTo>
                    <a:pt x="3729" y="4493"/>
                    <a:pt x="4009" y="4343"/>
                    <a:pt x="4139" y="4097"/>
                  </a:cubicBezTo>
                  <a:cubicBezTo>
                    <a:pt x="4221" y="4138"/>
                    <a:pt x="4306" y="4182"/>
                    <a:pt x="4396" y="4182"/>
                  </a:cubicBezTo>
                  <a:cubicBezTo>
                    <a:pt x="4405" y="4182"/>
                    <a:pt x="4415" y="4181"/>
                    <a:pt x="4424" y="4180"/>
                  </a:cubicBezTo>
                  <a:cubicBezTo>
                    <a:pt x="4527" y="4170"/>
                    <a:pt x="4621" y="4073"/>
                    <a:pt x="4591" y="3976"/>
                  </a:cubicBezTo>
                  <a:lnTo>
                    <a:pt x="4591" y="3976"/>
                  </a:lnTo>
                  <a:cubicBezTo>
                    <a:pt x="4611" y="4001"/>
                    <a:pt x="4637" y="4011"/>
                    <a:pt x="4665" y="4011"/>
                  </a:cubicBezTo>
                  <a:cubicBezTo>
                    <a:pt x="4730" y="4011"/>
                    <a:pt x="4808" y="3956"/>
                    <a:pt x="4855" y="3900"/>
                  </a:cubicBezTo>
                  <a:cubicBezTo>
                    <a:pt x="4939" y="3798"/>
                    <a:pt x="5017" y="3668"/>
                    <a:pt x="4982" y="3539"/>
                  </a:cubicBezTo>
                  <a:cubicBezTo>
                    <a:pt x="4958" y="3447"/>
                    <a:pt x="4885" y="3383"/>
                    <a:pt x="4799" y="3334"/>
                  </a:cubicBezTo>
                  <a:lnTo>
                    <a:pt x="4799" y="3334"/>
                  </a:lnTo>
                  <a:cubicBezTo>
                    <a:pt x="4837" y="3349"/>
                    <a:pt x="4878" y="3357"/>
                    <a:pt x="4920" y="3357"/>
                  </a:cubicBezTo>
                  <a:cubicBezTo>
                    <a:pt x="4973" y="3357"/>
                    <a:pt x="5027" y="3344"/>
                    <a:pt x="5076" y="3318"/>
                  </a:cubicBezTo>
                  <a:cubicBezTo>
                    <a:pt x="5203" y="3248"/>
                    <a:pt x="5270" y="3067"/>
                    <a:pt x="5187" y="2946"/>
                  </a:cubicBezTo>
                  <a:lnTo>
                    <a:pt x="5187" y="2946"/>
                  </a:lnTo>
                  <a:cubicBezTo>
                    <a:pt x="5144" y="2976"/>
                    <a:pt x="5093" y="2989"/>
                    <a:pt x="5042" y="2989"/>
                  </a:cubicBezTo>
                  <a:cubicBezTo>
                    <a:pt x="4961" y="2989"/>
                    <a:pt x="4876" y="2957"/>
                    <a:pt x="4812" y="2906"/>
                  </a:cubicBezTo>
                  <a:cubicBezTo>
                    <a:pt x="4707" y="2819"/>
                    <a:pt x="4642" y="2693"/>
                    <a:pt x="4594" y="2569"/>
                  </a:cubicBezTo>
                  <a:cubicBezTo>
                    <a:pt x="4443" y="2205"/>
                    <a:pt x="4354" y="1820"/>
                    <a:pt x="4330" y="1429"/>
                  </a:cubicBezTo>
                  <a:cubicBezTo>
                    <a:pt x="4233" y="1494"/>
                    <a:pt x="4139" y="1564"/>
                    <a:pt x="4052" y="1642"/>
                  </a:cubicBezTo>
                  <a:cubicBezTo>
                    <a:pt x="3990" y="1696"/>
                    <a:pt x="3926" y="1752"/>
                    <a:pt x="3907" y="1833"/>
                  </a:cubicBezTo>
                  <a:cubicBezTo>
                    <a:pt x="3888" y="1903"/>
                    <a:pt x="3907" y="1976"/>
                    <a:pt x="3926" y="2046"/>
                  </a:cubicBezTo>
                  <a:cubicBezTo>
                    <a:pt x="4020" y="2434"/>
                    <a:pt x="4015" y="2838"/>
                    <a:pt x="3910" y="3226"/>
                  </a:cubicBezTo>
                  <a:cubicBezTo>
                    <a:pt x="3861" y="2803"/>
                    <a:pt x="3810" y="2375"/>
                    <a:pt x="3640" y="1987"/>
                  </a:cubicBezTo>
                  <a:cubicBezTo>
                    <a:pt x="3473" y="1599"/>
                    <a:pt x="3163" y="1248"/>
                    <a:pt x="2753" y="1133"/>
                  </a:cubicBezTo>
                  <a:cubicBezTo>
                    <a:pt x="2592" y="1087"/>
                    <a:pt x="2419" y="1081"/>
                    <a:pt x="2252" y="1060"/>
                  </a:cubicBezTo>
                  <a:cubicBezTo>
                    <a:pt x="1541" y="965"/>
                    <a:pt x="886" y="564"/>
                    <a:pt x="444" y="1"/>
                  </a:cubicBezTo>
                  <a:close/>
                </a:path>
              </a:pathLst>
            </a:custGeom>
            <a:solidFill>
              <a:srgbClr val="F89D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50"/>
            <p:cNvSpPr/>
            <p:nvPr/>
          </p:nvSpPr>
          <p:spPr>
            <a:xfrm>
              <a:off x="4772075" y="1866250"/>
              <a:ext cx="70900" cy="136175"/>
            </a:xfrm>
            <a:custGeom>
              <a:rect b="b" l="l" r="r" t="t"/>
              <a:pathLst>
                <a:path extrusionOk="0" h="5447" w="2836">
                  <a:moveTo>
                    <a:pt x="1248" y="0"/>
                  </a:moveTo>
                  <a:cubicBezTo>
                    <a:pt x="1010" y="0"/>
                    <a:pt x="776" y="40"/>
                    <a:pt x="564" y="145"/>
                  </a:cubicBezTo>
                  <a:cubicBezTo>
                    <a:pt x="481" y="188"/>
                    <a:pt x="437" y="285"/>
                    <a:pt x="459" y="377"/>
                  </a:cubicBezTo>
                  <a:cubicBezTo>
                    <a:pt x="691" y="1368"/>
                    <a:pt x="615" y="2403"/>
                    <a:pt x="540" y="3419"/>
                  </a:cubicBezTo>
                  <a:cubicBezTo>
                    <a:pt x="394" y="3516"/>
                    <a:pt x="200" y="3599"/>
                    <a:pt x="55" y="3699"/>
                  </a:cubicBezTo>
                  <a:cubicBezTo>
                    <a:pt x="33" y="3710"/>
                    <a:pt x="17" y="3726"/>
                    <a:pt x="6" y="3748"/>
                  </a:cubicBezTo>
                  <a:cubicBezTo>
                    <a:pt x="1" y="3775"/>
                    <a:pt x="4" y="3804"/>
                    <a:pt x="20" y="3831"/>
                  </a:cubicBezTo>
                  <a:cubicBezTo>
                    <a:pt x="241" y="4354"/>
                    <a:pt x="578" y="4820"/>
                    <a:pt x="1006" y="5195"/>
                  </a:cubicBezTo>
                  <a:cubicBezTo>
                    <a:pt x="1153" y="5324"/>
                    <a:pt x="1337" y="5447"/>
                    <a:pt x="1525" y="5447"/>
                  </a:cubicBezTo>
                  <a:cubicBezTo>
                    <a:pt x="1561" y="5447"/>
                    <a:pt x="1598" y="5442"/>
                    <a:pt x="1634" y="5432"/>
                  </a:cubicBezTo>
                  <a:cubicBezTo>
                    <a:pt x="1771" y="5394"/>
                    <a:pt x="1876" y="5286"/>
                    <a:pt x="1971" y="5176"/>
                  </a:cubicBezTo>
                  <a:cubicBezTo>
                    <a:pt x="2359" y="4726"/>
                    <a:pt x="2652" y="4203"/>
                    <a:pt x="2836" y="3637"/>
                  </a:cubicBezTo>
                  <a:cubicBezTo>
                    <a:pt x="2655" y="3556"/>
                    <a:pt x="2464" y="3454"/>
                    <a:pt x="2286" y="3373"/>
                  </a:cubicBezTo>
                  <a:cubicBezTo>
                    <a:pt x="2000" y="2330"/>
                    <a:pt x="1828" y="1250"/>
                    <a:pt x="1876" y="169"/>
                  </a:cubicBezTo>
                  <a:cubicBezTo>
                    <a:pt x="1895" y="115"/>
                    <a:pt x="1855" y="61"/>
                    <a:pt x="1801" y="61"/>
                  </a:cubicBezTo>
                  <a:cubicBezTo>
                    <a:pt x="1620" y="25"/>
                    <a:pt x="1433" y="0"/>
                    <a:pt x="1248" y="0"/>
                  </a:cubicBezTo>
                  <a:close/>
                </a:path>
              </a:pathLst>
            </a:custGeom>
            <a:solidFill>
              <a:srgbClr val="FFE4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50"/>
            <p:cNvSpPr/>
            <p:nvPr/>
          </p:nvSpPr>
          <p:spPr>
            <a:xfrm>
              <a:off x="4783000" y="1866250"/>
              <a:ext cx="40100" cy="72550"/>
            </a:xfrm>
            <a:custGeom>
              <a:rect b="b" l="l" r="r" t="t"/>
              <a:pathLst>
                <a:path extrusionOk="0" h="2902" w="1604">
                  <a:moveTo>
                    <a:pt x="811" y="0"/>
                  </a:moveTo>
                  <a:cubicBezTo>
                    <a:pt x="573" y="0"/>
                    <a:pt x="339" y="40"/>
                    <a:pt x="127" y="145"/>
                  </a:cubicBezTo>
                  <a:cubicBezTo>
                    <a:pt x="44" y="188"/>
                    <a:pt x="0" y="285"/>
                    <a:pt x="22" y="377"/>
                  </a:cubicBezTo>
                  <a:cubicBezTo>
                    <a:pt x="146" y="907"/>
                    <a:pt x="181" y="1449"/>
                    <a:pt x="176" y="1993"/>
                  </a:cubicBezTo>
                  <a:cubicBezTo>
                    <a:pt x="270" y="2123"/>
                    <a:pt x="367" y="2247"/>
                    <a:pt x="467" y="2371"/>
                  </a:cubicBezTo>
                  <a:cubicBezTo>
                    <a:pt x="658" y="2602"/>
                    <a:pt x="884" y="2837"/>
                    <a:pt x="1178" y="2893"/>
                  </a:cubicBezTo>
                  <a:cubicBezTo>
                    <a:pt x="1198" y="2899"/>
                    <a:pt x="1219" y="2901"/>
                    <a:pt x="1240" y="2901"/>
                  </a:cubicBezTo>
                  <a:cubicBezTo>
                    <a:pt x="1264" y="2901"/>
                    <a:pt x="1287" y="2898"/>
                    <a:pt x="1310" y="2891"/>
                  </a:cubicBezTo>
                  <a:cubicBezTo>
                    <a:pt x="1369" y="2864"/>
                    <a:pt x="1402" y="2802"/>
                    <a:pt x="1431" y="2743"/>
                  </a:cubicBezTo>
                  <a:cubicBezTo>
                    <a:pt x="1496" y="2602"/>
                    <a:pt x="1553" y="2460"/>
                    <a:pt x="1604" y="2314"/>
                  </a:cubicBezTo>
                  <a:cubicBezTo>
                    <a:pt x="1469" y="1608"/>
                    <a:pt x="1412" y="889"/>
                    <a:pt x="1439" y="169"/>
                  </a:cubicBezTo>
                  <a:cubicBezTo>
                    <a:pt x="1458" y="115"/>
                    <a:pt x="1418" y="61"/>
                    <a:pt x="1364" y="61"/>
                  </a:cubicBezTo>
                  <a:cubicBezTo>
                    <a:pt x="1183" y="25"/>
                    <a:pt x="996" y="0"/>
                    <a:pt x="811" y="0"/>
                  </a:cubicBezTo>
                  <a:close/>
                </a:path>
              </a:pathLst>
            </a:custGeom>
            <a:solidFill>
              <a:srgbClr val="F9BA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50"/>
            <p:cNvSpPr/>
            <p:nvPr/>
          </p:nvSpPr>
          <p:spPr>
            <a:xfrm>
              <a:off x="4755650" y="1796400"/>
              <a:ext cx="88350" cy="115875"/>
            </a:xfrm>
            <a:custGeom>
              <a:rect b="b" l="l" r="r" t="t"/>
              <a:pathLst>
                <a:path extrusionOk="0" h="4635" w="3534">
                  <a:moveTo>
                    <a:pt x="1440" y="0"/>
                  </a:moveTo>
                  <a:cubicBezTo>
                    <a:pt x="1142" y="0"/>
                    <a:pt x="843" y="46"/>
                    <a:pt x="631" y="233"/>
                  </a:cubicBezTo>
                  <a:cubicBezTo>
                    <a:pt x="493" y="355"/>
                    <a:pt x="415" y="522"/>
                    <a:pt x="356" y="689"/>
                  </a:cubicBezTo>
                  <a:cubicBezTo>
                    <a:pt x="194" y="1149"/>
                    <a:pt x="181" y="1670"/>
                    <a:pt x="259" y="2173"/>
                  </a:cubicBezTo>
                  <a:cubicBezTo>
                    <a:pt x="215" y="2149"/>
                    <a:pt x="169" y="2133"/>
                    <a:pt x="129" y="2133"/>
                  </a:cubicBezTo>
                  <a:cubicBezTo>
                    <a:pt x="75" y="2133"/>
                    <a:pt x="32" y="2162"/>
                    <a:pt x="19" y="2241"/>
                  </a:cubicBezTo>
                  <a:cubicBezTo>
                    <a:pt x="0" y="2354"/>
                    <a:pt x="87" y="2483"/>
                    <a:pt x="146" y="2572"/>
                  </a:cubicBezTo>
                  <a:cubicBezTo>
                    <a:pt x="184" y="2634"/>
                    <a:pt x="229" y="2688"/>
                    <a:pt x="283" y="2737"/>
                  </a:cubicBezTo>
                  <a:cubicBezTo>
                    <a:pt x="324" y="2785"/>
                    <a:pt x="370" y="2828"/>
                    <a:pt x="423" y="2861"/>
                  </a:cubicBezTo>
                  <a:cubicBezTo>
                    <a:pt x="469" y="2998"/>
                    <a:pt x="518" y="3133"/>
                    <a:pt x="572" y="3262"/>
                  </a:cubicBezTo>
                  <a:cubicBezTo>
                    <a:pt x="766" y="3723"/>
                    <a:pt x="1073" y="4151"/>
                    <a:pt x="1507" y="4437"/>
                  </a:cubicBezTo>
                  <a:cubicBezTo>
                    <a:pt x="1675" y="4547"/>
                    <a:pt x="1881" y="4635"/>
                    <a:pt x="2083" y="4635"/>
                  </a:cubicBezTo>
                  <a:cubicBezTo>
                    <a:pt x="2159" y="4635"/>
                    <a:pt x="2235" y="4622"/>
                    <a:pt x="2307" y="4593"/>
                  </a:cubicBezTo>
                  <a:cubicBezTo>
                    <a:pt x="2498" y="4518"/>
                    <a:pt x="2622" y="4345"/>
                    <a:pt x="2719" y="4176"/>
                  </a:cubicBezTo>
                  <a:cubicBezTo>
                    <a:pt x="2975" y="3715"/>
                    <a:pt x="3083" y="3208"/>
                    <a:pt x="3118" y="2691"/>
                  </a:cubicBezTo>
                  <a:cubicBezTo>
                    <a:pt x="3172" y="2680"/>
                    <a:pt x="3221" y="2634"/>
                    <a:pt x="3199" y="2575"/>
                  </a:cubicBezTo>
                  <a:cubicBezTo>
                    <a:pt x="3204" y="2567"/>
                    <a:pt x="3210" y="2559"/>
                    <a:pt x="3212" y="2551"/>
                  </a:cubicBezTo>
                  <a:cubicBezTo>
                    <a:pt x="3269" y="2370"/>
                    <a:pt x="3533" y="1772"/>
                    <a:pt x="3256" y="1659"/>
                  </a:cubicBezTo>
                  <a:cubicBezTo>
                    <a:pt x="3239" y="1653"/>
                    <a:pt x="3223" y="1651"/>
                    <a:pt x="3204" y="1648"/>
                  </a:cubicBezTo>
                  <a:cubicBezTo>
                    <a:pt x="3190" y="1643"/>
                    <a:pt x="3173" y="1640"/>
                    <a:pt x="3157" y="1640"/>
                  </a:cubicBezTo>
                  <a:cubicBezTo>
                    <a:pt x="3141" y="1640"/>
                    <a:pt x="3125" y="1643"/>
                    <a:pt x="3110" y="1648"/>
                  </a:cubicBezTo>
                  <a:cubicBezTo>
                    <a:pt x="3102" y="1543"/>
                    <a:pt x="3097" y="1435"/>
                    <a:pt x="3089" y="1330"/>
                  </a:cubicBezTo>
                  <a:cubicBezTo>
                    <a:pt x="3062" y="985"/>
                    <a:pt x="3021" y="611"/>
                    <a:pt x="2771" y="357"/>
                  </a:cubicBezTo>
                  <a:cubicBezTo>
                    <a:pt x="2509" y="93"/>
                    <a:pt x="2089" y="37"/>
                    <a:pt x="1701" y="10"/>
                  </a:cubicBezTo>
                  <a:cubicBezTo>
                    <a:pt x="1615" y="4"/>
                    <a:pt x="1528" y="0"/>
                    <a:pt x="1440" y="0"/>
                  </a:cubicBezTo>
                  <a:close/>
                </a:path>
              </a:pathLst>
            </a:custGeom>
            <a:solidFill>
              <a:srgbClr val="FFE4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50"/>
            <p:cNvSpPr/>
            <p:nvPr/>
          </p:nvSpPr>
          <p:spPr>
            <a:xfrm>
              <a:off x="4771150" y="1851725"/>
              <a:ext cx="425" cy="500"/>
            </a:xfrm>
            <a:custGeom>
              <a:rect b="b" l="l" r="r" t="t"/>
              <a:pathLst>
                <a:path extrusionOk="0" h="20" w="17">
                  <a:moveTo>
                    <a:pt x="0" y="1"/>
                  </a:moveTo>
                  <a:lnTo>
                    <a:pt x="11" y="20"/>
                  </a:lnTo>
                  <a:lnTo>
                    <a:pt x="16" y="20"/>
                  </a:lnTo>
                  <a:cubicBezTo>
                    <a:pt x="11" y="14"/>
                    <a:pt x="6" y="9"/>
                    <a:pt x="0" y="1"/>
                  </a:cubicBezTo>
                  <a:close/>
                </a:path>
              </a:pathLst>
            </a:custGeom>
            <a:solidFill>
              <a:srgbClr val="974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50"/>
            <p:cNvSpPr/>
            <p:nvPr/>
          </p:nvSpPr>
          <p:spPr>
            <a:xfrm>
              <a:off x="4826775" y="1845600"/>
              <a:ext cx="375" cy="575"/>
            </a:xfrm>
            <a:custGeom>
              <a:rect b="b" l="l" r="r" t="t"/>
              <a:pathLst>
                <a:path extrusionOk="0" h="23" w="15">
                  <a:moveTo>
                    <a:pt x="14" y="1"/>
                  </a:moveTo>
                  <a:lnTo>
                    <a:pt x="14" y="3"/>
                  </a:lnTo>
                  <a:lnTo>
                    <a:pt x="14" y="3"/>
                  </a:lnTo>
                  <a:cubicBezTo>
                    <a:pt x="14" y="2"/>
                    <a:pt x="14" y="1"/>
                    <a:pt x="14" y="1"/>
                  </a:cubicBezTo>
                  <a:close/>
                  <a:moveTo>
                    <a:pt x="14" y="3"/>
                  </a:moveTo>
                  <a:cubicBezTo>
                    <a:pt x="11" y="10"/>
                    <a:pt x="6" y="15"/>
                    <a:pt x="1" y="22"/>
                  </a:cubicBezTo>
                  <a:lnTo>
                    <a:pt x="6" y="22"/>
                  </a:lnTo>
                  <a:lnTo>
                    <a:pt x="14" y="3"/>
                  </a:lnTo>
                  <a:close/>
                </a:path>
              </a:pathLst>
            </a:custGeom>
            <a:solidFill>
              <a:srgbClr val="974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50"/>
            <p:cNvSpPr/>
            <p:nvPr/>
          </p:nvSpPr>
          <p:spPr>
            <a:xfrm>
              <a:off x="4746275" y="1783800"/>
              <a:ext cx="64975" cy="139175"/>
            </a:xfrm>
            <a:custGeom>
              <a:rect b="b" l="l" r="r" t="t"/>
              <a:pathLst>
                <a:path extrusionOk="0" h="5567" w="2599">
                  <a:moveTo>
                    <a:pt x="567" y="4631"/>
                  </a:moveTo>
                  <a:cubicBezTo>
                    <a:pt x="564" y="4632"/>
                    <a:pt x="561" y="4634"/>
                    <a:pt x="558" y="4635"/>
                  </a:cubicBezTo>
                  <a:lnTo>
                    <a:pt x="558" y="4635"/>
                  </a:lnTo>
                  <a:cubicBezTo>
                    <a:pt x="561" y="4634"/>
                    <a:pt x="564" y="4632"/>
                    <a:pt x="567" y="4631"/>
                  </a:cubicBezTo>
                  <a:close/>
                  <a:moveTo>
                    <a:pt x="1590" y="1"/>
                  </a:moveTo>
                  <a:cubicBezTo>
                    <a:pt x="1405" y="1"/>
                    <a:pt x="1227" y="38"/>
                    <a:pt x="1092" y="112"/>
                  </a:cubicBezTo>
                  <a:cubicBezTo>
                    <a:pt x="693" y="330"/>
                    <a:pt x="483" y="778"/>
                    <a:pt x="338" y="1209"/>
                  </a:cubicBezTo>
                  <a:cubicBezTo>
                    <a:pt x="246" y="1478"/>
                    <a:pt x="171" y="1756"/>
                    <a:pt x="111" y="2036"/>
                  </a:cubicBezTo>
                  <a:cubicBezTo>
                    <a:pt x="44" y="2357"/>
                    <a:pt x="1" y="2694"/>
                    <a:pt x="92" y="3009"/>
                  </a:cubicBezTo>
                  <a:cubicBezTo>
                    <a:pt x="254" y="3556"/>
                    <a:pt x="806" y="3960"/>
                    <a:pt x="839" y="4531"/>
                  </a:cubicBezTo>
                  <a:cubicBezTo>
                    <a:pt x="842" y="4615"/>
                    <a:pt x="833" y="4704"/>
                    <a:pt x="785" y="4771"/>
                  </a:cubicBezTo>
                  <a:cubicBezTo>
                    <a:pt x="749" y="4819"/>
                    <a:pt x="690" y="4852"/>
                    <a:pt x="633" y="4852"/>
                  </a:cubicBezTo>
                  <a:cubicBezTo>
                    <a:pt x="609" y="4852"/>
                    <a:pt x="585" y="4846"/>
                    <a:pt x="564" y="4833"/>
                  </a:cubicBezTo>
                  <a:cubicBezTo>
                    <a:pt x="494" y="4794"/>
                    <a:pt x="486" y="4673"/>
                    <a:pt x="558" y="4635"/>
                  </a:cubicBezTo>
                  <a:lnTo>
                    <a:pt x="558" y="4635"/>
                  </a:lnTo>
                  <a:cubicBezTo>
                    <a:pt x="400" y="4710"/>
                    <a:pt x="328" y="4893"/>
                    <a:pt x="391" y="5054"/>
                  </a:cubicBezTo>
                  <a:cubicBezTo>
                    <a:pt x="442" y="5183"/>
                    <a:pt x="565" y="5262"/>
                    <a:pt x="696" y="5262"/>
                  </a:cubicBezTo>
                  <a:cubicBezTo>
                    <a:pt x="733" y="5262"/>
                    <a:pt x="770" y="5256"/>
                    <a:pt x="806" y="5243"/>
                  </a:cubicBezTo>
                  <a:lnTo>
                    <a:pt x="806" y="5243"/>
                  </a:lnTo>
                  <a:cubicBezTo>
                    <a:pt x="774" y="5297"/>
                    <a:pt x="758" y="5356"/>
                    <a:pt x="758" y="5421"/>
                  </a:cubicBezTo>
                  <a:cubicBezTo>
                    <a:pt x="763" y="5478"/>
                    <a:pt x="809" y="5535"/>
                    <a:pt x="865" y="5535"/>
                  </a:cubicBezTo>
                  <a:cubicBezTo>
                    <a:pt x="870" y="5535"/>
                    <a:pt x="874" y="5535"/>
                    <a:pt x="879" y="5534"/>
                  </a:cubicBezTo>
                  <a:cubicBezTo>
                    <a:pt x="995" y="5518"/>
                    <a:pt x="963" y="5321"/>
                    <a:pt x="1049" y="5243"/>
                  </a:cubicBezTo>
                  <a:lnTo>
                    <a:pt x="1049" y="5243"/>
                  </a:lnTo>
                  <a:cubicBezTo>
                    <a:pt x="1030" y="5380"/>
                    <a:pt x="1111" y="5515"/>
                    <a:pt x="1240" y="5566"/>
                  </a:cubicBezTo>
                  <a:cubicBezTo>
                    <a:pt x="1577" y="5073"/>
                    <a:pt x="1645" y="4443"/>
                    <a:pt x="1612" y="3847"/>
                  </a:cubicBezTo>
                  <a:cubicBezTo>
                    <a:pt x="1577" y="3254"/>
                    <a:pt x="1448" y="2664"/>
                    <a:pt x="1437" y="2066"/>
                  </a:cubicBezTo>
                  <a:cubicBezTo>
                    <a:pt x="1429" y="1721"/>
                    <a:pt x="1467" y="1360"/>
                    <a:pt x="1647" y="1066"/>
                  </a:cubicBezTo>
                  <a:cubicBezTo>
                    <a:pt x="1782" y="842"/>
                    <a:pt x="2022" y="662"/>
                    <a:pt x="2286" y="627"/>
                  </a:cubicBezTo>
                  <a:cubicBezTo>
                    <a:pt x="2310" y="624"/>
                    <a:pt x="2334" y="623"/>
                    <a:pt x="2357" y="623"/>
                  </a:cubicBezTo>
                  <a:cubicBezTo>
                    <a:pt x="2416" y="623"/>
                    <a:pt x="2468" y="630"/>
                    <a:pt x="2506" y="630"/>
                  </a:cubicBezTo>
                  <a:cubicBezTo>
                    <a:pt x="2576" y="630"/>
                    <a:pt x="2599" y="606"/>
                    <a:pt x="2531" y="470"/>
                  </a:cubicBezTo>
                  <a:cubicBezTo>
                    <a:pt x="2374" y="155"/>
                    <a:pt x="1966" y="1"/>
                    <a:pt x="1590" y="1"/>
                  </a:cubicBezTo>
                  <a:close/>
                </a:path>
              </a:pathLst>
            </a:custGeom>
            <a:solidFill>
              <a:srgbClr val="F9AF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50"/>
            <p:cNvSpPr/>
            <p:nvPr/>
          </p:nvSpPr>
          <p:spPr>
            <a:xfrm>
              <a:off x="4746550" y="1838325"/>
              <a:ext cx="40850" cy="84650"/>
            </a:xfrm>
            <a:custGeom>
              <a:rect b="b" l="l" r="r" t="t"/>
              <a:pathLst>
                <a:path extrusionOk="0" h="3386" w="1634">
                  <a:moveTo>
                    <a:pt x="553" y="2450"/>
                  </a:moveTo>
                  <a:lnTo>
                    <a:pt x="553" y="2450"/>
                  </a:lnTo>
                  <a:cubicBezTo>
                    <a:pt x="551" y="2451"/>
                    <a:pt x="549" y="2452"/>
                    <a:pt x="546" y="2453"/>
                  </a:cubicBezTo>
                  <a:lnTo>
                    <a:pt x="546" y="2453"/>
                  </a:lnTo>
                  <a:cubicBezTo>
                    <a:pt x="549" y="2452"/>
                    <a:pt x="551" y="2451"/>
                    <a:pt x="553" y="2450"/>
                  </a:cubicBezTo>
                  <a:close/>
                  <a:moveTo>
                    <a:pt x="71" y="1"/>
                  </a:moveTo>
                  <a:lnTo>
                    <a:pt x="71" y="1"/>
                  </a:lnTo>
                  <a:cubicBezTo>
                    <a:pt x="22" y="276"/>
                    <a:pt x="1" y="561"/>
                    <a:pt x="81" y="828"/>
                  </a:cubicBezTo>
                  <a:cubicBezTo>
                    <a:pt x="240" y="1375"/>
                    <a:pt x="795" y="1779"/>
                    <a:pt x="825" y="2350"/>
                  </a:cubicBezTo>
                  <a:cubicBezTo>
                    <a:pt x="831" y="2434"/>
                    <a:pt x="822" y="2523"/>
                    <a:pt x="771" y="2590"/>
                  </a:cubicBezTo>
                  <a:cubicBezTo>
                    <a:pt x="737" y="2638"/>
                    <a:pt x="677" y="2671"/>
                    <a:pt x="619" y="2671"/>
                  </a:cubicBezTo>
                  <a:cubicBezTo>
                    <a:pt x="595" y="2671"/>
                    <a:pt x="572" y="2665"/>
                    <a:pt x="550" y="2652"/>
                  </a:cubicBezTo>
                  <a:cubicBezTo>
                    <a:pt x="482" y="2613"/>
                    <a:pt x="475" y="2490"/>
                    <a:pt x="546" y="2453"/>
                  </a:cubicBezTo>
                  <a:lnTo>
                    <a:pt x="546" y="2453"/>
                  </a:lnTo>
                  <a:cubicBezTo>
                    <a:pt x="389" y="2528"/>
                    <a:pt x="317" y="2711"/>
                    <a:pt x="380" y="2873"/>
                  </a:cubicBezTo>
                  <a:cubicBezTo>
                    <a:pt x="431" y="3002"/>
                    <a:pt x="554" y="3081"/>
                    <a:pt x="685" y="3081"/>
                  </a:cubicBezTo>
                  <a:cubicBezTo>
                    <a:pt x="722" y="3081"/>
                    <a:pt x="759" y="3075"/>
                    <a:pt x="795" y="3062"/>
                  </a:cubicBezTo>
                  <a:lnTo>
                    <a:pt x="795" y="3062"/>
                  </a:lnTo>
                  <a:cubicBezTo>
                    <a:pt x="763" y="3116"/>
                    <a:pt x="747" y="3175"/>
                    <a:pt x="747" y="3240"/>
                  </a:cubicBezTo>
                  <a:cubicBezTo>
                    <a:pt x="752" y="3297"/>
                    <a:pt x="796" y="3354"/>
                    <a:pt x="851" y="3354"/>
                  </a:cubicBezTo>
                  <a:cubicBezTo>
                    <a:pt x="856" y="3354"/>
                    <a:pt x="861" y="3354"/>
                    <a:pt x="866" y="3353"/>
                  </a:cubicBezTo>
                  <a:cubicBezTo>
                    <a:pt x="984" y="3337"/>
                    <a:pt x="949" y="3140"/>
                    <a:pt x="1038" y="3059"/>
                  </a:cubicBezTo>
                  <a:lnTo>
                    <a:pt x="1038" y="3059"/>
                  </a:lnTo>
                  <a:cubicBezTo>
                    <a:pt x="1019" y="3199"/>
                    <a:pt x="1097" y="3334"/>
                    <a:pt x="1229" y="3385"/>
                  </a:cubicBezTo>
                  <a:cubicBezTo>
                    <a:pt x="1566" y="2892"/>
                    <a:pt x="1634" y="2262"/>
                    <a:pt x="1599" y="1666"/>
                  </a:cubicBezTo>
                  <a:cubicBezTo>
                    <a:pt x="1572" y="1186"/>
                    <a:pt x="1483" y="715"/>
                    <a:pt x="1445" y="235"/>
                  </a:cubicBezTo>
                  <a:cubicBezTo>
                    <a:pt x="1334" y="203"/>
                    <a:pt x="1227" y="162"/>
                    <a:pt x="1124" y="114"/>
                  </a:cubicBezTo>
                  <a:lnTo>
                    <a:pt x="1124" y="114"/>
                  </a:lnTo>
                  <a:cubicBezTo>
                    <a:pt x="1213" y="583"/>
                    <a:pt x="1240" y="1062"/>
                    <a:pt x="1205" y="1542"/>
                  </a:cubicBezTo>
                  <a:cubicBezTo>
                    <a:pt x="1051" y="1103"/>
                    <a:pt x="971" y="642"/>
                    <a:pt x="971" y="179"/>
                  </a:cubicBezTo>
                  <a:lnTo>
                    <a:pt x="728" y="146"/>
                  </a:lnTo>
                  <a:lnTo>
                    <a:pt x="728" y="146"/>
                  </a:lnTo>
                  <a:cubicBezTo>
                    <a:pt x="715" y="591"/>
                    <a:pt x="758" y="1035"/>
                    <a:pt x="855" y="1472"/>
                  </a:cubicBezTo>
                  <a:cubicBezTo>
                    <a:pt x="639" y="1076"/>
                    <a:pt x="526" y="634"/>
                    <a:pt x="529" y="181"/>
                  </a:cubicBezTo>
                  <a:cubicBezTo>
                    <a:pt x="364" y="152"/>
                    <a:pt x="211" y="90"/>
                    <a:pt x="71" y="1"/>
                  </a:cubicBezTo>
                  <a:close/>
                </a:path>
              </a:pathLst>
            </a:custGeom>
            <a:solidFill>
              <a:srgbClr val="F89D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50"/>
            <p:cNvSpPr/>
            <p:nvPr/>
          </p:nvSpPr>
          <p:spPr>
            <a:xfrm>
              <a:off x="4733475" y="2773450"/>
              <a:ext cx="50025" cy="67800"/>
            </a:xfrm>
            <a:custGeom>
              <a:rect b="b" l="l" r="r" t="t"/>
              <a:pathLst>
                <a:path extrusionOk="0" h="2712" w="2001">
                  <a:moveTo>
                    <a:pt x="787" y="0"/>
                  </a:moveTo>
                  <a:cubicBezTo>
                    <a:pt x="754" y="0"/>
                    <a:pt x="721" y="6"/>
                    <a:pt x="691" y="23"/>
                  </a:cubicBezTo>
                  <a:cubicBezTo>
                    <a:pt x="604" y="69"/>
                    <a:pt x="553" y="185"/>
                    <a:pt x="510" y="293"/>
                  </a:cubicBezTo>
                  <a:cubicBezTo>
                    <a:pt x="319" y="762"/>
                    <a:pt x="162" y="1244"/>
                    <a:pt x="41" y="1737"/>
                  </a:cubicBezTo>
                  <a:cubicBezTo>
                    <a:pt x="22" y="1818"/>
                    <a:pt x="1" y="1901"/>
                    <a:pt x="20" y="1982"/>
                  </a:cubicBezTo>
                  <a:cubicBezTo>
                    <a:pt x="36" y="2042"/>
                    <a:pt x="63" y="2098"/>
                    <a:pt x="106" y="2144"/>
                  </a:cubicBezTo>
                  <a:cubicBezTo>
                    <a:pt x="284" y="2362"/>
                    <a:pt x="513" y="2486"/>
                    <a:pt x="744" y="2589"/>
                  </a:cubicBezTo>
                  <a:cubicBezTo>
                    <a:pt x="889" y="2655"/>
                    <a:pt x="1043" y="2712"/>
                    <a:pt x="1191" y="2712"/>
                  </a:cubicBezTo>
                  <a:cubicBezTo>
                    <a:pt x="1278" y="2712"/>
                    <a:pt x="1362" y="2693"/>
                    <a:pt x="1442" y="2645"/>
                  </a:cubicBezTo>
                  <a:cubicBezTo>
                    <a:pt x="1661" y="2516"/>
                    <a:pt x="1782" y="2217"/>
                    <a:pt x="1890" y="1934"/>
                  </a:cubicBezTo>
                  <a:cubicBezTo>
                    <a:pt x="1946" y="1791"/>
                    <a:pt x="2000" y="1640"/>
                    <a:pt x="1987" y="1478"/>
                  </a:cubicBezTo>
                  <a:cubicBezTo>
                    <a:pt x="1976" y="1381"/>
                    <a:pt x="1946" y="1284"/>
                    <a:pt x="1906" y="1195"/>
                  </a:cubicBezTo>
                  <a:cubicBezTo>
                    <a:pt x="1836" y="1020"/>
                    <a:pt x="1769" y="845"/>
                    <a:pt x="1698" y="673"/>
                  </a:cubicBezTo>
                  <a:cubicBezTo>
                    <a:pt x="1692" y="698"/>
                    <a:pt x="1670" y="712"/>
                    <a:pt x="1648" y="712"/>
                  </a:cubicBezTo>
                  <a:cubicBezTo>
                    <a:pt x="1633" y="712"/>
                    <a:pt x="1618" y="706"/>
                    <a:pt x="1607" y="691"/>
                  </a:cubicBezTo>
                  <a:cubicBezTo>
                    <a:pt x="1580" y="654"/>
                    <a:pt x="1564" y="611"/>
                    <a:pt x="1556" y="565"/>
                  </a:cubicBezTo>
                  <a:cubicBezTo>
                    <a:pt x="1459" y="233"/>
                    <a:pt x="1170" y="85"/>
                    <a:pt x="906" y="18"/>
                  </a:cubicBezTo>
                  <a:cubicBezTo>
                    <a:pt x="868" y="9"/>
                    <a:pt x="827" y="0"/>
                    <a:pt x="787" y="0"/>
                  </a:cubicBezTo>
                  <a:close/>
                </a:path>
              </a:pathLst>
            </a:custGeom>
            <a:solidFill>
              <a:srgbClr val="974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50"/>
            <p:cNvSpPr/>
            <p:nvPr/>
          </p:nvSpPr>
          <p:spPr>
            <a:xfrm>
              <a:off x="4724250" y="2552600"/>
              <a:ext cx="83350" cy="266400"/>
            </a:xfrm>
            <a:custGeom>
              <a:rect b="b" l="l" r="r" t="t"/>
              <a:pathLst>
                <a:path extrusionOk="0" h="10656" w="3334">
                  <a:moveTo>
                    <a:pt x="1554" y="0"/>
                  </a:moveTo>
                  <a:cubicBezTo>
                    <a:pt x="1237" y="0"/>
                    <a:pt x="907" y="310"/>
                    <a:pt x="637" y="757"/>
                  </a:cubicBezTo>
                  <a:cubicBezTo>
                    <a:pt x="1" y="1808"/>
                    <a:pt x="41" y="3037"/>
                    <a:pt x="270" y="4276"/>
                  </a:cubicBezTo>
                  <a:cubicBezTo>
                    <a:pt x="550" y="5809"/>
                    <a:pt x="1140" y="7389"/>
                    <a:pt x="820" y="8992"/>
                  </a:cubicBezTo>
                  <a:cubicBezTo>
                    <a:pt x="731" y="9445"/>
                    <a:pt x="580" y="9981"/>
                    <a:pt x="809" y="10337"/>
                  </a:cubicBezTo>
                  <a:cubicBezTo>
                    <a:pt x="893" y="10461"/>
                    <a:pt x="1014" y="10555"/>
                    <a:pt x="1154" y="10601"/>
                  </a:cubicBezTo>
                  <a:cubicBezTo>
                    <a:pt x="1246" y="10636"/>
                    <a:pt x="1345" y="10656"/>
                    <a:pt x="1444" y="10656"/>
                  </a:cubicBezTo>
                  <a:cubicBezTo>
                    <a:pt x="1674" y="10656"/>
                    <a:pt x="1900" y="10550"/>
                    <a:pt x="2019" y="10299"/>
                  </a:cubicBezTo>
                  <a:cubicBezTo>
                    <a:pt x="2181" y="9949"/>
                    <a:pt x="2070" y="9499"/>
                    <a:pt x="1997" y="9097"/>
                  </a:cubicBezTo>
                  <a:cubicBezTo>
                    <a:pt x="1512" y="6413"/>
                    <a:pt x="3334" y="3107"/>
                    <a:pt x="2216" y="603"/>
                  </a:cubicBezTo>
                  <a:cubicBezTo>
                    <a:pt x="2024" y="177"/>
                    <a:pt x="1793" y="0"/>
                    <a:pt x="1554" y="0"/>
                  </a:cubicBezTo>
                  <a:close/>
                </a:path>
              </a:pathLst>
            </a:custGeom>
            <a:solidFill>
              <a:srgbClr val="FFE4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50"/>
            <p:cNvSpPr/>
            <p:nvPr/>
          </p:nvSpPr>
          <p:spPr>
            <a:xfrm>
              <a:off x="4728500" y="2552600"/>
              <a:ext cx="61325" cy="89525"/>
            </a:xfrm>
            <a:custGeom>
              <a:rect b="b" l="l" r="r" t="t"/>
              <a:pathLst>
                <a:path extrusionOk="0" h="3581" w="2453">
                  <a:moveTo>
                    <a:pt x="1384" y="0"/>
                  </a:moveTo>
                  <a:cubicBezTo>
                    <a:pt x="1067" y="0"/>
                    <a:pt x="737" y="310"/>
                    <a:pt x="467" y="757"/>
                  </a:cubicBezTo>
                  <a:cubicBezTo>
                    <a:pt x="224" y="1164"/>
                    <a:pt x="65" y="1616"/>
                    <a:pt x="0" y="2085"/>
                  </a:cubicBezTo>
                  <a:cubicBezTo>
                    <a:pt x="211" y="2309"/>
                    <a:pt x="394" y="2592"/>
                    <a:pt x="582" y="2848"/>
                  </a:cubicBezTo>
                  <a:cubicBezTo>
                    <a:pt x="860" y="3222"/>
                    <a:pt x="1199" y="3573"/>
                    <a:pt x="1593" y="3581"/>
                  </a:cubicBezTo>
                  <a:cubicBezTo>
                    <a:pt x="1597" y="3581"/>
                    <a:pt x="1601" y="3581"/>
                    <a:pt x="1605" y="3581"/>
                  </a:cubicBezTo>
                  <a:cubicBezTo>
                    <a:pt x="1902" y="3581"/>
                    <a:pt x="2181" y="3383"/>
                    <a:pt x="2393" y="3107"/>
                  </a:cubicBezTo>
                  <a:cubicBezTo>
                    <a:pt x="2453" y="2223"/>
                    <a:pt x="2388" y="1374"/>
                    <a:pt x="2043" y="603"/>
                  </a:cubicBezTo>
                  <a:cubicBezTo>
                    <a:pt x="1853" y="177"/>
                    <a:pt x="1622" y="0"/>
                    <a:pt x="1384" y="0"/>
                  </a:cubicBezTo>
                  <a:close/>
                </a:path>
              </a:pathLst>
            </a:custGeom>
            <a:solidFill>
              <a:srgbClr val="F9BA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50"/>
            <p:cNvSpPr/>
            <p:nvPr/>
          </p:nvSpPr>
          <p:spPr>
            <a:xfrm>
              <a:off x="4741975" y="2740725"/>
              <a:ext cx="34175" cy="51100"/>
            </a:xfrm>
            <a:custGeom>
              <a:rect b="b" l="l" r="r" t="t"/>
              <a:pathLst>
                <a:path extrusionOk="0" h="2044" w="1367">
                  <a:moveTo>
                    <a:pt x="184" y="1"/>
                  </a:moveTo>
                  <a:lnTo>
                    <a:pt x="184" y="1"/>
                  </a:lnTo>
                  <a:cubicBezTo>
                    <a:pt x="227" y="491"/>
                    <a:pt x="202" y="985"/>
                    <a:pt x="111" y="1470"/>
                  </a:cubicBezTo>
                  <a:cubicBezTo>
                    <a:pt x="76" y="1653"/>
                    <a:pt x="30" y="1850"/>
                    <a:pt x="0" y="2044"/>
                  </a:cubicBezTo>
                  <a:cubicBezTo>
                    <a:pt x="54" y="1895"/>
                    <a:pt x="108" y="1747"/>
                    <a:pt x="170" y="1602"/>
                  </a:cubicBezTo>
                  <a:cubicBezTo>
                    <a:pt x="216" y="1494"/>
                    <a:pt x="264" y="1378"/>
                    <a:pt x="351" y="1332"/>
                  </a:cubicBezTo>
                  <a:cubicBezTo>
                    <a:pt x="381" y="1316"/>
                    <a:pt x="414" y="1310"/>
                    <a:pt x="447" y="1310"/>
                  </a:cubicBezTo>
                  <a:cubicBezTo>
                    <a:pt x="487" y="1310"/>
                    <a:pt x="529" y="1319"/>
                    <a:pt x="569" y="1330"/>
                  </a:cubicBezTo>
                  <a:cubicBezTo>
                    <a:pt x="830" y="1397"/>
                    <a:pt x="1119" y="1542"/>
                    <a:pt x="1216" y="1874"/>
                  </a:cubicBezTo>
                  <a:cubicBezTo>
                    <a:pt x="1224" y="1920"/>
                    <a:pt x="1243" y="1963"/>
                    <a:pt x="1267" y="2000"/>
                  </a:cubicBezTo>
                  <a:cubicBezTo>
                    <a:pt x="1278" y="2015"/>
                    <a:pt x="1294" y="2021"/>
                    <a:pt x="1309" y="2021"/>
                  </a:cubicBezTo>
                  <a:cubicBezTo>
                    <a:pt x="1332" y="2021"/>
                    <a:pt x="1354" y="2007"/>
                    <a:pt x="1358" y="1982"/>
                  </a:cubicBezTo>
                  <a:cubicBezTo>
                    <a:pt x="1361" y="1987"/>
                    <a:pt x="1364" y="1992"/>
                    <a:pt x="1367" y="1998"/>
                  </a:cubicBezTo>
                  <a:cubicBezTo>
                    <a:pt x="1345" y="1855"/>
                    <a:pt x="1315" y="1712"/>
                    <a:pt x="1291" y="1575"/>
                  </a:cubicBezTo>
                  <a:cubicBezTo>
                    <a:pt x="1237" y="1273"/>
                    <a:pt x="1210" y="971"/>
                    <a:pt x="1208" y="667"/>
                  </a:cubicBezTo>
                  <a:cubicBezTo>
                    <a:pt x="1073" y="618"/>
                    <a:pt x="943" y="556"/>
                    <a:pt x="825" y="478"/>
                  </a:cubicBezTo>
                  <a:cubicBezTo>
                    <a:pt x="601" y="335"/>
                    <a:pt x="386" y="176"/>
                    <a:pt x="184" y="1"/>
                  </a:cubicBezTo>
                  <a:close/>
                </a:path>
              </a:pathLst>
            </a:custGeom>
            <a:solidFill>
              <a:srgbClr val="F9BA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50"/>
            <p:cNvSpPr/>
            <p:nvPr/>
          </p:nvSpPr>
          <p:spPr>
            <a:xfrm>
              <a:off x="4917525" y="2766350"/>
              <a:ext cx="50350" cy="69825"/>
            </a:xfrm>
            <a:custGeom>
              <a:rect b="b" l="l" r="r" t="t"/>
              <a:pathLst>
                <a:path extrusionOk="0" h="2793" w="2014">
                  <a:moveTo>
                    <a:pt x="1008" y="0"/>
                  </a:moveTo>
                  <a:cubicBezTo>
                    <a:pt x="950" y="0"/>
                    <a:pt x="891" y="29"/>
                    <a:pt x="836" y="59"/>
                  </a:cubicBezTo>
                  <a:cubicBezTo>
                    <a:pt x="591" y="194"/>
                    <a:pt x="332" y="420"/>
                    <a:pt x="286" y="771"/>
                  </a:cubicBezTo>
                  <a:cubicBezTo>
                    <a:pt x="286" y="817"/>
                    <a:pt x="276" y="865"/>
                    <a:pt x="257" y="908"/>
                  </a:cubicBezTo>
                  <a:cubicBezTo>
                    <a:pt x="244" y="929"/>
                    <a:pt x="222" y="941"/>
                    <a:pt x="202" y="941"/>
                  </a:cubicBezTo>
                  <a:cubicBezTo>
                    <a:pt x="186" y="941"/>
                    <a:pt x="171" y="933"/>
                    <a:pt x="163" y="914"/>
                  </a:cubicBezTo>
                  <a:cubicBezTo>
                    <a:pt x="122" y="1102"/>
                    <a:pt x="82" y="1293"/>
                    <a:pt x="39" y="1482"/>
                  </a:cubicBezTo>
                  <a:cubicBezTo>
                    <a:pt x="14" y="1579"/>
                    <a:pt x="1" y="1682"/>
                    <a:pt x="4" y="1784"/>
                  </a:cubicBezTo>
                  <a:cubicBezTo>
                    <a:pt x="14" y="1943"/>
                    <a:pt x="95" y="2078"/>
                    <a:pt x="171" y="2202"/>
                  </a:cubicBezTo>
                  <a:cubicBezTo>
                    <a:pt x="319" y="2450"/>
                    <a:pt x="483" y="2708"/>
                    <a:pt x="718" y="2776"/>
                  </a:cubicBezTo>
                  <a:cubicBezTo>
                    <a:pt x="757" y="2787"/>
                    <a:pt x="796" y="2792"/>
                    <a:pt x="835" y="2792"/>
                  </a:cubicBezTo>
                  <a:cubicBezTo>
                    <a:pt x="1029" y="2792"/>
                    <a:pt x="1224" y="2665"/>
                    <a:pt x="1394" y="2533"/>
                  </a:cubicBezTo>
                  <a:cubicBezTo>
                    <a:pt x="1599" y="2371"/>
                    <a:pt x="1809" y="2183"/>
                    <a:pt x="1949" y="1921"/>
                  </a:cubicBezTo>
                  <a:cubicBezTo>
                    <a:pt x="1981" y="1867"/>
                    <a:pt x="2003" y="1805"/>
                    <a:pt x="2008" y="1744"/>
                  </a:cubicBezTo>
                  <a:cubicBezTo>
                    <a:pt x="2014" y="1660"/>
                    <a:pt x="1981" y="1582"/>
                    <a:pt x="1949" y="1509"/>
                  </a:cubicBezTo>
                  <a:cubicBezTo>
                    <a:pt x="1755" y="1062"/>
                    <a:pt x="1529" y="631"/>
                    <a:pt x="1270" y="221"/>
                  </a:cubicBezTo>
                  <a:cubicBezTo>
                    <a:pt x="1208" y="127"/>
                    <a:pt x="1141" y="27"/>
                    <a:pt x="1049" y="5"/>
                  </a:cubicBezTo>
                  <a:cubicBezTo>
                    <a:pt x="1036" y="2"/>
                    <a:pt x="1022" y="0"/>
                    <a:pt x="1008" y="0"/>
                  </a:cubicBezTo>
                  <a:close/>
                </a:path>
              </a:pathLst>
            </a:custGeom>
            <a:solidFill>
              <a:srgbClr val="974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50"/>
            <p:cNvSpPr/>
            <p:nvPr/>
          </p:nvSpPr>
          <p:spPr>
            <a:xfrm>
              <a:off x="4865925" y="2552625"/>
              <a:ext cx="93875" cy="261250"/>
            </a:xfrm>
            <a:custGeom>
              <a:rect b="b" l="l" r="r" t="t"/>
              <a:pathLst>
                <a:path extrusionOk="0" h="10450" w="3755">
                  <a:moveTo>
                    <a:pt x="1408" y="0"/>
                  </a:moveTo>
                  <a:cubicBezTo>
                    <a:pt x="1113" y="0"/>
                    <a:pt x="856" y="227"/>
                    <a:pt x="712" y="788"/>
                  </a:cubicBezTo>
                  <a:cubicBezTo>
                    <a:pt x="1" y="3542"/>
                    <a:pt x="2297" y="6285"/>
                    <a:pt x="2232" y="9048"/>
                  </a:cubicBezTo>
                  <a:cubicBezTo>
                    <a:pt x="2221" y="9460"/>
                    <a:pt x="2183" y="9929"/>
                    <a:pt x="2396" y="10228"/>
                  </a:cubicBezTo>
                  <a:cubicBezTo>
                    <a:pt x="2509" y="10384"/>
                    <a:pt x="2665" y="10449"/>
                    <a:pt x="2828" y="10449"/>
                  </a:cubicBezTo>
                  <a:cubicBezTo>
                    <a:pt x="2985" y="10449"/>
                    <a:pt x="3149" y="10389"/>
                    <a:pt x="3288" y="10293"/>
                  </a:cubicBezTo>
                  <a:cubicBezTo>
                    <a:pt x="3420" y="10206"/>
                    <a:pt x="3523" y="10082"/>
                    <a:pt x="3587" y="9939"/>
                  </a:cubicBezTo>
                  <a:cubicBezTo>
                    <a:pt x="3754" y="9527"/>
                    <a:pt x="3525" y="9045"/>
                    <a:pt x="3369" y="8624"/>
                  </a:cubicBezTo>
                  <a:cubicBezTo>
                    <a:pt x="2809" y="7140"/>
                    <a:pt x="3143" y="5434"/>
                    <a:pt x="3183" y="3860"/>
                  </a:cubicBezTo>
                  <a:cubicBezTo>
                    <a:pt x="3215" y="2583"/>
                    <a:pt x="3065" y="1370"/>
                    <a:pt x="2280" y="513"/>
                  </a:cubicBezTo>
                  <a:cubicBezTo>
                    <a:pt x="1998" y="202"/>
                    <a:pt x="1686" y="0"/>
                    <a:pt x="1408" y="0"/>
                  </a:cubicBezTo>
                  <a:close/>
                </a:path>
              </a:pathLst>
            </a:custGeom>
            <a:solidFill>
              <a:srgbClr val="FFE4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50"/>
            <p:cNvSpPr/>
            <p:nvPr/>
          </p:nvSpPr>
          <p:spPr>
            <a:xfrm>
              <a:off x="4877050" y="2552600"/>
              <a:ext cx="65375" cy="101575"/>
            </a:xfrm>
            <a:custGeom>
              <a:rect b="b" l="l" r="r" t="t"/>
              <a:pathLst>
                <a:path extrusionOk="0" h="4063" w="2615">
                  <a:moveTo>
                    <a:pt x="963" y="1"/>
                  </a:moveTo>
                  <a:cubicBezTo>
                    <a:pt x="668" y="1"/>
                    <a:pt x="411" y="226"/>
                    <a:pt x="267" y="786"/>
                  </a:cubicBezTo>
                  <a:cubicBezTo>
                    <a:pt x="0" y="1816"/>
                    <a:pt x="157" y="2845"/>
                    <a:pt x="450" y="3872"/>
                  </a:cubicBezTo>
                  <a:cubicBezTo>
                    <a:pt x="680" y="3991"/>
                    <a:pt x="913" y="4062"/>
                    <a:pt x="1136" y="4062"/>
                  </a:cubicBezTo>
                  <a:cubicBezTo>
                    <a:pt x="1459" y="4062"/>
                    <a:pt x="1762" y="3914"/>
                    <a:pt x="2011" y="3549"/>
                  </a:cubicBezTo>
                  <a:cubicBezTo>
                    <a:pt x="2237" y="3217"/>
                    <a:pt x="2385" y="2810"/>
                    <a:pt x="2523" y="2403"/>
                  </a:cubicBezTo>
                  <a:cubicBezTo>
                    <a:pt x="2555" y="2314"/>
                    <a:pt x="2585" y="2220"/>
                    <a:pt x="2614" y="2128"/>
                  </a:cubicBezTo>
                  <a:cubicBezTo>
                    <a:pt x="2488" y="1519"/>
                    <a:pt x="2250" y="964"/>
                    <a:pt x="1835" y="512"/>
                  </a:cubicBezTo>
                  <a:cubicBezTo>
                    <a:pt x="1553" y="201"/>
                    <a:pt x="1241" y="1"/>
                    <a:pt x="963" y="1"/>
                  </a:cubicBezTo>
                  <a:close/>
                </a:path>
              </a:pathLst>
            </a:custGeom>
            <a:solidFill>
              <a:srgbClr val="F9BA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50"/>
            <p:cNvSpPr/>
            <p:nvPr/>
          </p:nvSpPr>
          <p:spPr>
            <a:xfrm>
              <a:off x="4723975" y="2197450"/>
              <a:ext cx="222475" cy="435775"/>
            </a:xfrm>
            <a:custGeom>
              <a:rect b="b" l="l" r="r" t="t"/>
              <a:pathLst>
                <a:path extrusionOk="0" h="17431" w="8899">
                  <a:moveTo>
                    <a:pt x="3731" y="0"/>
                  </a:moveTo>
                  <a:cubicBezTo>
                    <a:pt x="2679" y="0"/>
                    <a:pt x="1372" y="632"/>
                    <a:pt x="963" y="1958"/>
                  </a:cubicBezTo>
                  <a:cubicBezTo>
                    <a:pt x="427" y="3682"/>
                    <a:pt x="1" y="5838"/>
                    <a:pt x="154" y="7714"/>
                  </a:cubicBezTo>
                  <a:cubicBezTo>
                    <a:pt x="214" y="8441"/>
                    <a:pt x="365" y="9153"/>
                    <a:pt x="402" y="9883"/>
                  </a:cubicBezTo>
                  <a:cubicBezTo>
                    <a:pt x="459" y="10950"/>
                    <a:pt x="276" y="12020"/>
                    <a:pt x="311" y="13090"/>
                  </a:cubicBezTo>
                  <a:cubicBezTo>
                    <a:pt x="321" y="13365"/>
                    <a:pt x="346" y="13650"/>
                    <a:pt x="281" y="13914"/>
                  </a:cubicBezTo>
                  <a:cubicBezTo>
                    <a:pt x="235" y="14117"/>
                    <a:pt x="141" y="14294"/>
                    <a:pt x="106" y="14499"/>
                  </a:cubicBezTo>
                  <a:cubicBezTo>
                    <a:pt x="74" y="14704"/>
                    <a:pt x="130" y="14965"/>
                    <a:pt x="281" y="15019"/>
                  </a:cubicBezTo>
                  <a:cubicBezTo>
                    <a:pt x="98" y="15025"/>
                    <a:pt x="1" y="15345"/>
                    <a:pt x="68" y="15569"/>
                  </a:cubicBezTo>
                  <a:cubicBezTo>
                    <a:pt x="138" y="15795"/>
                    <a:pt x="308" y="15930"/>
                    <a:pt x="470" y="16038"/>
                  </a:cubicBezTo>
                  <a:cubicBezTo>
                    <a:pt x="836" y="16283"/>
                    <a:pt x="1243" y="16466"/>
                    <a:pt x="1669" y="16580"/>
                  </a:cubicBezTo>
                  <a:cubicBezTo>
                    <a:pt x="1788" y="16611"/>
                    <a:pt x="1916" y="16630"/>
                    <a:pt x="2043" y="16630"/>
                  </a:cubicBezTo>
                  <a:cubicBezTo>
                    <a:pt x="2384" y="16630"/>
                    <a:pt x="2717" y="16495"/>
                    <a:pt x="2846" y="16103"/>
                  </a:cubicBezTo>
                  <a:cubicBezTo>
                    <a:pt x="2981" y="15693"/>
                    <a:pt x="2828" y="15168"/>
                    <a:pt x="3016" y="14798"/>
                  </a:cubicBezTo>
                  <a:cubicBezTo>
                    <a:pt x="3129" y="14575"/>
                    <a:pt x="3364" y="14416"/>
                    <a:pt x="3345" y="14146"/>
                  </a:cubicBezTo>
                  <a:cubicBezTo>
                    <a:pt x="3334" y="13955"/>
                    <a:pt x="3194" y="13823"/>
                    <a:pt x="3148" y="13640"/>
                  </a:cubicBezTo>
                  <a:cubicBezTo>
                    <a:pt x="3105" y="13483"/>
                    <a:pt x="3140" y="13311"/>
                    <a:pt x="3175" y="13152"/>
                  </a:cubicBezTo>
                  <a:cubicBezTo>
                    <a:pt x="3547" y="11465"/>
                    <a:pt x="3976" y="9802"/>
                    <a:pt x="4463" y="8164"/>
                  </a:cubicBezTo>
                  <a:cubicBezTo>
                    <a:pt x="4579" y="9853"/>
                    <a:pt x="4822" y="11532"/>
                    <a:pt x="5183" y="13187"/>
                  </a:cubicBezTo>
                  <a:cubicBezTo>
                    <a:pt x="5320" y="13809"/>
                    <a:pt x="5466" y="14526"/>
                    <a:pt x="5196" y="15068"/>
                  </a:cubicBezTo>
                  <a:cubicBezTo>
                    <a:pt x="5404" y="15170"/>
                    <a:pt x="5517" y="15483"/>
                    <a:pt x="5522" y="15774"/>
                  </a:cubicBezTo>
                  <a:cubicBezTo>
                    <a:pt x="5525" y="16068"/>
                    <a:pt x="5441" y="16351"/>
                    <a:pt x="5361" y="16623"/>
                  </a:cubicBezTo>
                  <a:cubicBezTo>
                    <a:pt x="5856" y="17147"/>
                    <a:pt x="6489" y="17431"/>
                    <a:pt x="7123" y="17431"/>
                  </a:cubicBezTo>
                  <a:cubicBezTo>
                    <a:pt x="7256" y="17431"/>
                    <a:pt x="7388" y="17419"/>
                    <a:pt x="7519" y="17393"/>
                  </a:cubicBezTo>
                  <a:cubicBezTo>
                    <a:pt x="7657" y="17364"/>
                    <a:pt x="7802" y="17321"/>
                    <a:pt x="7910" y="17202"/>
                  </a:cubicBezTo>
                  <a:cubicBezTo>
                    <a:pt x="7964" y="17137"/>
                    <a:pt x="8010" y="17070"/>
                    <a:pt x="8050" y="16995"/>
                  </a:cubicBezTo>
                  <a:cubicBezTo>
                    <a:pt x="8381" y="16423"/>
                    <a:pt x="8724" y="15817"/>
                    <a:pt x="8807" y="15103"/>
                  </a:cubicBezTo>
                  <a:cubicBezTo>
                    <a:pt x="8872" y="14545"/>
                    <a:pt x="8775" y="13982"/>
                    <a:pt x="8710" y="13424"/>
                  </a:cubicBezTo>
                  <a:cubicBezTo>
                    <a:pt x="8390" y="10689"/>
                    <a:pt x="8899" y="7814"/>
                    <a:pt x="8309" y="5157"/>
                  </a:cubicBezTo>
                  <a:cubicBezTo>
                    <a:pt x="8063" y="4052"/>
                    <a:pt x="7630" y="3022"/>
                    <a:pt x="7053" y="2165"/>
                  </a:cubicBezTo>
                  <a:cubicBezTo>
                    <a:pt x="6261" y="990"/>
                    <a:pt x="5161" y="133"/>
                    <a:pt x="3976" y="12"/>
                  </a:cubicBezTo>
                  <a:cubicBezTo>
                    <a:pt x="3896" y="4"/>
                    <a:pt x="3814" y="0"/>
                    <a:pt x="3731" y="0"/>
                  </a:cubicBezTo>
                  <a:close/>
                </a:path>
              </a:pathLst>
            </a:custGeom>
            <a:solidFill>
              <a:srgbClr val="233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50"/>
            <p:cNvSpPr/>
            <p:nvPr/>
          </p:nvSpPr>
          <p:spPr>
            <a:xfrm>
              <a:off x="4743175" y="2490450"/>
              <a:ext cx="64500" cy="62625"/>
            </a:xfrm>
            <a:custGeom>
              <a:rect b="b" l="l" r="r" t="t"/>
              <a:pathLst>
                <a:path extrusionOk="0" h="2505" w="2580">
                  <a:moveTo>
                    <a:pt x="288" y="1"/>
                  </a:moveTo>
                  <a:cubicBezTo>
                    <a:pt x="220" y="1"/>
                    <a:pt x="156" y="23"/>
                    <a:pt x="111" y="87"/>
                  </a:cubicBezTo>
                  <a:cubicBezTo>
                    <a:pt x="1" y="249"/>
                    <a:pt x="103" y="502"/>
                    <a:pt x="211" y="664"/>
                  </a:cubicBezTo>
                  <a:cubicBezTo>
                    <a:pt x="831" y="1583"/>
                    <a:pt x="1669" y="2232"/>
                    <a:pt x="2574" y="2504"/>
                  </a:cubicBezTo>
                  <a:cubicBezTo>
                    <a:pt x="2577" y="2477"/>
                    <a:pt x="2580" y="2453"/>
                    <a:pt x="2577" y="2426"/>
                  </a:cubicBezTo>
                  <a:cubicBezTo>
                    <a:pt x="2566" y="2235"/>
                    <a:pt x="2426" y="2103"/>
                    <a:pt x="2380" y="1920"/>
                  </a:cubicBezTo>
                  <a:cubicBezTo>
                    <a:pt x="2348" y="1801"/>
                    <a:pt x="2361" y="1672"/>
                    <a:pt x="2386" y="1548"/>
                  </a:cubicBezTo>
                  <a:cubicBezTo>
                    <a:pt x="2116" y="1459"/>
                    <a:pt x="1852" y="1257"/>
                    <a:pt x="1628" y="1030"/>
                  </a:cubicBezTo>
                  <a:cubicBezTo>
                    <a:pt x="1246" y="650"/>
                    <a:pt x="887" y="184"/>
                    <a:pt x="424" y="25"/>
                  </a:cubicBezTo>
                  <a:cubicBezTo>
                    <a:pt x="380" y="11"/>
                    <a:pt x="333" y="1"/>
                    <a:pt x="288" y="1"/>
                  </a:cubicBezTo>
                  <a:close/>
                </a:path>
              </a:pathLst>
            </a:custGeom>
            <a:solidFill>
              <a:srgbClr val="1D2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50"/>
            <p:cNvSpPr/>
            <p:nvPr/>
          </p:nvSpPr>
          <p:spPr>
            <a:xfrm>
              <a:off x="4728700" y="2532025"/>
              <a:ext cx="77625" cy="49000"/>
            </a:xfrm>
            <a:custGeom>
              <a:rect b="b" l="l" r="r" t="t"/>
              <a:pathLst>
                <a:path extrusionOk="0" h="1960" w="3105">
                  <a:moveTo>
                    <a:pt x="132" y="1"/>
                  </a:moveTo>
                  <a:lnTo>
                    <a:pt x="132" y="1"/>
                  </a:lnTo>
                  <a:cubicBezTo>
                    <a:pt x="141" y="178"/>
                    <a:pt x="127" y="356"/>
                    <a:pt x="92" y="531"/>
                  </a:cubicBezTo>
                  <a:cubicBezTo>
                    <a:pt x="68" y="628"/>
                    <a:pt x="35" y="728"/>
                    <a:pt x="0" y="823"/>
                  </a:cubicBezTo>
                  <a:cubicBezTo>
                    <a:pt x="814" y="1499"/>
                    <a:pt x="1763" y="1895"/>
                    <a:pt x="2725" y="1960"/>
                  </a:cubicBezTo>
                  <a:cubicBezTo>
                    <a:pt x="2728" y="1763"/>
                    <a:pt x="2744" y="1574"/>
                    <a:pt x="2827" y="1413"/>
                  </a:cubicBezTo>
                  <a:cubicBezTo>
                    <a:pt x="2903" y="1262"/>
                    <a:pt x="3032" y="1140"/>
                    <a:pt x="3105" y="995"/>
                  </a:cubicBezTo>
                  <a:lnTo>
                    <a:pt x="3105" y="995"/>
                  </a:lnTo>
                  <a:cubicBezTo>
                    <a:pt x="3049" y="1000"/>
                    <a:pt x="2993" y="1003"/>
                    <a:pt x="2937" y="1003"/>
                  </a:cubicBezTo>
                  <a:cubicBezTo>
                    <a:pt x="2005" y="1003"/>
                    <a:pt x="1083" y="278"/>
                    <a:pt x="132" y="1"/>
                  </a:cubicBezTo>
                  <a:close/>
                </a:path>
              </a:pathLst>
            </a:custGeom>
            <a:solidFill>
              <a:srgbClr val="1D2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50"/>
            <p:cNvSpPr/>
            <p:nvPr/>
          </p:nvSpPr>
          <p:spPr>
            <a:xfrm>
              <a:off x="4857975" y="2582625"/>
              <a:ext cx="67200" cy="34625"/>
            </a:xfrm>
            <a:custGeom>
              <a:rect b="b" l="l" r="r" t="t"/>
              <a:pathLst>
                <a:path extrusionOk="0" h="1385" w="2688">
                  <a:moveTo>
                    <a:pt x="95" y="0"/>
                  </a:moveTo>
                  <a:lnTo>
                    <a:pt x="95" y="0"/>
                  </a:lnTo>
                  <a:cubicBezTo>
                    <a:pt x="138" y="119"/>
                    <a:pt x="160" y="246"/>
                    <a:pt x="162" y="372"/>
                  </a:cubicBezTo>
                  <a:cubicBezTo>
                    <a:pt x="168" y="666"/>
                    <a:pt x="84" y="949"/>
                    <a:pt x="1" y="1221"/>
                  </a:cubicBezTo>
                  <a:lnTo>
                    <a:pt x="103" y="1321"/>
                  </a:lnTo>
                  <a:cubicBezTo>
                    <a:pt x="344" y="1361"/>
                    <a:pt x="584" y="1385"/>
                    <a:pt x="822" y="1385"/>
                  </a:cubicBezTo>
                  <a:cubicBezTo>
                    <a:pt x="1245" y="1385"/>
                    <a:pt x="1660" y="1308"/>
                    <a:pt x="2057" y="1103"/>
                  </a:cubicBezTo>
                  <a:cubicBezTo>
                    <a:pt x="2369" y="938"/>
                    <a:pt x="2687" y="380"/>
                    <a:pt x="2415" y="116"/>
                  </a:cubicBezTo>
                  <a:cubicBezTo>
                    <a:pt x="2345" y="48"/>
                    <a:pt x="2259" y="31"/>
                    <a:pt x="2172" y="31"/>
                  </a:cubicBezTo>
                  <a:cubicBezTo>
                    <a:pt x="2133" y="31"/>
                    <a:pt x="2093" y="35"/>
                    <a:pt x="2054" y="38"/>
                  </a:cubicBezTo>
                  <a:cubicBezTo>
                    <a:pt x="1784" y="64"/>
                    <a:pt x="1513" y="76"/>
                    <a:pt x="1243" y="76"/>
                  </a:cubicBezTo>
                  <a:cubicBezTo>
                    <a:pt x="859" y="76"/>
                    <a:pt x="476" y="51"/>
                    <a:pt x="95" y="0"/>
                  </a:cubicBezTo>
                  <a:close/>
                </a:path>
              </a:pathLst>
            </a:custGeom>
            <a:solidFill>
              <a:srgbClr val="1D2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50"/>
            <p:cNvSpPr/>
            <p:nvPr/>
          </p:nvSpPr>
          <p:spPr>
            <a:xfrm>
              <a:off x="4727425" y="2197500"/>
              <a:ext cx="211500" cy="191125"/>
            </a:xfrm>
            <a:custGeom>
              <a:rect b="b" l="l" r="r" t="t"/>
              <a:pathLst>
                <a:path extrusionOk="0" h="7645" w="8460">
                  <a:moveTo>
                    <a:pt x="3588" y="0"/>
                  </a:moveTo>
                  <a:cubicBezTo>
                    <a:pt x="2537" y="0"/>
                    <a:pt x="1234" y="634"/>
                    <a:pt x="825" y="1956"/>
                  </a:cubicBezTo>
                  <a:cubicBezTo>
                    <a:pt x="421" y="3257"/>
                    <a:pt x="78" y="4804"/>
                    <a:pt x="0" y="6292"/>
                  </a:cubicBezTo>
                  <a:cubicBezTo>
                    <a:pt x="1334" y="6540"/>
                    <a:pt x="2698" y="6540"/>
                    <a:pt x="4048" y="6620"/>
                  </a:cubicBezTo>
                  <a:cubicBezTo>
                    <a:pt x="5543" y="6709"/>
                    <a:pt x="7077" y="6920"/>
                    <a:pt x="8459" y="7644"/>
                  </a:cubicBezTo>
                  <a:cubicBezTo>
                    <a:pt x="8427" y="6804"/>
                    <a:pt x="8351" y="5968"/>
                    <a:pt x="8171" y="5157"/>
                  </a:cubicBezTo>
                  <a:cubicBezTo>
                    <a:pt x="7925" y="4052"/>
                    <a:pt x="7492" y="3020"/>
                    <a:pt x="6915" y="2166"/>
                  </a:cubicBezTo>
                  <a:cubicBezTo>
                    <a:pt x="6123" y="991"/>
                    <a:pt x="5023" y="131"/>
                    <a:pt x="3838" y="13"/>
                  </a:cubicBezTo>
                  <a:cubicBezTo>
                    <a:pt x="3756" y="5"/>
                    <a:pt x="3673" y="0"/>
                    <a:pt x="3588" y="0"/>
                  </a:cubicBezTo>
                  <a:close/>
                </a:path>
              </a:pathLst>
            </a:custGeom>
            <a:solidFill>
              <a:srgbClr val="1D2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50"/>
            <p:cNvSpPr/>
            <p:nvPr/>
          </p:nvSpPr>
          <p:spPr>
            <a:xfrm>
              <a:off x="4879875" y="2536600"/>
              <a:ext cx="64300" cy="41100"/>
            </a:xfrm>
            <a:custGeom>
              <a:rect b="b" l="l" r="r" t="t"/>
              <a:pathLst>
                <a:path extrusionOk="0" h="1644" w="2572">
                  <a:moveTo>
                    <a:pt x="2490" y="1"/>
                  </a:moveTo>
                  <a:cubicBezTo>
                    <a:pt x="1801" y="378"/>
                    <a:pt x="922" y="308"/>
                    <a:pt x="262" y="836"/>
                  </a:cubicBezTo>
                  <a:cubicBezTo>
                    <a:pt x="189" y="887"/>
                    <a:pt x="130" y="957"/>
                    <a:pt x="95" y="1038"/>
                  </a:cubicBezTo>
                  <a:cubicBezTo>
                    <a:pt x="0" y="1267"/>
                    <a:pt x="159" y="1561"/>
                    <a:pt x="348" y="1623"/>
                  </a:cubicBezTo>
                  <a:cubicBezTo>
                    <a:pt x="392" y="1637"/>
                    <a:pt x="435" y="1643"/>
                    <a:pt x="479" y="1643"/>
                  </a:cubicBezTo>
                  <a:cubicBezTo>
                    <a:pt x="628" y="1643"/>
                    <a:pt x="778" y="1573"/>
                    <a:pt x="922" y="1502"/>
                  </a:cubicBezTo>
                  <a:lnTo>
                    <a:pt x="2571" y="677"/>
                  </a:lnTo>
                  <a:cubicBezTo>
                    <a:pt x="2550" y="451"/>
                    <a:pt x="2520" y="227"/>
                    <a:pt x="2490" y="1"/>
                  </a:cubicBezTo>
                  <a:close/>
                </a:path>
              </a:pathLst>
            </a:custGeom>
            <a:solidFill>
              <a:srgbClr val="1D2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50"/>
            <p:cNvSpPr/>
            <p:nvPr/>
          </p:nvSpPr>
          <p:spPr>
            <a:xfrm>
              <a:off x="4200775" y="2148650"/>
              <a:ext cx="182000" cy="692600"/>
            </a:xfrm>
            <a:custGeom>
              <a:rect b="b" l="l" r="r" t="t"/>
              <a:pathLst>
                <a:path extrusionOk="0" h="27704" w="7280">
                  <a:moveTo>
                    <a:pt x="4386" y="1"/>
                  </a:moveTo>
                  <a:cubicBezTo>
                    <a:pt x="0" y="1"/>
                    <a:pt x="2723" y="9297"/>
                    <a:pt x="3437" y="12110"/>
                  </a:cubicBezTo>
                  <a:cubicBezTo>
                    <a:pt x="3917" y="13996"/>
                    <a:pt x="4402" y="15893"/>
                    <a:pt x="4577" y="17850"/>
                  </a:cubicBezTo>
                  <a:cubicBezTo>
                    <a:pt x="4733" y="19569"/>
                    <a:pt x="4650" y="21305"/>
                    <a:pt x="4566" y="23032"/>
                  </a:cubicBezTo>
                  <a:lnTo>
                    <a:pt x="4502" y="24368"/>
                  </a:lnTo>
                  <a:cubicBezTo>
                    <a:pt x="4480" y="24816"/>
                    <a:pt x="4440" y="25312"/>
                    <a:pt x="4159" y="25608"/>
                  </a:cubicBezTo>
                  <a:cubicBezTo>
                    <a:pt x="3925" y="25853"/>
                    <a:pt x="3003" y="26454"/>
                    <a:pt x="2699" y="26540"/>
                  </a:cubicBezTo>
                  <a:cubicBezTo>
                    <a:pt x="1882" y="26767"/>
                    <a:pt x="1246" y="26937"/>
                    <a:pt x="1462" y="27494"/>
                  </a:cubicBezTo>
                  <a:cubicBezTo>
                    <a:pt x="1633" y="27644"/>
                    <a:pt x="1891" y="27704"/>
                    <a:pt x="2212" y="27704"/>
                  </a:cubicBezTo>
                  <a:cubicBezTo>
                    <a:pt x="3321" y="27704"/>
                    <a:pt x="5185" y="26992"/>
                    <a:pt x="6830" y="26837"/>
                  </a:cubicBezTo>
                  <a:cubicBezTo>
                    <a:pt x="7280" y="26010"/>
                    <a:pt x="6439" y="25263"/>
                    <a:pt x="6601" y="24835"/>
                  </a:cubicBezTo>
                  <a:cubicBezTo>
                    <a:pt x="6762" y="24409"/>
                    <a:pt x="7027" y="24015"/>
                    <a:pt x="7053" y="23547"/>
                  </a:cubicBezTo>
                  <a:cubicBezTo>
                    <a:pt x="7094" y="22897"/>
                    <a:pt x="6674" y="22353"/>
                    <a:pt x="6466" y="21749"/>
                  </a:cubicBezTo>
                  <a:cubicBezTo>
                    <a:pt x="5889" y="20092"/>
                    <a:pt x="6932" y="18294"/>
                    <a:pt x="7037" y="16508"/>
                  </a:cubicBezTo>
                  <a:cubicBezTo>
                    <a:pt x="7094" y="15548"/>
                    <a:pt x="6873" y="14600"/>
                    <a:pt x="6744" y="13651"/>
                  </a:cubicBezTo>
                  <a:cubicBezTo>
                    <a:pt x="6242" y="9962"/>
                    <a:pt x="7107" y="6190"/>
                    <a:pt x="6865" y="2463"/>
                  </a:cubicBezTo>
                  <a:cubicBezTo>
                    <a:pt x="6822" y="1816"/>
                    <a:pt x="6725" y="1118"/>
                    <a:pt x="6334" y="665"/>
                  </a:cubicBezTo>
                  <a:cubicBezTo>
                    <a:pt x="6094" y="385"/>
                    <a:pt x="5765" y="234"/>
                    <a:pt x="5434" y="148"/>
                  </a:cubicBezTo>
                  <a:cubicBezTo>
                    <a:pt x="5046" y="48"/>
                    <a:pt x="4698" y="1"/>
                    <a:pt x="4386" y="1"/>
                  </a:cubicBezTo>
                  <a:close/>
                </a:path>
              </a:pathLst>
            </a:custGeom>
            <a:solidFill>
              <a:srgbClr val="121D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50"/>
            <p:cNvSpPr/>
            <p:nvPr/>
          </p:nvSpPr>
          <p:spPr>
            <a:xfrm>
              <a:off x="4367875" y="2153525"/>
              <a:ext cx="247400" cy="675050"/>
            </a:xfrm>
            <a:custGeom>
              <a:rect b="b" l="l" r="r" t="t"/>
              <a:pathLst>
                <a:path extrusionOk="0" h="27002" w="9896">
                  <a:moveTo>
                    <a:pt x="2578" y="1"/>
                  </a:moveTo>
                  <a:cubicBezTo>
                    <a:pt x="2150" y="1"/>
                    <a:pt x="1661" y="116"/>
                    <a:pt x="1102" y="371"/>
                  </a:cubicBezTo>
                  <a:cubicBezTo>
                    <a:pt x="793" y="513"/>
                    <a:pt x="496" y="718"/>
                    <a:pt x="307" y="1036"/>
                  </a:cubicBezTo>
                  <a:cubicBezTo>
                    <a:pt x="0" y="1554"/>
                    <a:pt x="27" y="2254"/>
                    <a:pt x="97" y="2901"/>
                  </a:cubicBezTo>
                  <a:cubicBezTo>
                    <a:pt x="507" y="6612"/>
                    <a:pt x="2019" y="10177"/>
                    <a:pt x="2167" y="13896"/>
                  </a:cubicBezTo>
                  <a:cubicBezTo>
                    <a:pt x="2205" y="14852"/>
                    <a:pt x="2153" y="15825"/>
                    <a:pt x="2374" y="16757"/>
                  </a:cubicBezTo>
                  <a:cubicBezTo>
                    <a:pt x="2789" y="18501"/>
                    <a:pt x="4131" y="20091"/>
                    <a:pt x="3854" y="21821"/>
                  </a:cubicBezTo>
                  <a:cubicBezTo>
                    <a:pt x="3751" y="22452"/>
                    <a:pt x="3433" y="23061"/>
                    <a:pt x="3587" y="23694"/>
                  </a:cubicBezTo>
                  <a:cubicBezTo>
                    <a:pt x="3695" y="24149"/>
                    <a:pt x="4024" y="24491"/>
                    <a:pt x="4258" y="24885"/>
                  </a:cubicBezTo>
                  <a:cubicBezTo>
                    <a:pt x="4490" y="25278"/>
                    <a:pt x="3792" y="26159"/>
                    <a:pt x="4379" y="26895"/>
                  </a:cubicBezTo>
                  <a:cubicBezTo>
                    <a:pt x="4638" y="26874"/>
                    <a:pt x="4905" y="26866"/>
                    <a:pt x="5174" y="26866"/>
                  </a:cubicBezTo>
                  <a:cubicBezTo>
                    <a:pt x="6256" y="26866"/>
                    <a:pt x="7388" y="27001"/>
                    <a:pt x="8276" y="27001"/>
                  </a:cubicBezTo>
                  <a:cubicBezTo>
                    <a:pt x="8983" y="27001"/>
                    <a:pt x="9535" y="26915"/>
                    <a:pt x="9782" y="26607"/>
                  </a:cubicBezTo>
                  <a:cubicBezTo>
                    <a:pt x="9895" y="26022"/>
                    <a:pt x="9241" y="25963"/>
                    <a:pt x="8397" y="25882"/>
                  </a:cubicBezTo>
                  <a:cubicBezTo>
                    <a:pt x="8082" y="25852"/>
                    <a:pt x="7069" y="25421"/>
                    <a:pt x="6796" y="25219"/>
                  </a:cubicBezTo>
                  <a:cubicBezTo>
                    <a:pt x="6468" y="24976"/>
                    <a:pt x="6341" y="24494"/>
                    <a:pt x="6241" y="24058"/>
                  </a:cubicBezTo>
                  <a:cubicBezTo>
                    <a:pt x="6142" y="23624"/>
                    <a:pt x="6045" y="23190"/>
                    <a:pt x="5945" y="22753"/>
                  </a:cubicBezTo>
                  <a:cubicBezTo>
                    <a:pt x="5562" y="21069"/>
                    <a:pt x="5177" y="19374"/>
                    <a:pt x="5031" y="17652"/>
                  </a:cubicBezTo>
                  <a:cubicBezTo>
                    <a:pt x="4864" y="15696"/>
                    <a:pt x="5010" y="13742"/>
                    <a:pt x="5153" y="11802"/>
                  </a:cubicBezTo>
                  <a:cubicBezTo>
                    <a:pt x="5358" y="9018"/>
                    <a:pt x="6351" y="1"/>
                    <a:pt x="2578" y="1"/>
                  </a:cubicBezTo>
                  <a:close/>
                </a:path>
              </a:pathLst>
            </a:custGeom>
            <a:solidFill>
              <a:srgbClr val="121D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50"/>
            <p:cNvSpPr/>
            <p:nvPr/>
          </p:nvSpPr>
          <p:spPr>
            <a:xfrm>
              <a:off x="4174450" y="1817150"/>
              <a:ext cx="406875" cy="529900"/>
            </a:xfrm>
            <a:custGeom>
              <a:rect b="b" l="l" r="r" t="t"/>
              <a:pathLst>
                <a:path extrusionOk="0" h="21196" w="16275">
                  <a:moveTo>
                    <a:pt x="2474" y="20261"/>
                  </a:moveTo>
                  <a:lnTo>
                    <a:pt x="2474" y="20261"/>
                  </a:lnTo>
                  <a:cubicBezTo>
                    <a:pt x="2474" y="20261"/>
                    <a:pt x="2474" y="20261"/>
                    <a:pt x="2474" y="20261"/>
                  </a:cubicBezTo>
                  <a:lnTo>
                    <a:pt x="2474" y="20261"/>
                  </a:lnTo>
                  <a:cubicBezTo>
                    <a:pt x="2474" y="20261"/>
                    <a:pt x="2474" y="20261"/>
                    <a:pt x="2474" y="20261"/>
                  </a:cubicBezTo>
                  <a:close/>
                  <a:moveTo>
                    <a:pt x="7479" y="0"/>
                  </a:moveTo>
                  <a:cubicBezTo>
                    <a:pt x="5577" y="0"/>
                    <a:pt x="3664" y="1469"/>
                    <a:pt x="2073" y="2311"/>
                  </a:cubicBezTo>
                  <a:cubicBezTo>
                    <a:pt x="1806" y="2451"/>
                    <a:pt x="1531" y="2599"/>
                    <a:pt x="1337" y="2834"/>
                  </a:cubicBezTo>
                  <a:cubicBezTo>
                    <a:pt x="1025" y="3219"/>
                    <a:pt x="998" y="3753"/>
                    <a:pt x="968" y="4246"/>
                  </a:cubicBezTo>
                  <a:cubicBezTo>
                    <a:pt x="863" y="6054"/>
                    <a:pt x="569" y="7843"/>
                    <a:pt x="92" y="9589"/>
                  </a:cubicBezTo>
                  <a:cubicBezTo>
                    <a:pt x="46" y="9754"/>
                    <a:pt x="1" y="9924"/>
                    <a:pt x="22" y="10093"/>
                  </a:cubicBezTo>
                  <a:cubicBezTo>
                    <a:pt x="41" y="10260"/>
                    <a:pt x="127" y="10411"/>
                    <a:pt x="211" y="10560"/>
                  </a:cubicBezTo>
                  <a:cubicBezTo>
                    <a:pt x="839" y="11670"/>
                    <a:pt x="1467" y="12780"/>
                    <a:pt x="2094" y="13888"/>
                  </a:cubicBezTo>
                  <a:cubicBezTo>
                    <a:pt x="2189" y="14065"/>
                    <a:pt x="2299" y="14235"/>
                    <a:pt x="2421" y="14397"/>
                  </a:cubicBezTo>
                  <a:cubicBezTo>
                    <a:pt x="2313" y="14726"/>
                    <a:pt x="2245" y="15065"/>
                    <a:pt x="2218" y="15410"/>
                  </a:cubicBezTo>
                  <a:cubicBezTo>
                    <a:pt x="2178" y="15961"/>
                    <a:pt x="2572" y="20261"/>
                    <a:pt x="2475" y="20261"/>
                  </a:cubicBezTo>
                  <a:cubicBezTo>
                    <a:pt x="2475" y="20261"/>
                    <a:pt x="2475" y="20261"/>
                    <a:pt x="2474" y="20261"/>
                  </a:cubicBezTo>
                  <a:lnTo>
                    <a:pt x="2474" y="20261"/>
                  </a:lnTo>
                  <a:cubicBezTo>
                    <a:pt x="4504" y="20695"/>
                    <a:pt x="6549" y="21134"/>
                    <a:pt x="8627" y="21190"/>
                  </a:cubicBezTo>
                  <a:cubicBezTo>
                    <a:pt x="8763" y="21194"/>
                    <a:pt x="8901" y="21196"/>
                    <a:pt x="9038" y="21196"/>
                  </a:cubicBezTo>
                  <a:cubicBezTo>
                    <a:pt x="10982" y="21196"/>
                    <a:pt x="12954" y="20831"/>
                    <a:pt x="14633" y="19862"/>
                  </a:cubicBezTo>
                  <a:lnTo>
                    <a:pt x="13892" y="15321"/>
                  </a:lnTo>
                  <a:cubicBezTo>
                    <a:pt x="13876" y="15216"/>
                    <a:pt x="13857" y="15111"/>
                    <a:pt x="13838" y="15003"/>
                  </a:cubicBezTo>
                  <a:cubicBezTo>
                    <a:pt x="14040" y="14963"/>
                    <a:pt x="14234" y="14895"/>
                    <a:pt x="14399" y="14774"/>
                  </a:cubicBezTo>
                  <a:cubicBezTo>
                    <a:pt x="14601" y="14623"/>
                    <a:pt x="14741" y="14400"/>
                    <a:pt x="14851" y="14173"/>
                  </a:cubicBezTo>
                  <a:cubicBezTo>
                    <a:pt x="15563" y="12702"/>
                    <a:pt x="15347" y="10859"/>
                    <a:pt x="16274" y="9511"/>
                  </a:cubicBezTo>
                  <a:cubicBezTo>
                    <a:pt x="14768" y="7991"/>
                    <a:pt x="14105" y="5836"/>
                    <a:pt x="13682" y="3736"/>
                  </a:cubicBezTo>
                  <a:cubicBezTo>
                    <a:pt x="13544" y="3060"/>
                    <a:pt x="13394" y="2322"/>
                    <a:pt x="12857" y="1885"/>
                  </a:cubicBezTo>
                  <a:cubicBezTo>
                    <a:pt x="12388" y="1508"/>
                    <a:pt x="11747" y="1459"/>
                    <a:pt x="11165" y="1298"/>
                  </a:cubicBezTo>
                  <a:cubicBezTo>
                    <a:pt x="10297" y="1058"/>
                    <a:pt x="9532" y="543"/>
                    <a:pt x="8689" y="220"/>
                  </a:cubicBezTo>
                  <a:cubicBezTo>
                    <a:pt x="8288" y="67"/>
                    <a:pt x="7884" y="0"/>
                    <a:pt x="7479" y="0"/>
                  </a:cubicBezTo>
                  <a:close/>
                </a:path>
              </a:pathLst>
            </a:custGeom>
            <a:solidFill>
              <a:srgbClr val="0141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50"/>
            <p:cNvSpPr/>
            <p:nvPr/>
          </p:nvSpPr>
          <p:spPr>
            <a:xfrm>
              <a:off x="4273425" y="1839875"/>
              <a:ext cx="293750" cy="348675"/>
            </a:xfrm>
            <a:custGeom>
              <a:rect b="b" l="l" r="r" t="t"/>
              <a:pathLst>
                <a:path extrusionOk="0" h="13947" w="11750">
                  <a:moveTo>
                    <a:pt x="6209" y="1"/>
                  </a:moveTo>
                  <a:cubicBezTo>
                    <a:pt x="5710" y="828"/>
                    <a:pt x="5074" y="1502"/>
                    <a:pt x="4026" y="1712"/>
                  </a:cubicBezTo>
                  <a:cubicBezTo>
                    <a:pt x="3617" y="1795"/>
                    <a:pt x="3139" y="1847"/>
                    <a:pt x="2651" y="1847"/>
                  </a:cubicBezTo>
                  <a:cubicBezTo>
                    <a:pt x="1844" y="1847"/>
                    <a:pt x="1008" y="1704"/>
                    <a:pt x="410" y="1321"/>
                  </a:cubicBezTo>
                  <a:cubicBezTo>
                    <a:pt x="388" y="1306"/>
                    <a:pt x="365" y="1300"/>
                    <a:pt x="344" y="1300"/>
                  </a:cubicBezTo>
                  <a:cubicBezTo>
                    <a:pt x="249" y="1300"/>
                    <a:pt x="179" y="1427"/>
                    <a:pt x="270" y="1504"/>
                  </a:cubicBezTo>
                  <a:cubicBezTo>
                    <a:pt x="1148" y="2270"/>
                    <a:pt x="2266" y="2679"/>
                    <a:pt x="3409" y="2679"/>
                  </a:cubicBezTo>
                  <a:cubicBezTo>
                    <a:pt x="3777" y="2679"/>
                    <a:pt x="4148" y="2637"/>
                    <a:pt x="4514" y="2550"/>
                  </a:cubicBezTo>
                  <a:lnTo>
                    <a:pt x="4514" y="2550"/>
                  </a:lnTo>
                  <a:cubicBezTo>
                    <a:pt x="4215" y="3065"/>
                    <a:pt x="3622" y="3073"/>
                    <a:pt x="3056" y="3097"/>
                  </a:cubicBezTo>
                  <a:cubicBezTo>
                    <a:pt x="2816" y="3108"/>
                    <a:pt x="2636" y="3143"/>
                    <a:pt x="2536" y="3377"/>
                  </a:cubicBezTo>
                  <a:cubicBezTo>
                    <a:pt x="2506" y="3447"/>
                    <a:pt x="2552" y="3525"/>
                    <a:pt x="2628" y="3536"/>
                  </a:cubicBezTo>
                  <a:cubicBezTo>
                    <a:pt x="3061" y="3614"/>
                    <a:pt x="3498" y="3668"/>
                    <a:pt x="3940" y="3698"/>
                  </a:cubicBezTo>
                  <a:cubicBezTo>
                    <a:pt x="3958" y="3699"/>
                    <a:pt x="3977" y="3699"/>
                    <a:pt x="3997" y="3699"/>
                  </a:cubicBezTo>
                  <a:cubicBezTo>
                    <a:pt x="4143" y="3699"/>
                    <a:pt x="4360" y="3676"/>
                    <a:pt x="4550" y="3676"/>
                  </a:cubicBezTo>
                  <a:cubicBezTo>
                    <a:pt x="4667" y="3676"/>
                    <a:pt x="4774" y="3685"/>
                    <a:pt x="4848" y="3714"/>
                  </a:cubicBezTo>
                  <a:cubicBezTo>
                    <a:pt x="5336" y="3908"/>
                    <a:pt x="4934" y="4746"/>
                    <a:pt x="4770" y="5024"/>
                  </a:cubicBezTo>
                  <a:cubicBezTo>
                    <a:pt x="4533" y="5425"/>
                    <a:pt x="4191" y="5730"/>
                    <a:pt x="3862" y="6056"/>
                  </a:cubicBezTo>
                  <a:cubicBezTo>
                    <a:pt x="3684" y="6226"/>
                    <a:pt x="3517" y="6403"/>
                    <a:pt x="3361" y="6595"/>
                  </a:cubicBezTo>
                  <a:cubicBezTo>
                    <a:pt x="3153" y="6859"/>
                    <a:pt x="3091" y="7142"/>
                    <a:pt x="2717" y="7166"/>
                  </a:cubicBezTo>
                  <a:cubicBezTo>
                    <a:pt x="2672" y="7169"/>
                    <a:pt x="2627" y="7171"/>
                    <a:pt x="2583" y="7171"/>
                  </a:cubicBezTo>
                  <a:cubicBezTo>
                    <a:pt x="2024" y="7171"/>
                    <a:pt x="1456" y="6940"/>
                    <a:pt x="891" y="6940"/>
                  </a:cubicBezTo>
                  <a:cubicBezTo>
                    <a:pt x="811" y="6940"/>
                    <a:pt x="730" y="6945"/>
                    <a:pt x="650" y="6956"/>
                  </a:cubicBezTo>
                  <a:cubicBezTo>
                    <a:pt x="329" y="6999"/>
                    <a:pt x="57" y="7171"/>
                    <a:pt x="22" y="7516"/>
                  </a:cubicBezTo>
                  <a:cubicBezTo>
                    <a:pt x="0" y="7727"/>
                    <a:pt x="95" y="7918"/>
                    <a:pt x="197" y="8093"/>
                  </a:cubicBezTo>
                  <a:cubicBezTo>
                    <a:pt x="289" y="8255"/>
                    <a:pt x="448" y="8381"/>
                    <a:pt x="534" y="8548"/>
                  </a:cubicBezTo>
                  <a:cubicBezTo>
                    <a:pt x="876" y="9214"/>
                    <a:pt x="499" y="8980"/>
                    <a:pt x="666" y="9322"/>
                  </a:cubicBezTo>
                  <a:cubicBezTo>
                    <a:pt x="865" y="9726"/>
                    <a:pt x="1350" y="9890"/>
                    <a:pt x="1746" y="10068"/>
                  </a:cubicBezTo>
                  <a:cubicBezTo>
                    <a:pt x="2477" y="10397"/>
                    <a:pt x="3247" y="10626"/>
                    <a:pt x="4018" y="10828"/>
                  </a:cubicBezTo>
                  <a:cubicBezTo>
                    <a:pt x="4721" y="11014"/>
                    <a:pt x="5489" y="11117"/>
                    <a:pt x="6166" y="11375"/>
                  </a:cubicBezTo>
                  <a:cubicBezTo>
                    <a:pt x="6425" y="11478"/>
                    <a:pt x="6662" y="11397"/>
                    <a:pt x="6761" y="11858"/>
                  </a:cubicBezTo>
                  <a:cubicBezTo>
                    <a:pt x="6796" y="12025"/>
                    <a:pt x="6737" y="12262"/>
                    <a:pt x="6743" y="12440"/>
                  </a:cubicBezTo>
                  <a:cubicBezTo>
                    <a:pt x="6745" y="12685"/>
                    <a:pt x="6799" y="12927"/>
                    <a:pt x="6896" y="13154"/>
                  </a:cubicBezTo>
                  <a:cubicBezTo>
                    <a:pt x="7141" y="13700"/>
                    <a:pt x="7579" y="13947"/>
                    <a:pt x="8040" y="13947"/>
                  </a:cubicBezTo>
                  <a:cubicBezTo>
                    <a:pt x="8457" y="13947"/>
                    <a:pt x="8893" y="13745"/>
                    <a:pt x="9222" y="13380"/>
                  </a:cubicBezTo>
                  <a:cubicBezTo>
                    <a:pt x="9545" y="13022"/>
                    <a:pt x="9809" y="12564"/>
                    <a:pt x="9898" y="12084"/>
                  </a:cubicBezTo>
                  <a:cubicBezTo>
                    <a:pt x="9979" y="11645"/>
                    <a:pt x="9879" y="11203"/>
                    <a:pt x="10046" y="10774"/>
                  </a:cubicBezTo>
                  <a:cubicBezTo>
                    <a:pt x="10203" y="10365"/>
                    <a:pt x="10480" y="9993"/>
                    <a:pt x="10709" y="9621"/>
                  </a:cubicBezTo>
                  <a:cubicBezTo>
                    <a:pt x="11051" y="9066"/>
                    <a:pt x="11415" y="8516"/>
                    <a:pt x="11749" y="7953"/>
                  </a:cubicBezTo>
                  <a:cubicBezTo>
                    <a:pt x="11229" y="7274"/>
                    <a:pt x="10833" y="6503"/>
                    <a:pt x="10521" y="5692"/>
                  </a:cubicBezTo>
                  <a:cubicBezTo>
                    <a:pt x="10386" y="5606"/>
                    <a:pt x="10251" y="5520"/>
                    <a:pt x="10119" y="5428"/>
                  </a:cubicBezTo>
                  <a:cubicBezTo>
                    <a:pt x="9343" y="4875"/>
                    <a:pt x="9114" y="4164"/>
                    <a:pt x="8950" y="3251"/>
                  </a:cubicBezTo>
                  <a:cubicBezTo>
                    <a:pt x="8801" y="2445"/>
                    <a:pt x="8578" y="1472"/>
                    <a:pt x="8182" y="626"/>
                  </a:cubicBezTo>
                  <a:cubicBezTo>
                    <a:pt x="7864" y="532"/>
                    <a:pt x="7527" y="478"/>
                    <a:pt x="7206" y="389"/>
                  </a:cubicBezTo>
                  <a:cubicBezTo>
                    <a:pt x="6864" y="286"/>
                    <a:pt x="6530" y="157"/>
                    <a:pt x="6209" y="1"/>
                  </a:cubicBezTo>
                  <a:close/>
                </a:path>
              </a:pathLst>
            </a:custGeom>
            <a:solidFill>
              <a:srgbClr val="1150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50"/>
            <p:cNvSpPr/>
            <p:nvPr/>
          </p:nvSpPr>
          <p:spPr>
            <a:xfrm>
              <a:off x="4312825" y="1724075"/>
              <a:ext cx="87200" cy="145775"/>
            </a:xfrm>
            <a:custGeom>
              <a:rect b="b" l="l" r="r" t="t"/>
              <a:pathLst>
                <a:path extrusionOk="0" h="5831" w="3488">
                  <a:moveTo>
                    <a:pt x="1405" y="1"/>
                  </a:moveTo>
                  <a:cubicBezTo>
                    <a:pt x="1345" y="1"/>
                    <a:pt x="1285" y="8"/>
                    <a:pt x="1224" y="22"/>
                  </a:cubicBezTo>
                  <a:cubicBezTo>
                    <a:pt x="866" y="105"/>
                    <a:pt x="610" y="434"/>
                    <a:pt x="502" y="787"/>
                  </a:cubicBezTo>
                  <a:cubicBezTo>
                    <a:pt x="373" y="1216"/>
                    <a:pt x="440" y="1671"/>
                    <a:pt x="429" y="2110"/>
                  </a:cubicBezTo>
                  <a:cubicBezTo>
                    <a:pt x="416" y="2671"/>
                    <a:pt x="386" y="3231"/>
                    <a:pt x="364" y="3792"/>
                  </a:cubicBezTo>
                  <a:cubicBezTo>
                    <a:pt x="348" y="4193"/>
                    <a:pt x="311" y="4646"/>
                    <a:pt x="1" y="4902"/>
                  </a:cubicBezTo>
                  <a:cubicBezTo>
                    <a:pt x="435" y="5317"/>
                    <a:pt x="965" y="5614"/>
                    <a:pt x="1545" y="5770"/>
                  </a:cubicBezTo>
                  <a:cubicBezTo>
                    <a:pt x="1673" y="5803"/>
                    <a:pt x="1806" y="5831"/>
                    <a:pt x="1941" y="5831"/>
                  </a:cubicBezTo>
                  <a:cubicBezTo>
                    <a:pt x="1978" y="5831"/>
                    <a:pt x="2016" y="5828"/>
                    <a:pt x="2054" y="5824"/>
                  </a:cubicBezTo>
                  <a:cubicBezTo>
                    <a:pt x="2235" y="5799"/>
                    <a:pt x="2404" y="5716"/>
                    <a:pt x="2558" y="5619"/>
                  </a:cubicBezTo>
                  <a:cubicBezTo>
                    <a:pt x="2946" y="5374"/>
                    <a:pt x="3264" y="5037"/>
                    <a:pt x="3488" y="4638"/>
                  </a:cubicBezTo>
                  <a:lnTo>
                    <a:pt x="3488" y="4638"/>
                  </a:lnTo>
                  <a:cubicBezTo>
                    <a:pt x="3482" y="4639"/>
                    <a:pt x="3477" y="4639"/>
                    <a:pt x="3471" y="4639"/>
                  </a:cubicBezTo>
                  <a:cubicBezTo>
                    <a:pt x="3343" y="4639"/>
                    <a:pt x="3262" y="4487"/>
                    <a:pt x="3224" y="4360"/>
                  </a:cubicBezTo>
                  <a:cubicBezTo>
                    <a:pt x="2976" y="3595"/>
                    <a:pt x="2798" y="2806"/>
                    <a:pt x="2693" y="2008"/>
                  </a:cubicBezTo>
                  <a:cubicBezTo>
                    <a:pt x="2633" y="1544"/>
                    <a:pt x="2593" y="1062"/>
                    <a:pt x="2369" y="650"/>
                  </a:cubicBezTo>
                  <a:cubicBezTo>
                    <a:pt x="2178" y="292"/>
                    <a:pt x="1801" y="1"/>
                    <a:pt x="1405" y="1"/>
                  </a:cubicBezTo>
                  <a:close/>
                </a:path>
              </a:pathLst>
            </a:custGeom>
            <a:solidFill>
              <a:srgbClr val="DD7F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50"/>
            <p:cNvSpPr/>
            <p:nvPr/>
          </p:nvSpPr>
          <p:spPr>
            <a:xfrm>
              <a:off x="4322125" y="1740250"/>
              <a:ext cx="61475" cy="95475"/>
            </a:xfrm>
            <a:custGeom>
              <a:rect b="b" l="l" r="r" t="t"/>
              <a:pathLst>
                <a:path extrusionOk="0" h="3819" w="2459">
                  <a:moveTo>
                    <a:pt x="875" y="1"/>
                  </a:moveTo>
                  <a:cubicBezTo>
                    <a:pt x="613" y="1"/>
                    <a:pt x="358" y="33"/>
                    <a:pt x="138" y="119"/>
                  </a:cubicBezTo>
                  <a:cubicBezTo>
                    <a:pt x="135" y="124"/>
                    <a:pt x="133" y="132"/>
                    <a:pt x="130" y="140"/>
                  </a:cubicBezTo>
                  <a:cubicBezTo>
                    <a:pt x="1" y="569"/>
                    <a:pt x="68" y="1021"/>
                    <a:pt x="57" y="1463"/>
                  </a:cubicBezTo>
                  <a:cubicBezTo>
                    <a:pt x="52" y="1617"/>
                    <a:pt x="46" y="1768"/>
                    <a:pt x="41" y="1919"/>
                  </a:cubicBezTo>
                  <a:cubicBezTo>
                    <a:pt x="195" y="2140"/>
                    <a:pt x="345" y="2342"/>
                    <a:pt x="426" y="2495"/>
                  </a:cubicBezTo>
                  <a:cubicBezTo>
                    <a:pt x="655" y="2921"/>
                    <a:pt x="898" y="3590"/>
                    <a:pt x="1386" y="3781"/>
                  </a:cubicBezTo>
                  <a:cubicBezTo>
                    <a:pt x="1440" y="3807"/>
                    <a:pt x="1500" y="3819"/>
                    <a:pt x="1560" y="3819"/>
                  </a:cubicBezTo>
                  <a:cubicBezTo>
                    <a:pt x="1600" y="3819"/>
                    <a:pt x="1640" y="3813"/>
                    <a:pt x="1679" y="3802"/>
                  </a:cubicBezTo>
                  <a:cubicBezTo>
                    <a:pt x="1836" y="3746"/>
                    <a:pt x="1914" y="3579"/>
                    <a:pt x="1976" y="3425"/>
                  </a:cubicBezTo>
                  <a:cubicBezTo>
                    <a:pt x="2143" y="3021"/>
                    <a:pt x="2305" y="2614"/>
                    <a:pt x="2458" y="2204"/>
                  </a:cubicBezTo>
                  <a:cubicBezTo>
                    <a:pt x="2404" y="1924"/>
                    <a:pt x="2356" y="1644"/>
                    <a:pt x="2321" y="1361"/>
                  </a:cubicBezTo>
                  <a:cubicBezTo>
                    <a:pt x="2267" y="957"/>
                    <a:pt x="2229" y="539"/>
                    <a:pt x="2073" y="164"/>
                  </a:cubicBezTo>
                  <a:cubicBezTo>
                    <a:pt x="1737" y="85"/>
                    <a:pt x="1297" y="1"/>
                    <a:pt x="875" y="1"/>
                  </a:cubicBezTo>
                  <a:close/>
                </a:path>
              </a:pathLst>
            </a:custGeom>
            <a:solidFill>
              <a:srgbClr val="CA6E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50"/>
            <p:cNvSpPr/>
            <p:nvPr/>
          </p:nvSpPr>
          <p:spPr>
            <a:xfrm>
              <a:off x="4300500" y="1666650"/>
              <a:ext cx="92325" cy="133200"/>
            </a:xfrm>
            <a:custGeom>
              <a:rect b="b" l="l" r="r" t="t"/>
              <a:pathLst>
                <a:path extrusionOk="0" h="5328" w="3693">
                  <a:moveTo>
                    <a:pt x="2019" y="1"/>
                  </a:moveTo>
                  <a:cubicBezTo>
                    <a:pt x="1504" y="1"/>
                    <a:pt x="976" y="292"/>
                    <a:pt x="728" y="732"/>
                  </a:cubicBezTo>
                  <a:cubicBezTo>
                    <a:pt x="461" y="1201"/>
                    <a:pt x="480" y="1764"/>
                    <a:pt x="504" y="2305"/>
                  </a:cubicBezTo>
                  <a:cubicBezTo>
                    <a:pt x="463" y="2281"/>
                    <a:pt x="420" y="2266"/>
                    <a:pt x="377" y="2266"/>
                  </a:cubicBezTo>
                  <a:cubicBezTo>
                    <a:pt x="334" y="2266"/>
                    <a:pt x="292" y="2281"/>
                    <a:pt x="251" y="2316"/>
                  </a:cubicBezTo>
                  <a:cubicBezTo>
                    <a:pt x="1" y="2529"/>
                    <a:pt x="359" y="2909"/>
                    <a:pt x="539" y="3079"/>
                  </a:cubicBezTo>
                  <a:cubicBezTo>
                    <a:pt x="550" y="3359"/>
                    <a:pt x="588" y="3639"/>
                    <a:pt x="650" y="3917"/>
                  </a:cubicBezTo>
                  <a:cubicBezTo>
                    <a:pt x="760" y="4388"/>
                    <a:pt x="1000" y="4847"/>
                    <a:pt x="1402" y="5116"/>
                  </a:cubicBezTo>
                  <a:cubicBezTo>
                    <a:pt x="1605" y="5252"/>
                    <a:pt x="1853" y="5327"/>
                    <a:pt x="2097" y="5327"/>
                  </a:cubicBezTo>
                  <a:cubicBezTo>
                    <a:pt x="2335" y="5327"/>
                    <a:pt x="2568" y="5256"/>
                    <a:pt x="2749" y="5100"/>
                  </a:cubicBezTo>
                  <a:cubicBezTo>
                    <a:pt x="2889" y="4979"/>
                    <a:pt x="2989" y="4817"/>
                    <a:pt x="3086" y="4658"/>
                  </a:cubicBezTo>
                  <a:cubicBezTo>
                    <a:pt x="3202" y="4467"/>
                    <a:pt x="3315" y="4270"/>
                    <a:pt x="3380" y="4054"/>
                  </a:cubicBezTo>
                  <a:cubicBezTo>
                    <a:pt x="3466" y="3758"/>
                    <a:pt x="3453" y="3440"/>
                    <a:pt x="3431" y="3130"/>
                  </a:cubicBezTo>
                  <a:cubicBezTo>
                    <a:pt x="3431" y="3108"/>
                    <a:pt x="3428" y="3084"/>
                    <a:pt x="3428" y="3063"/>
                  </a:cubicBezTo>
                  <a:cubicBezTo>
                    <a:pt x="3665" y="2931"/>
                    <a:pt x="3690" y="2534"/>
                    <a:pt x="3692" y="2305"/>
                  </a:cubicBezTo>
                  <a:cubicBezTo>
                    <a:pt x="3690" y="2233"/>
                    <a:pt x="3636" y="2176"/>
                    <a:pt x="3563" y="2173"/>
                  </a:cubicBezTo>
                  <a:cubicBezTo>
                    <a:pt x="3554" y="2172"/>
                    <a:pt x="3545" y="2172"/>
                    <a:pt x="3537" y="2172"/>
                  </a:cubicBezTo>
                  <a:cubicBezTo>
                    <a:pt x="3470" y="2172"/>
                    <a:pt x="3406" y="2199"/>
                    <a:pt x="3358" y="2246"/>
                  </a:cubicBezTo>
                  <a:cubicBezTo>
                    <a:pt x="3331" y="2020"/>
                    <a:pt x="3304" y="1793"/>
                    <a:pt x="3275" y="1567"/>
                  </a:cubicBezTo>
                  <a:cubicBezTo>
                    <a:pt x="3194" y="998"/>
                    <a:pt x="3019" y="252"/>
                    <a:pt x="2399" y="58"/>
                  </a:cubicBezTo>
                  <a:cubicBezTo>
                    <a:pt x="2276" y="19"/>
                    <a:pt x="2148" y="1"/>
                    <a:pt x="2019" y="1"/>
                  </a:cubicBezTo>
                  <a:close/>
                </a:path>
              </a:pathLst>
            </a:custGeom>
            <a:solidFill>
              <a:srgbClr val="DD7F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50"/>
            <p:cNvSpPr/>
            <p:nvPr/>
          </p:nvSpPr>
          <p:spPr>
            <a:xfrm>
              <a:off x="4345325" y="1670050"/>
              <a:ext cx="475" cy="725"/>
            </a:xfrm>
            <a:custGeom>
              <a:rect b="b" l="l" r="r" t="t"/>
              <a:pathLst>
                <a:path extrusionOk="0" h="29" w="19">
                  <a:moveTo>
                    <a:pt x="10" y="0"/>
                  </a:moveTo>
                  <a:lnTo>
                    <a:pt x="10" y="0"/>
                  </a:lnTo>
                  <a:cubicBezTo>
                    <a:pt x="1" y="7"/>
                    <a:pt x="4" y="29"/>
                    <a:pt x="14" y="29"/>
                  </a:cubicBezTo>
                  <a:cubicBezTo>
                    <a:pt x="15" y="29"/>
                    <a:pt x="17" y="28"/>
                    <a:pt x="18" y="27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9F65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50"/>
            <p:cNvSpPr/>
            <p:nvPr/>
          </p:nvSpPr>
          <p:spPr>
            <a:xfrm>
              <a:off x="4343550" y="1648625"/>
              <a:ext cx="18675" cy="23725"/>
            </a:xfrm>
            <a:custGeom>
              <a:rect b="b" l="l" r="r" t="t"/>
              <a:pathLst>
                <a:path extrusionOk="0" h="949" w="747">
                  <a:moveTo>
                    <a:pt x="472" y="0"/>
                  </a:moveTo>
                  <a:cubicBezTo>
                    <a:pt x="438" y="0"/>
                    <a:pt x="403" y="5"/>
                    <a:pt x="370" y="11"/>
                  </a:cubicBezTo>
                  <a:cubicBezTo>
                    <a:pt x="219" y="38"/>
                    <a:pt x="60" y="119"/>
                    <a:pt x="17" y="264"/>
                  </a:cubicBezTo>
                  <a:cubicBezTo>
                    <a:pt x="0" y="340"/>
                    <a:pt x="0" y="415"/>
                    <a:pt x="19" y="491"/>
                  </a:cubicBezTo>
                  <a:cubicBezTo>
                    <a:pt x="33" y="590"/>
                    <a:pt x="49" y="693"/>
                    <a:pt x="65" y="792"/>
                  </a:cubicBezTo>
                  <a:lnTo>
                    <a:pt x="81" y="860"/>
                  </a:lnTo>
                  <a:lnTo>
                    <a:pt x="84" y="857"/>
                  </a:lnTo>
                  <a:cubicBezTo>
                    <a:pt x="87" y="856"/>
                    <a:pt x="89" y="856"/>
                    <a:pt x="92" y="856"/>
                  </a:cubicBezTo>
                  <a:cubicBezTo>
                    <a:pt x="105" y="856"/>
                    <a:pt x="118" y="867"/>
                    <a:pt x="127" y="879"/>
                  </a:cubicBezTo>
                  <a:cubicBezTo>
                    <a:pt x="180" y="927"/>
                    <a:pt x="248" y="948"/>
                    <a:pt x="318" y="948"/>
                  </a:cubicBezTo>
                  <a:cubicBezTo>
                    <a:pt x="422" y="948"/>
                    <a:pt x="530" y="902"/>
                    <a:pt x="599" y="825"/>
                  </a:cubicBezTo>
                  <a:cubicBezTo>
                    <a:pt x="717" y="693"/>
                    <a:pt x="747" y="504"/>
                    <a:pt x="739" y="326"/>
                  </a:cubicBezTo>
                  <a:cubicBezTo>
                    <a:pt x="733" y="218"/>
                    <a:pt x="709" y="103"/>
                    <a:pt x="620" y="41"/>
                  </a:cubicBezTo>
                  <a:cubicBezTo>
                    <a:pt x="577" y="11"/>
                    <a:pt x="526" y="0"/>
                    <a:pt x="472" y="0"/>
                  </a:cubicBezTo>
                  <a:close/>
                </a:path>
              </a:pathLst>
            </a:custGeom>
            <a:solidFill>
              <a:srgbClr val="A23C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50"/>
            <p:cNvSpPr/>
            <p:nvPr/>
          </p:nvSpPr>
          <p:spPr>
            <a:xfrm>
              <a:off x="4311350" y="1666650"/>
              <a:ext cx="75800" cy="133200"/>
            </a:xfrm>
            <a:custGeom>
              <a:rect b="b" l="l" r="r" t="t"/>
              <a:pathLst>
                <a:path extrusionOk="0" h="5328" w="3032">
                  <a:moveTo>
                    <a:pt x="2060" y="244"/>
                  </a:moveTo>
                  <a:cubicBezTo>
                    <a:pt x="2114" y="244"/>
                    <a:pt x="2167" y="254"/>
                    <a:pt x="2213" y="282"/>
                  </a:cubicBezTo>
                  <a:cubicBezTo>
                    <a:pt x="2272" y="319"/>
                    <a:pt x="2321" y="373"/>
                    <a:pt x="2353" y="435"/>
                  </a:cubicBezTo>
                  <a:cubicBezTo>
                    <a:pt x="2401" y="513"/>
                    <a:pt x="2426" y="605"/>
                    <a:pt x="2420" y="699"/>
                  </a:cubicBezTo>
                  <a:cubicBezTo>
                    <a:pt x="2410" y="791"/>
                    <a:pt x="2396" y="907"/>
                    <a:pt x="2307" y="934"/>
                  </a:cubicBezTo>
                  <a:cubicBezTo>
                    <a:pt x="2725" y="1368"/>
                    <a:pt x="2824" y="2012"/>
                    <a:pt x="2870" y="2610"/>
                  </a:cubicBezTo>
                  <a:cubicBezTo>
                    <a:pt x="2884" y="2726"/>
                    <a:pt x="2881" y="2844"/>
                    <a:pt x="2860" y="2960"/>
                  </a:cubicBezTo>
                  <a:cubicBezTo>
                    <a:pt x="2833" y="3073"/>
                    <a:pt x="2803" y="3189"/>
                    <a:pt x="2701" y="3246"/>
                  </a:cubicBezTo>
                  <a:cubicBezTo>
                    <a:pt x="2754" y="3650"/>
                    <a:pt x="2714" y="4060"/>
                    <a:pt x="2582" y="4445"/>
                  </a:cubicBezTo>
                  <a:cubicBezTo>
                    <a:pt x="2531" y="4596"/>
                    <a:pt x="2442" y="4760"/>
                    <a:pt x="2288" y="4782"/>
                  </a:cubicBezTo>
                  <a:cubicBezTo>
                    <a:pt x="2273" y="4785"/>
                    <a:pt x="2258" y="4786"/>
                    <a:pt x="2242" y="4786"/>
                  </a:cubicBezTo>
                  <a:cubicBezTo>
                    <a:pt x="2167" y="4786"/>
                    <a:pt x="2093" y="4756"/>
                    <a:pt x="2019" y="4736"/>
                  </a:cubicBezTo>
                  <a:cubicBezTo>
                    <a:pt x="1936" y="4714"/>
                    <a:pt x="1851" y="4702"/>
                    <a:pt x="1767" y="4702"/>
                  </a:cubicBezTo>
                  <a:cubicBezTo>
                    <a:pt x="1680" y="4702"/>
                    <a:pt x="1593" y="4714"/>
                    <a:pt x="1509" y="4739"/>
                  </a:cubicBezTo>
                  <a:cubicBezTo>
                    <a:pt x="1378" y="4778"/>
                    <a:pt x="1249" y="4845"/>
                    <a:pt x="1118" y="4845"/>
                  </a:cubicBezTo>
                  <a:cubicBezTo>
                    <a:pt x="1096" y="4845"/>
                    <a:pt x="1074" y="4843"/>
                    <a:pt x="1051" y="4839"/>
                  </a:cubicBezTo>
                  <a:cubicBezTo>
                    <a:pt x="957" y="4814"/>
                    <a:pt x="873" y="4760"/>
                    <a:pt x="809" y="4690"/>
                  </a:cubicBezTo>
                  <a:cubicBezTo>
                    <a:pt x="467" y="4345"/>
                    <a:pt x="432" y="3833"/>
                    <a:pt x="394" y="3348"/>
                  </a:cubicBezTo>
                  <a:cubicBezTo>
                    <a:pt x="192" y="3235"/>
                    <a:pt x="159" y="2963"/>
                    <a:pt x="151" y="2729"/>
                  </a:cubicBezTo>
                  <a:cubicBezTo>
                    <a:pt x="132" y="2262"/>
                    <a:pt x="116" y="1785"/>
                    <a:pt x="246" y="1335"/>
                  </a:cubicBezTo>
                  <a:cubicBezTo>
                    <a:pt x="275" y="1225"/>
                    <a:pt x="324" y="1106"/>
                    <a:pt x="426" y="1058"/>
                  </a:cubicBezTo>
                  <a:cubicBezTo>
                    <a:pt x="326" y="990"/>
                    <a:pt x="300" y="845"/>
                    <a:pt x="340" y="732"/>
                  </a:cubicBezTo>
                  <a:cubicBezTo>
                    <a:pt x="383" y="619"/>
                    <a:pt x="480" y="532"/>
                    <a:pt x="585" y="473"/>
                  </a:cubicBezTo>
                  <a:cubicBezTo>
                    <a:pt x="723" y="398"/>
                    <a:pt x="876" y="360"/>
                    <a:pt x="1029" y="360"/>
                  </a:cubicBezTo>
                  <a:cubicBezTo>
                    <a:pt x="1164" y="360"/>
                    <a:pt x="1299" y="390"/>
                    <a:pt x="1423" y="449"/>
                  </a:cubicBezTo>
                  <a:cubicBezTo>
                    <a:pt x="1566" y="371"/>
                    <a:pt x="1717" y="314"/>
                    <a:pt x="1871" y="274"/>
                  </a:cubicBezTo>
                  <a:cubicBezTo>
                    <a:pt x="1931" y="258"/>
                    <a:pt x="1997" y="244"/>
                    <a:pt x="2060" y="244"/>
                  </a:cubicBezTo>
                  <a:close/>
                  <a:moveTo>
                    <a:pt x="1585" y="1"/>
                  </a:moveTo>
                  <a:cubicBezTo>
                    <a:pt x="1070" y="1"/>
                    <a:pt x="542" y="292"/>
                    <a:pt x="294" y="732"/>
                  </a:cubicBezTo>
                  <a:cubicBezTo>
                    <a:pt x="0" y="1249"/>
                    <a:pt x="52" y="1882"/>
                    <a:pt x="79" y="2475"/>
                  </a:cubicBezTo>
                  <a:cubicBezTo>
                    <a:pt x="103" y="2958"/>
                    <a:pt x="103" y="3445"/>
                    <a:pt x="213" y="3917"/>
                  </a:cubicBezTo>
                  <a:cubicBezTo>
                    <a:pt x="326" y="4386"/>
                    <a:pt x="566" y="4847"/>
                    <a:pt x="965" y="5116"/>
                  </a:cubicBezTo>
                  <a:cubicBezTo>
                    <a:pt x="1168" y="5252"/>
                    <a:pt x="1417" y="5327"/>
                    <a:pt x="1661" y="5327"/>
                  </a:cubicBezTo>
                  <a:cubicBezTo>
                    <a:pt x="1900" y="5327"/>
                    <a:pt x="2133" y="5256"/>
                    <a:pt x="2312" y="5100"/>
                  </a:cubicBezTo>
                  <a:cubicBezTo>
                    <a:pt x="2455" y="4979"/>
                    <a:pt x="2555" y="4817"/>
                    <a:pt x="2649" y="4658"/>
                  </a:cubicBezTo>
                  <a:cubicBezTo>
                    <a:pt x="2765" y="4467"/>
                    <a:pt x="2881" y="4270"/>
                    <a:pt x="2943" y="4054"/>
                  </a:cubicBezTo>
                  <a:cubicBezTo>
                    <a:pt x="3032" y="3758"/>
                    <a:pt x="3019" y="3440"/>
                    <a:pt x="2997" y="3133"/>
                  </a:cubicBezTo>
                  <a:cubicBezTo>
                    <a:pt x="2965" y="2610"/>
                    <a:pt x="2913" y="2087"/>
                    <a:pt x="2841" y="1567"/>
                  </a:cubicBezTo>
                  <a:cubicBezTo>
                    <a:pt x="2760" y="998"/>
                    <a:pt x="2585" y="252"/>
                    <a:pt x="1965" y="58"/>
                  </a:cubicBezTo>
                  <a:cubicBezTo>
                    <a:pt x="1842" y="19"/>
                    <a:pt x="1714" y="1"/>
                    <a:pt x="1585" y="1"/>
                  </a:cubicBezTo>
                  <a:close/>
                </a:path>
              </a:pathLst>
            </a:custGeom>
            <a:solidFill>
              <a:srgbClr val="A23C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50"/>
            <p:cNvSpPr/>
            <p:nvPr/>
          </p:nvSpPr>
          <p:spPr>
            <a:xfrm>
              <a:off x="4312975" y="1666650"/>
              <a:ext cx="70350" cy="48025"/>
            </a:xfrm>
            <a:custGeom>
              <a:rect b="b" l="l" r="r" t="t"/>
              <a:pathLst>
                <a:path extrusionOk="0" h="1921" w="2814">
                  <a:moveTo>
                    <a:pt x="1520" y="1"/>
                  </a:moveTo>
                  <a:cubicBezTo>
                    <a:pt x="1005" y="1"/>
                    <a:pt x="477" y="292"/>
                    <a:pt x="229" y="732"/>
                  </a:cubicBezTo>
                  <a:cubicBezTo>
                    <a:pt x="73" y="1007"/>
                    <a:pt x="16" y="1311"/>
                    <a:pt x="0" y="1629"/>
                  </a:cubicBezTo>
                  <a:cubicBezTo>
                    <a:pt x="32" y="1648"/>
                    <a:pt x="70" y="1667"/>
                    <a:pt x="108" y="1686"/>
                  </a:cubicBezTo>
                  <a:cubicBezTo>
                    <a:pt x="124" y="1567"/>
                    <a:pt x="148" y="1451"/>
                    <a:pt x="181" y="1335"/>
                  </a:cubicBezTo>
                  <a:cubicBezTo>
                    <a:pt x="210" y="1225"/>
                    <a:pt x="259" y="1109"/>
                    <a:pt x="361" y="1058"/>
                  </a:cubicBezTo>
                  <a:cubicBezTo>
                    <a:pt x="259" y="990"/>
                    <a:pt x="235" y="845"/>
                    <a:pt x="275" y="732"/>
                  </a:cubicBezTo>
                  <a:cubicBezTo>
                    <a:pt x="318" y="619"/>
                    <a:pt x="415" y="532"/>
                    <a:pt x="520" y="476"/>
                  </a:cubicBezTo>
                  <a:cubicBezTo>
                    <a:pt x="659" y="399"/>
                    <a:pt x="812" y="361"/>
                    <a:pt x="966" y="361"/>
                  </a:cubicBezTo>
                  <a:cubicBezTo>
                    <a:pt x="1100" y="361"/>
                    <a:pt x="1234" y="390"/>
                    <a:pt x="1358" y="449"/>
                  </a:cubicBezTo>
                  <a:cubicBezTo>
                    <a:pt x="1501" y="371"/>
                    <a:pt x="1652" y="314"/>
                    <a:pt x="1806" y="274"/>
                  </a:cubicBezTo>
                  <a:cubicBezTo>
                    <a:pt x="1866" y="258"/>
                    <a:pt x="1930" y="245"/>
                    <a:pt x="1993" y="245"/>
                  </a:cubicBezTo>
                  <a:cubicBezTo>
                    <a:pt x="2048" y="245"/>
                    <a:pt x="2101" y="255"/>
                    <a:pt x="2148" y="282"/>
                  </a:cubicBezTo>
                  <a:cubicBezTo>
                    <a:pt x="2207" y="319"/>
                    <a:pt x="2256" y="373"/>
                    <a:pt x="2288" y="435"/>
                  </a:cubicBezTo>
                  <a:cubicBezTo>
                    <a:pt x="2336" y="516"/>
                    <a:pt x="2361" y="608"/>
                    <a:pt x="2355" y="699"/>
                  </a:cubicBezTo>
                  <a:cubicBezTo>
                    <a:pt x="2345" y="791"/>
                    <a:pt x="2331" y="907"/>
                    <a:pt x="2242" y="934"/>
                  </a:cubicBezTo>
                  <a:cubicBezTo>
                    <a:pt x="2501" y="1203"/>
                    <a:pt x="2636" y="1551"/>
                    <a:pt x="2714" y="1920"/>
                  </a:cubicBezTo>
                  <a:cubicBezTo>
                    <a:pt x="2746" y="1904"/>
                    <a:pt x="2781" y="1888"/>
                    <a:pt x="2813" y="1872"/>
                  </a:cubicBezTo>
                  <a:cubicBezTo>
                    <a:pt x="2803" y="1772"/>
                    <a:pt x="2789" y="1669"/>
                    <a:pt x="2776" y="1570"/>
                  </a:cubicBezTo>
                  <a:cubicBezTo>
                    <a:pt x="2695" y="998"/>
                    <a:pt x="2520" y="252"/>
                    <a:pt x="1900" y="58"/>
                  </a:cubicBezTo>
                  <a:cubicBezTo>
                    <a:pt x="1777" y="19"/>
                    <a:pt x="1649" y="1"/>
                    <a:pt x="1520" y="1"/>
                  </a:cubicBezTo>
                  <a:close/>
                </a:path>
              </a:pathLst>
            </a:custGeom>
            <a:solidFill>
              <a:srgbClr val="A23C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50"/>
            <p:cNvSpPr/>
            <p:nvPr/>
          </p:nvSpPr>
          <p:spPr>
            <a:xfrm>
              <a:off x="3217476" y="2001625"/>
              <a:ext cx="1804975" cy="615613"/>
            </a:xfrm>
            <a:custGeom>
              <a:rect b="b" l="l" r="r" t="t"/>
              <a:pathLst>
                <a:path extrusionOk="0" h="21508" w="72199">
                  <a:moveTo>
                    <a:pt x="71867" y="1"/>
                  </a:moveTo>
                  <a:cubicBezTo>
                    <a:pt x="67130" y="351"/>
                    <a:pt x="62314" y="351"/>
                    <a:pt x="57415" y="351"/>
                  </a:cubicBezTo>
                  <a:cubicBezTo>
                    <a:pt x="51446" y="351"/>
                    <a:pt x="45483" y="402"/>
                    <a:pt x="39519" y="405"/>
                  </a:cubicBezTo>
                  <a:cubicBezTo>
                    <a:pt x="32051" y="407"/>
                    <a:pt x="24646" y="929"/>
                    <a:pt x="17209" y="929"/>
                  </a:cubicBezTo>
                  <a:cubicBezTo>
                    <a:pt x="14873" y="929"/>
                    <a:pt x="12533" y="877"/>
                    <a:pt x="10187" y="742"/>
                  </a:cubicBezTo>
                  <a:cubicBezTo>
                    <a:pt x="9552" y="705"/>
                    <a:pt x="8925" y="691"/>
                    <a:pt x="8301" y="691"/>
                  </a:cubicBezTo>
                  <a:cubicBezTo>
                    <a:pt x="6568" y="691"/>
                    <a:pt x="4863" y="796"/>
                    <a:pt x="3092" y="796"/>
                  </a:cubicBezTo>
                  <a:cubicBezTo>
                    <a:pt x="3029" y="796"/>
                    <a:pt x="2966" y="796"/>
                    <a:pt x="2903" y="796"/>
                  </a:cubicBezTo>
                  <a:cubicBezTo>
                    <a:pt x="2825" y="795"/>
                    <a:pt x="2747" y="795"/>
                    <a:pt x="2669" y="795"/>
                  </a:cubicBezTo>
                  <a:cubicBezTo>
                    <a:pt x="2113" y="795"/>
                    <a:pt x="1544" y="805"/>
                    <a:pt x="986" y="805"/>
                  </a:cubicBezTo>
                  <a:cubicBezTo>
                    <a:pt x="715" y="805"/>
                    <a:pt x="447" y="803"/>
                    <a:pt x="184" y="796"/>
                  </a:cubicBezTo>
                  <a:lnTo>
                    <a:pt x="184" y="796"/>
                  </a:lnTo>
                  <a:cubicBezTo>
                    <a:pt x="1" y="5363"/>
                    <a:pt x="556" y="9255"/>
                    <a:pt x="550" y="13809"/>
                  </a:cubicBezTo>
                  <a:cubicBezTo>
                    <a:pt x="548" y="16878"/>
                    <a:pt x="426" y="18465"/>
                    <a:pt x="588" y="21508"/>
                  </a:cubicBezTo>
                  <a:cubicBezTo>
                    <a:pt x="2720" y="21508"/>
                    <a:pt x="4417" y="21260"/>
                    <a:pt x="6473" y="21203"/>
                  </a:cubicBezTo>
                  <a:cubicBezTo>
                    <a:pt x="6982" y="21189"/>
                    <a:pt x="7487" y="21184"/>
                    <a:pt x="7988" y="21184"/>
                  </a:cubicBezTo>
                  <a:cubicBezTo>
                    <a:pt x="9634" y="21184"/>
                    <a:pt x="11247" y="21241"/>
                    <a:pt x="12843" y="21241"/>
                  </a:cubicBezTo>
                  <a:cubicBezTo>
                    <a:pt x="13507" y="21241"/>
                    <a:pt x="14168" y="21231"/>
                    <a:pt x="14827" y="21203"/>
                  </a:cubicBezTo>
                  <a:cubicBezTo>
                    <a:pt x="15212" y="21187"/>
                    <a:pt x="15597" y="21180"/>
                    <a:pt x="15981" y="21180"/>
                  </a:cubicBezTo>
                  <a:cubicBezTo>
                    <a:pt x="17687" y="21180"/>
                    <a:pt x="19387" y="21311"/>
                    <a:pt x="21088" y="21311"/>
                  </a:cubicBezTo>
                  <a:cubicBezTo>
                    <a:pt x="21730" y="21311"/>
                    <a:pt x="22373" y="21292"/>
                    <a:pt x="23017" y="21241"/>
                  </a:cubicBezTo>
                  <a:cubicBezTo>
                    <a:pt x="23993" y="21163"/>
                    <a:pt x="24972" y="21144"/>
                    <a:pt x="25951" y="21144"/>
                  </a:cubicBezTo>
                  <a:cubicBezTo>
                    <a:pt x="26870" y="21144"/>
                    <a:pt x="27789" y="21161"/>
                    <a:pt x="28708" y="21161"/>
                  </a:cubicBezTo>
                  <a:cubicBezTo>
                    <a:pt x="29394" y="21161"/>
                    <a:pt x="30079" y="21152"/>
                    <a:pt x="30764" y="21120"/>
                  </a:cubicBezTo>
                  <a:cubicBezTo>
                    <a:pt x="33453" y="20993"/>
                    <a:pt x="36090" y="20931"/>
                    <a:pt x="38736" y="20931"/>
                  </a:cubicBezTo>
                  <a:cubicBezTo>
                    <a:pt x="40974" y="20931"/>
                    <a:pt x="43219" y="20975"/>
                    <a:pt x="45507" y="21060"/>
                  </a:cubicBezTo>
                  <a:cubicBezTo>
                    <a:pt x="46455" y="21096"/>
                    <a:pt x="47381" y="21111"/>
                    <a:pt x="48295" y="21111"/>
                  </a:cubicBezTo>
                  <a:cubicBezTo>
                    <a:pt x="52058" y="21111"/>
                    <a:pt x="55612" y="20856"/>
                    <a:pt x="59687" y="20713"/>
                  </a:cubicBezTo>
                  <a:cubicBezTo>
                    <a:pt x="61163" y="20661"/>
                    <a:pt x="62749" y="20645"/>
                    <a:pt x="64363" y="20645"/>
                  </a:cubicBezTo>
                  <a:cubicBezTo>
                    <a:pt x="67021" y="20645"/>
                    <a:pt x="69756" y="20688"/>
                    <a:pt x="72199" y="20688"/>
                  </a:cubicBezTo>
                  <a:cubicBezTo>
                    <a:pt x="71778" y="18587"/>
                    <a:pt x="72166" y="16792"/>
                    <a:pt x="72166" y="14695"/>
                  </a:cubicBezTo>
                  <a:cubicBezTo>
                    <a:pt x="72164" y="12248"/>
                    <a:pt x="71867" y="10047"/>
                    <a:pt x="71867" y="7635"/>
                  </a:cubicBezTo>
                  <a:cubicBezTo>
                    <a:pt x="71867" y="5132"/>
                    <a:pt x="71986" y="2609"/>
                    <a:pt x="718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3300"/>
                <a:t>Thank you!</a:t>
              </a:r>
              <a:endParaRPr b="1" sz="3300"/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"/>
                <a:t>Ruixian Yang</a:t>
              </a:r>
              <a:endParaRPr sz="1000"/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"/>
                <a:t>Zhongyu Hong</a:t>
              </a:r>
              <a:endParaRPr sz="1000"/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"/>
                <a:t>Yichen Dong</a:t>
              </a:r>
              <a:endParaRPr sz="1000"/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"/>
                <a:t>Yu Lu</a:t>
              </a:r>
              <a:endParaRPr sz="1000"/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"/>
                <a:t>Mengdie Ji</a:t>
              </a:r>
              <a:endParaRPr sz="1000"/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"/>
                <a:t>Do you have any questions?</a:t>
              </a:r>
              <a:endParaRPr sz="1000"/>
            </a:p>
          </p:txBody>
        </p:sp>
        <p:sp>
          <p:nvSpPr>
            <p:cNvPr id="572" name="Google Shape;572;p50"/>
            <p:cNvSpPr/>
            <p:nvPr/>
          </p:nvSpPr>
          <p:spPr>
            <a:xfrm>
              <a:off x="3202725" y="2065425"/>
              <a:ext cx="48925" cy="56850"/>
            </a:xfrm>
            <a:custGeom>
              <a:rect b="b" l="l" r="r" t="t"/>
              <a:pathLst>
                <a:path extrusionOk="0" h="2274" w="1957">
                  <a:moveTo>
                    <a:pt x="539" y="1"/>
                  </a:moveTo>
                  <a:cubicBezTo>
                    <a:pt x="445" y="1"/>
                    <a:pt x="337" y="65"/>
                    <a:pt x="332" y="149"/>
                  </a:cubicBezTo>
                  <a:cubicBezTo>
                    <a:pt x="324" y="238"/>
                    <a:pt x="337" y="329"/>
                    <a:pt x="372" y="413"/>
                  </a:cubicBezTo>
                  <a:cubicBezTo>
                    <a:pt x="316" y="416"/>
                    <a:pt x="259" y="424"/>
                    <a:pt x="205" y="435"/>
                  </a:cubicBezTo>
                  <a:cubicBezTo>
                    <a:pt x="87" y="456"/>
                    <a:pt x="0" y="588"/>
                    <a:pt x="60" y="688"/>
                  </a:cubicBezTo>
                  <a:cubicBezTo>
                    <a:pt x="103" y="766"/>
                    <a:pt x="154" y="839"/>
                    <a:pt x="216" y="903"/>
                  </a:cubicBezTo>
                  <a:cubicBezTo>
                    <a:pt x="235" y="922"/>
                    <a:pt x="256" y="938"/>
                    <a:pt x="281" y="952"/>
                  </a:cubicBezTo>
                  <a:cubicBezTo>
                    <a:pt x="184" y="960"/>
                    <a:pt x="87" y="1014"/>
                    <a:pt x="81" y="1097"/>
                  </a:cubicBezTo>
                  <a:cubicBezTo>
                    <a:pt x="76" y="1246"/>
                    <a:pt x="124" y="1391"/>
                    <a:pt x="221" y="1507"/>
                  </a:cubicBezTo>
                  <a:cubicBezTo>
                    <a:pt x="194" y="1518"/>
                    <a:pt x="170" y="1531"/>
                    <a:pt x="143" y="1545"/>
                  </a:cubicBezTo>
                  <a:cubicBezTo>
                    <a:pt x="17" y="1618"/>
                    <a:pt x="19" y="1752"/>
                    <a:pt x="130" y="1849"/>
                  </a:cubicBezTo>
                  <a:cubicBezTo>
                    <a:pt x="424" y="2116"/>
                    <a:pt x="894" y="2273"/>
                    <a:pt x="1325" y="2273"/>
                  </a:cubicBezTo>
                  <a:cubicBezTo>
                    <a:pt x="1451" y="2273"/>
                    <a:pt x="1573" y="2260"/>
                    <a:pt x="1687" y="2232"/>
                  </a:cubicBezTo>
                  <a:cubicBezTo>
                    <a:pt x="1957" y="2167"/>
                    <a:pt x="1854" y="1830"/>
                    <a:pt x="1574" y="1828"/>
                  </a:cubicBezTo>
                  <a:cubicBezTo>
                    <a:pt x="1418" y="1828"/>
                    <a:pt x="1262" y="1812"/>
                    <a:pt x="1108" y="1782"/>
                  </a:cubicBezTo>
                  <a:cubicBezTo>
                    <a:pt x="1121" y="1763"/>
                    <a:pt x="1132" y="1744"/>
                    <a:pt x="1138" y="1723"/>
                  </a:cubicBezTo>
                  <a:cubicBezTo>
                    <a:pt x="1151" y="1723"/>
                    <a:pt x="1164" y="1724"/>
                    <a:pt x="1177" y="1724"/>
                  </a:cubicBezTo>
                  <a:cubicBezTo>
                    <a:pt x="1253" y="1724"/>
                    <a:pt x="1328" y="1711"/>
                    <a:pt x="1402" y="1690"/>
                  </a:cubicBezTo>
                  <a:cubicBezTo>
                    <a:pt x="1426" y="1682"/>
                    <a:pt x="1448" y="1671"/>
                    <a:pt x="1466" y="1655"/>
                  </a:cubicBezTo>
                  <a:cubicBezTo>
                    <a:pt x="1607" y="1609"/>
                    <a:pt x="1660" y="1442"/>
                    <a:pt x="1520" y="1345"/>
                  </a:cubicBezTo>
                  <a:cubicBezTo>
                    <a:pt x="1342" y="1224"/>
                    <a:pt x="1130" y="1168"/>
                    <a:pt x="938" y="1065"/>
                  </a:cubicBezTo>
                  <a:cubicBezTo>
                    <a:pt x="836" y="1012"/>
                    <a:pt x="701" y="945"/>
                    <a:pt x="764" y="945"/>
                  </a:cubicBezTo>
                  <a:cubicBezTo>
                    <a:pt x="780" y="945"/>
                    <a:pt x="810" y="949"/>
                    <a:pt x="857" y="960"/>
                  </a:cubicBezTo>
                  <a:cubicBezTo>
                    <a:pt x="925" y="976"/>
                    <a:pt x="992" y="998"/>
                    <a:pt x="1057" y="1022"/>
                  </a:cubicBezTo>
                  <a:lnTo>
                    <a:pt x="1070" y="1027"/>
                  </a:lnTo>
                  <a:cubicBezTo>
                    <a:pt x="1089" y="1035"/>
                    <a:pt x="1111" y="1041"/>
                    <a:pt x="1130" y="1046"/>
                  </a:cubicBezTo>
                  <a:cubicBezTo>
                    <a:pt x="1158" y="1055"/>
                    <a:pt x="1184" y="1059"/>
                    <a:pt x="1208" y="1059"/>
                  </a:cubicBezTo>
                  <a:cubicBezTo>
                    <a:pt x="1393" y="1059"/>
                    <a:pt x="1468" y="829"/>
                    <a:pt x="1321" y="718"/>
                  </a:cubicBezTo>
                  <a:cubicBezTo>
                    <a:pt x="1337" y="623"/>
                    <a:pt x="1278" y="521"/>
                    <a:pt x="1127" y="488"/>
                  </a:cubicBezTo>
                  <a:lnTo>
                    <a:pt x="1049" y="472"/>
                  </a:lnTo>
                  <a:cubicBezTo>
                    <a:pt x="1003" y="462"/>
                    <a:pt x="957" y="443"/>
                    <a:pt x="917" y="418"/>
                  </a:cubicBezTo>
                  <a:lnTo>
                    <a:pt x="917" y="418"/>
                  </a:lnTo>
                  <a:cubicBezTo>
                    <a:pt x="1027" y="440"/>
                    <a:pt x="1135" y="472"/>
                    <a:pt x="1240" y="513"/>
                  </a:cubicBezTo>
                  <a:cubicBezTo>
                    <a:pt x="1276" y="526"/>
                    <a:pt x="1310" y="532"/>
                    <a:pt x="1343" y="532"/>
                  </a:cubicBezTo>
                  <a:cubicBezTo>
                    <a:pt x="1555" y="532"/>
                    <a:pt x="1668" y="278"/>
                    <a:pt x="1431" y="189"/>
                  </a:cubicBezTo>
                  <a:cubicBezTo>
                    <a:pt x="1135" y="79"/>
                    <a:pt x="860" y="1"/>
                    <a:pt x="539" y="1"/>
                  </a:cubicBezTo>
                  <a:close/>
                </a:path>
              </a:pathLst>
            </a:custGeom>
            <a:solidFill>
              <a:srgbClr val="F9BA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50"/>
            <p:cNvSpPr/>
            <p:nvPr/>
          </p:nvSpPr>
          <p:spPr>
            <a:xfrm>
              <a:off x="3628100" y="2005825"/>
              <a:ext cx="56275" cy="45950"/>
            </a:xfrm>
            <a:custGeom>
              <a:rect b="b" l="l" r="r" t="t"/>
              <a:pathLst>
                <a:path extrusionOk="0" h="1838" w="2251">
                  <a:moveTo>
                    <a:pt x="369" y="1"/>
                  </a:moveTo>
                  <a:cubicBezTo>
                    <a:pt x="294" y="1"/>
                    <a:pt x="216" y="35"/>
                    <a:pt x="181" y="91"/>
                  </a:cubicBezTo>
                  <a:cubicBezTo>
                    <a:pt x="173" y="100"/>
                    <a:pt x="170" y="105"/>
                    <a:pt x="165" y="110"/>
                  </a:cubicBezTo>
                  <a:cubicBezTo>
                    <a:pt x="78" y="132"/>
                    <a:pt x="3" y="191"/>
                    <a:pt x="3" y="291"/>
                  </a:cubicBezTo>
                  <a:cubicBezTo>
                    <a:pt x="0" y="469"/>
                    <a:pt x="35" y="638"/>
                    <a:pt x="51" y="814"/>
                  </a:cubicBezTo>
                  <a:cubicBezTo>
                    <a:pt x="57" y="881"/>
                    <a:pt x="59" y="946"/>
                    <a:pt x="62" y="1010"/>
                  </a:cubicBezTo>
                  <a:cubicBezTo>
                    <a:pt x="65" y="1131"/>
                    <a:pt x="167" y="1190"/>
                    <a:pt x="271" y="1190"/>
                  </a:cubicBezTo>
                  <a:cubicBezTo>
                    <a:pt x="339" y="1190"/>
                    <a:pt x="408" y="1164"/>
                    <a:pt x="450" y="1113"/>
                  </a:cubicBezTo>
                  <a:cubicBezTo>
                    <a:pt x="458" y="1196"/>
                    <a:pt x="464" y="1280"/>
                    <a:pt x="469" y="1366"/>
                  </a:cubicBezTo>
                  <a:cubicBezTo>
                    <a:pt x="472" y="1482"/>
                    <a:pt x="576" y="1540"/>
                    <a:pt x="681" y="1540"/>
                  </a:cubicBezTo>
                  <a:cubicBezTo>
                    <a:pt x="787" y="1540"/>
                    <a:pt x="892" y="1480"/>
                    <a:pt x="889" y="1361"/>
                  </a:cubicBezTo>
                  <a:cubicBezTo>
                    <a:pt x="889" y="1342"/>
                    <a:pt x="889" y="1320"/>
                    <a:pt x="887" y="1301"/>
                  </a:cubicBezTo>
                  <a:cubicBezTo>
                    <a:pt x="881" y="1140"/>
                    <a:pt x="868" y="978"/>
                    <a:pt x="844" y="816"/>
                  </a:cubicBezTo>
                  <a:cubicBezTo>
                    <a:pt x="841" y="765"/>
                    <a:pt x="844" y="717"/>
                    <a:pt x="849" y="668"/>
                  </a:cubicBezTo>
                  <a:cubicBezTo>
                    <a:pt x="898" y="760"/>
                    <a:pt x="935" y="862"/>
                    <a:pt x="951" y="967"/>
                  </a:cubicBezTo>
                  <a:cubicBezTo>
                    <a:pt x="965" y="1207"/>
                    <a:pt x="978" y="1444"/>
                    <a:pt x="986" y="1684"/>
                  </a:cubicBezTo>
                  <a:cubicBezTo>
                    <a:pt x="986" y="1786"/>
                    <a:pt x="1076" y="1837"/>
                    <a:pt x="1166" y="1837"/>
                  </a:cubicBezTo>
                  <a:cubicBezTo>
                    <a:pt x="1260" y="1837"/>
                    <a:pt x="1354" y="1784"/>
                    <a:pt x="1356" y="1679"/>
                  </a:cubicBezTo>
                  <a:cubicBezTo>
                    <a:pt x="1356" y="1468"/>
                    <a:pt x="1345" y="1253"/>
                    <a:pt x="1366" y="1043"/>
                  </a:cubicBezTo>
                  <a:cubicBezTo>
                    <a:pt x="1374" y="962"/>
                    <a:pt x="1380" y="865"/>
                    <a:pt x="1393" y="768"/>
                  </a:cubicBezTo>
                  <a:cubicBezTo>
                    <a:pt x="1423" y="819"/>
                    <a:pt x="1450" y="873"/>
                    <a:pt x="1469" y="930"/>
                  </a:cubicBezTo>
                  <a:cubicBezTo>
                    <a:pt x="1517" y="1056"/>
                    <a:pt x="1461" y="1175"/>
                    <a:pt x="1504" y="1291"/>
                  </a:cubicBezTo>
                  <a:cubicBezTo>
                    <a:pt x="1525" y="1350"/>
                    <a:pt x="1577" y="1371"/>
                    <a:pt x="1639" y="1390"/>
                  </a:cubicBezTo>
                  <a:cubicBezTo>
                    <a:pt x="1654" y="1395"/>
                    <a:pt x="1670" y="1398"/>
                    <a:pt x="1687" y="1398"/>
                  </a:cubicBezTo>
                  <a:cubicBezTo>
                    <a:pt x="1740" y="1398"/>
                    <a:pt x="1793" y="1373"/>
                    <a:pt x="1830" y="1345"/>
                  </a:cubicBezTo>
                  <a:cubicBezTo>
                    <a:pt x="2250" y="1013"/>
                    <a:pt x="1795" y="312"/>
                    <a:pt x="1407" y="126"/>
                  </a:cubicBezTo>
                  <a:cubicBezTo>
                    <a:pt x="1367" y="107"/>
                    <a:pt x="1323" y="98"/>
                    <a:pt x="1281" y="98"/>
                  </a:cubicBezTo>
                  <a:cubicBezTo>
                    <a:pt x="1192" y="98"/>
                    <a:pt x="1105" y="138"/>
                    <a:pt x="1048" y="213"/>
                  </a:cubicBezTo>
                  <a:cubicBezTo>
                    <a:pt x="1038" y="232"/>
                    <a:pt x="1027" y="250"/>
                    <a:pt x="1016" y="272"/>
                  </a:cubicBezTo>
                  <a:cubicBezTo>
                    <a:pt x="978" y="237"/>
                    <a:pt x="941" y="202"/>
                    <a:pt x="898" y="175"/>
                  </a:cubicBezTo>
                  <a:cubicBezTo>
                    <a:pt x="853" y="146"/>
                    <a:pt x="798" y="129"/>
                    <a:pt x="744" y="129"/>
                  </a:cubicBezTo>
                  <a:cubicBezTo>
                    <a:pt x="694" y="129"/>
                    <a:pt x="646" y="144"/>
                    <a:pt x="609" y="178"/>
                  </a:cubicBezTo>
                  <a:cubicBezTo>
                    <a:pt x="577" y="135"/>
                    <a:pt x="542" y="91"/>
                    <a:pt x="504" y="51"/>
                  </a:cubicBezTo>
                  <a:cubicBezTo>
                    <a:pt x="469" y="16"/>
                    <a:pt x="420" y="1"/>
                    <a:pt x="369" y="1"/>
                  </a:cubicBezTo>
                  <a:close/>
                </a:path>
              </a:pathLst>
            </a:custGeom>
            <a:solidFill>
              <a:srgbClr val="F9BA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50"/>
            <p:cNvSpPr/>
            <p:nvPr/>
          </p:nvSpPr>
          <p:spPr>
            <a:xfrm>
              <a:off x="3767901" y="2007550"/>
              <a:ext cx="39900" cy="42500"/>
            </a:xfrm>
            <a:custGeom>
              <a:rect b="b" l="l" r="r" t="t"/>
              <a:pathLst>
                <a:path extrusionOk="0" h="1700" w="1596">
                  <a:moveTo>
                    <a:pt x="843" y="1"/>
                  </a:moveTo>
                  <a:cubicBezTo>
                    <a:pt x="842" y="1"/>
                    <a:pt x="840" y="1"/>
                    <a:pt x="839" y="1"/>
                  </a:cubicBezTo>
                  <a:cubicBezTo>
                    <a:pt x="731" y="6"/>
                    <a:pt x="634" y="122"/>
                    <a:pt x="669" y="225"/>
                  </a:cubicBezTo>
                  <a:cubicBezTo>
                    <a:pt x="636" y="129"/>
                    <a:pt x="604" y="93"/>
                    <a:pt x="573" y="93"/>
                  </a:cubicBezTo>
                  <a:cubicBezTo>
                    <a:pt x="512" y="93"/>
                    <a:pt x="458" y="232"/>
                    <a:pt x="421" y="335"/>
                  </a:cubicBezTo>
                  <a:cubicBezTo>
                    <a:pt x="410" y="334"/>
                    <a:pt x="400" y="333"/>
                    <a:pt x="390" y="333"/>
                  </a:cubicBezTo>
                  <a:cubicBezTo>
                    <a:pt x="0" y="333"/>
                    <a:pt x="307" y="1143"/>
                    <a:pt x="488" y="1354"/>
                  </a:cubicBezTo>
                  <a:cubicBezTo>
                    <a:pt x="521" y="1389"/>
                    <a:pt x="558" y="1426"/>
                    <a:pt x="607" y="1429"/>
                  </a:cubicBezTo>
                  <a:cubicBezTo>
                    <a:pt x="648" y="1429"/>
                    <a:pt x="689" y="1389"/>
                    <a:pt x="683" y="1352"/>
                  </a:cubicBezTo>
                  <a:lnTo>
                    <a:pt x="683" y="1352"/>
                  </a:lnTo>
                  <a:cubicBezTo>
                    <a:pt x="736" y="1473"/>
                    <a:pt x="814" y="1579"/>
                    <a:pt x="917" y="1664"/>
                  </a:cubicBezTo>
                  <a:cubicBezTo>
                    <a:pt x="939" y="1682"/>
                    <a:pt x="967" y="1700"/>
                    <a:pt x="995" y="1700"/>
                  </a:cubicBezTo>
                  <a:cubicBezTo>
                    <a:pt x="1004" y="1700"/>
                    <a:pt x="1013" y="1698"/>
                    <a:pt x="1022" y="1693"/>
                  </a:cubicBezTo>
                  <a:cubicBezTo>
                    <a:pt x="1057" y="1677"/>
                    <a:pt x="1062" y="1634"/>
                    <a:pt x="1065" y="1596"/>
                  </a:cubicBezTo>
                  <a:cubicBezTo>
                    <a:pt x="1068" y="1491"/>
                    <a:pt x="1057" y="1389"/>
                    <a:pt x="1035" y="1289"/>
                  </a:cubicBezTo>
                  <a:lnTo>
                    <a:pt x="1035" y="1289"/>
                  </a:lnTo>
                  <a:cubicBezTo>
                    <a:pt x="1065" y="1391"/>
                    <a:pt x="1130" y="1483"/>
                    <a:pt x="1219" y="1545"/>
                  </a:cubicBezTo>
                  <a:cubicBezTo>
                    <a:pt x="1234" y="1560"/>
                    <a:pt x="1254" y="1568"/>
                    <a:pt x="1274" y="1568"/>
                  </a:cubicBezTo>
                  <a:cubicBezTo>
                    <a:pt x="1279" y="1568"/>
                    <a:pt x="1284" y="1568"/>
                    <a:pt x="1289" y="1567"/>
                  </a:cubicBezTo>
                  <a:cubicBezTo>
                    <a:pt x="1324" y="1553"/>
                    <a:pt x="1329" y="1507"/>
                    <a:pt x="1326" y="1470"/>
                  </a:cubicBezTo>
                  <a:cubicBezTo>
                    <a:pt x="1316" y="1286"/>
                    <a:pt x="1308" y="1103"/>
                    <a:pt x="1299" y="917"/>
                  </a:cubicBezTo>
                  <a:lnTo>
                    <a:pt x="1299" y="917"/>
                  </a:lnTo>
                  <a:cubicBezTo>
                    <a:pt x="1316" y="1022"/>
                    <a:pt x="1356" y="1119"/>
                    <a:pt x="1421" y="1205"/>
                  </a:cubicBezTo>
                  <a:cubicBezTo>
                    <a:pt x="1437" y="1224"/>
                    <a:pt x="1461" y="1245"/>
                    <a:pt x="1483" y="1245"/>
                  </a:cubicBezTo>
                  <a:cubicBezTo>
                    <a:pt x="1491" y="1245"/>
                    <a:pt x="1498" y="1243"/>
                    <a:pt x="1504" y="1238"/>
                  </a:cubicBezTo>
                  <a:cubicBezTo>
                    <a:pt x="1515" y="1227"/>
                    <a:pt x="1520" y="1214"/>
                    <a:pt x="1523" y="1200"/>
                  </a:cubicBezTo>
                  <a:cubicBezTo>
                    <a:pt x="1596" y="887"/>
                    <a:pt x="1458" y="569"/>
                    <a:pt x="1326" y="278"/>
                  </a:cubicBezTo>
                  <a:cubicBezTo>
                    <a:pt x="1299" y="225"/>
                    <a:pt x="1273" y="168"/>
                    <a:pt x="1221" y="138"/>
                  </a:cubicBezTo>
                  <a:cubicBezTo>
                    <a:pt x="1206" y="130"/>
                    <a:pt x="1188" y="126"/>
                    <a:pt x="1170" y="126"/>
                  </a:cubicBezTo>
                  <a:cubicBezTo>
                    <a:pt x="1128" y="126"/>
                    <a:pt x="1086" y="147"/>
                    <a:pt x="1078" y="187"/>
                  </a:cubicBezTo>
                  <a:cubicBezTo>
                    <a:pt x="1044" y="89"/>
                    <a:pt x="949" y="1"/>
                    <a:pt x="843" y="1"/>
                  </a:cubicBezTo>
                  <a:close/>
                </a:path>
              </a:pathLst>
            </a:custGeom>
            <a:solidFill>
              <a:srgbClr val="974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50"/>
            <p:cNvSpPr/>
            <p:nvPr/>
          </p:nvSpPr>
          <p:spPr>
            <a:xfrm>
              <a:off x="4530500" y="1992175"/>
              <a:ext cx="52650" cy="47175"/>
            </a:xfrm>
            <a:custGeom>
              <a:rect b="b" l="l" r="r" t="t"/>
              <a:pathLst>
                <a:path extrusionOk="0" h="1887" w="2106">
                  <a:moveTo>
                    <a:pt x="428" y="1"/>
                  </a:moveTo>
                  <a:cubicBezTo>
                    <a:pt x="368" y="1"/>
                    <a:pt x="308" y="22"/>
                    <a:pt x="273" y="61"/>
                  </a:cubicBezTo>
                  <a:cubicBezTo>
                    <a:pt x="270" y="69"/>
                    <a:pt x="265" y="72"/>
                    <a:pt x="262" y="77"/>
                  </a:cubicBezTo>
                  <a:cubicBezTo>
                    <a:pt x="176" y="82"/>
                    <a:pt x="95" y="128"/>
                    <a:pt x="76" y="225"/>
                  </a:cubicBezTo>
                  <a:cubicBezTo>
                    <a:pt x="46" y="392"/>
                    <a:pt x="52" y="562"/>
                    <a:pt x="41" y="729"/>
                  </a:cubicBezTo>
                  <a:cubicBezTo>
                    <a:pt x="35" y="794"/>
                    <a:pt x="27" y="856"/>
                    <a:pt x="19" y="920"/>
                  </a:cubicBezTo>
                  <a:cubicBezTo>
                    <a:pt x="1" y="1052"/>
                    <a:pt x="118" y="1128"/>
                    <a:pt x="233" y="1128"/>
                  </a:cubicBezTo>
                  <a:cubicBezTo>
                    <a:pt x="285" y="1128"/>
                    <a:pt x="336" y="1112"/>
                    <a:pt x="375" y="1079"/>
                  </a:cubicBezTo>
                  <a:lnTo>
                    <a:pt x="375" y="1079"/>
                  </a:lnTo>
                  <a:cubicBezTo>
                    <a:pt x="367" y="1163"/>
                    <a:pt x="359" y="1244"/>
                    <a:pt x="351" y="1325"/>
                  </a:cubicBezTo>
                  <a:cubicBezTo>
                    <a:pt x="332" y="1453"/>
                    <a:pt x="454" y="1529"/>
                    <a:pt x="568" y="1529"/>
                  </a:cubicBezTo>
                  <a:cubicBezTo>
                    <a:pt x="656" y="1529"/>
                    <a:pt x="740" y="1485"/>
                    <a:pt x="755" y="1387"/>
                  </a:cubicBezTo>
                  <a:cubicBezTo>
                    <a:pt x="758" y="1368"/>
                    <a:pt x="758" y="1349"/>
                    <a:pt x="760" y="1330"/>
                  </a:cubicBezTo>
                  <a:cubicBezTo>
                    <a:pt x="782" y="1174"/>
                    <a:pt x="793" y="1017"/>
                    <a:pt x="798" y="858"/>
                  </a:cubicBezTo>
                  <a:cubicBezTo>
                    <a:pt x="803" y="810"/>
                    <a:pt x="812" y="764"/>
                    <a:pt x="825" y="716"/>
                  </a:cubicBezTo>
                  <a:cubicBezTo>
                    <a:pt x="857" y="815"/>
                    <a:pt x="876" y="918"/>
                    <a:pt x="876" y="1020"/>
                  </a:cubicBezTo>
                  <a:cubicBezTo>
                    <a:pt x="852" y="1249"/>
                    <a:pt x="825" y="1478"/>
                    <a:pt x="793" y="1707"/>
                  </a:cubicBezTo>
                  <a:cubicBezTo>
                    <a:pt x="774" y="1821"/>
                    <a:pt x="880" y="1887"/>
                    <a:pt x="980" y="1887"/>
                  </a:cubicBezTo>
                  <a:cubicBezTo>
                    <a:pt x="1057" y="1887"/>
                    <a:pt x="1131" y="1849"/>
                    <a:pt x="1146" y="1764"/>
                  </a:cubicBezTo>
                  <a:cubicBezTo>
                    <a:pt x="1181" y="1562"/>
                    <a:pt x="1205" y="1354"/>
                    <a:pt x="1259" y="1158"/>
                  </a:cubicBezTo>
                  <a:cubicBezTo>
                    <a:pt x="1278" y="1079"/>
                    <a:pt x="1299" y="988"/>
                    <a:pt x="1326" y="899"/>
                  </a:cubicBezTo>
                  <a:cubicBezTo>
                    <a:pt x="1348" y="953"/>
                    <a:pt x="1364" y="1009"/>
                    <a:pt x="1375" y="1066"/>
                  </a:cubicBezTo>
                  <a:cubicBezTo>
                    <a:pt x="1399" y="1195"/>
                    <a:pt x="1326" y="1298"/>
                    <a:pt x="1348" y="1414"/>
                  </a:cubicBezTo>
                  <a:cubicBezTo>
                    <a:pt x="1359" y="1476"/>
                    <a:pt x="1404" y="1502"/>
                    <a:pt x="1461" y="1532"/>
                  </a:cubicBezTo>
                  <a:cubicBezTo>
                    <a:pt x="1487" y="1544"/>
                    <a:pt x="1515" y="1549"/>
                    <a:pt x="1543" y="1549"/>
                  </a:cubicBezTo>
                  <a:cubicBezTo>
                    <a:pt x="1580" y="1549"/>
                    <a:pt x="1618" y="1539"/>
                    <a:pt x="1652" y="1519"/>
                  </a:cubicBezTo>
                  <a:cubicBezTo>
                    <a:pt x="2105" y="1271"/>
                    <a:pt x="1782" y="530"/>
                    <a:pt x="1439" y="290"/>
                  </a:cubicBezTo>
                  <a:cubicBezTo>
                    <a:pt x="1392" y="256"/>
                    <a:pt x="1336" y="240"/>
                    <a:pt x="1280" y="240"/>
                  </a:cubicBezTo>
                  <a:cubicBezTo>
                    <a:pt x="1210" y="240"/>
                    <a:pt x="1140" y="266"/>
                    <a:pt x="1086" y="317"/>
                  </a:cubicBezTo>
                  <a:cubicBezTo>
                    <a:pt x="1070" y="330"/>
                    <a:pt x="1057" y="349"/>
                    <a:pt x="1043" y="365"/>
                  </a:cubicBezTo>
                  <a:cubicBezTo>
                    <a:pt x="1014" y="325"/>
                    <a:pt x="981" y="287"/>
                    <a:pt x="946" y="255"/>
                  </a:cubicBezTo>
                  <a:cubicBezTo>
                    <a:pt x="899" y="211"/>
                    <a:pt x="832" y="181"/>
                    <a:pt x="768" y="181"/>
                  </a:cubicBezTo>
                  <a:cubicBezTo>
                    <a:pt x="733" y="181"/>
                    <a:pt x="698" y="191"/>
                    <a:pt x="669" y="212"/>
                  </a:cubicBezTo>
                  <a:cubicBezTo>
                    <a:pt x="647" y="163"/>
                    <a:pt x="620" y="117"/>
                    <a:pt x="591" y="74"/>
                  </a:cubicBezTo>
                  <a:cubicBezTo>
                    <a:pt x="556" y="24"/>
                    <a:pt x="492" y="1"/>
                    <a:pt x="428" y="1"/>
                  </a:cubicBezTo>
                  <a:close/>
                </a:path>
              </a:pathLst>
            </a:custGeom>
            <a:solidFill>
              <a:srgbClr val="DD7F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50"/>
            <p:cNvSpPr/>
            <p:nvPr/>
          </p:nvSpPr>
          <p:spPr>
            <a:xfrm>
              <a:off x="4146847" y="1996479"/>
              <a:ext cx="47850" cy="34621"/>
            </a:xfrm>
            <a:custGeom>
              <a:rect b="b" l="l" r="r" t="t"/>
              <a:pathLst>
                <a:path extrusionOk="0" h="1206" w="1914">
                  <a:moveTo>
                    <a:pt x="1421" y="0"/>
                  </a:moveTo>
                  <a:cubicBezTo>
                    <a:pt x="1374" y="0"/>
                    <a:pt x="1328" y="22"/>
                    <a:pt x="1294" y="67"/>
                  </a:cubicBezTo>
                  <a:cubicBezTo>
                    <a:pt x="1280" y="85"/>
                    <a:pt x="1270" y="102"/>
                    <a:pt x="1259" y="121"/>
                  </a:cubicBezTo>
                  <a:cubicBezTo>
                    <a:pt x="1174" y="64"/>
                    <a:pt x="1075" y="32"/>
                    <a:pt x="974" y="32"/>
                  </a:cubicBezTo>
                  <a:cubicBezTo>
                    <a:pt x="960" y="32"/>
                    <a:pt x="945" y="33"/>
                    <a:pt x="930" y="34"/>
                  </a:cubicBezTo>
                  <a:cubicBezTo>
                    <a:pt x="863" y="37"/>
                    <a:pt x="814" y="104"/>
                    <a:pt x="803" y="169"/>
                  </a:cubicBezTo>
                  <a:cubicBezTo>
                    <a:pt x="793" y="153"/>
                    <a:pt x="782" y="139"/>
                    <a:pt x="766" y="129"/>
                  </a:cubicBezTo>
                  <a:cubicBezTo>
                    <a:pt x="714" y="85"/>
                    <a:pt x="658" y="50"/>
                    <a:pt x="596" y="24"/>
                  </a:cubicBezTo>
                  <a:cubicBezTo>
                    <a:pt x="580" y="16"/>
                    <a:pt x="562" y="12"/>
                    <a:pt x="544" y="12"/>
                  </a:cubicBezTo>
                  <a:cubicBezTo>
                    <a:pt x="476" y="12"/>
                    <a:pt x="402" y="64"/>
                    <a:pt x="383" y="126"/>
                  </a:cubicBezTo>
                  <a:cubicBezTo>
                    <a:pt x="372" y="164"/>
                    <a:pt x="361" y="201"/>
                    <a:pt x="356" y="239"/>
                  </a:cubicBezTo>
                  <a:cubicBezTo>
                    <a:pt x="302" y="222"/>
                    <a:pt x="245" y="213"/>
                    <a:pt x="187" y="213"/>
                  </a:cubicBezTo>
                  <a:cubicBezTo>
                    <a:pt x="172" y="213"/>
                    <a:pt x="158" y="214"/>
                    <a:pt x="143" y="215"/>
                  </a:cubicBezTo>
                  <a:cubicBezTo>
                    <a:pt x="76" y="220"/>
                    <a:pt x="17" y="296"/>
                    <a:pt x="14" y="360"/>
                  </a:cubicBezTo>
                  <a:cubicBezTo>
                    <a:pt x="0" y="573"/>
                    <a:pt x="49" y="759"/>
                    <a:pt x="130" y="959"/>
                  </a:cubicBezTo>
                  <a:cubicBezTo>
                    <a:pt x="153" y="1020"/>
                    <a:pt x="199" y="1045"/>
                    <a:pt x="247" y="1045"/>
                  </a:cubicBezTo>
                  <a:cubicBezTo>
                    <a:pt x="343" y="1045"/>
                    <a:pt x="449" y="944"/>
                    <a:pt x="402" y="824"/>
                  </a:cubicBezTo>
                  <a:cubicBezTo>
                    <a:pt x="372" y="754"/>
                    <a:pt x="351" y="681"/>
                    <a:pt x="340" y="608"/>
                  </a:cubicBezTo>
                  <a:lnTo>
                    <a:pt x="340" y="608"/>
                  </a:lnTo>
                  <a:cubicBezTo>
                    <a:pt x="356" y="633"/>
                    <a:pt x="370" y="662"/>
                    <a:pt x="378" y="695"/>
                  </a:cubicBezTo>
                  <a:cubicBezTo>
                    <a:pt x="380" y="713"/>
                    <a:pt x="383" y="730"/>
                    <a:pt x="386" y="748"/>
                  </a:cubicBezTo>
                  <a:cubicBezTo>
                    <a:pt x="395" y="825"/>
                    <a:pt x="462" y="878"/>
                    <a:pt x="537" y="878"/>
                  </a:cubicBezTo>
                  <a:cubicBezTo>
                    <a:pt x="546" y="878"/>
                    <a:pt x="556" y="877"/>
                    <a:pt x="566" y="875"/>
                  </a:cubicBezTo>
                  <a:cubicBezTo>
                    <a:pt x="596" y="910"/>
                    <a:pt x="639" y="925"/>
                    <a:pt x="683" y="925"/>
                  </a:cubicBezTo>
                  <a:cubicBezTo>
                    <a:pt x="780" y="925"/>
                    <a:pt x="879" y="851"/>
                    <a:pt x="844" y="740"/>
                  </a:cubicBezTo>
                  <a:cubicBezTo>
                    <a:pt x="838" y="727"/>
                    <a:pt x="836" y="713"/>
                    <a:pt x="830" y="700"/>
                  </a:cubicBezTo>
                  <a:lnTo>
                    <a:pt x="828" y="692"/>
                  </a:lnTo>
                  <a:cubicBezTo>
                    <a:pt x="809" y="646"/>
                    <a:pt x="795" y="603"/>
                    <a:pt x="785" y="557"/>
                  </a:cubicBezTo>
                  <a:cubicBezTo>
                    <a:pt x="773" y="504"/>
                    <a:pt x="774" y="484"/>
                    <a:pt x="782" y="484"/>
                  </a:cubicBezTo>
                  <a:cubicBezTo>
                    <a:pt x="797" y="484"/>
                    <a:pt x="836" y="555"/>
                    <a:pt x="868" y="611"/>
                  </a:cubicBezTo>
                  <a:cubicBezTo>
                    <a:pt x="941" y="738"/>
                    <a:pt x="979" y="880"/>
                    <a:pt x="1070" y="999"/>
                  </a:cubicBezTo>
                  <a:cubicBezTo>
                    <a:pt x="1099" y="1036"/>
                    <a:pt x="1139" y="1052"/>
                    <a:pt x="1179" y="1052"/>
                  </a:cubicBezTo>
                  <a:cubicBezTo>
                    <a:pt x="1239" y="1052"/>
                    <a:pt x="1300" y="1015"/>
                    <a:pt x="1326" y="959"/>
                  </a:cubicBezTo>
                  <a:cubicBezTo>
                    <a:pt x="1340" y="945"/>
                    <a:pt x="1350" y="929"/>
                    <a:pt x="1359" y="913"/>
                  </a:cubicBezTo>
                  <a:cubicBezTo>
                    <a:pt x="1383" y="856"/>
                    <a:pt x="1396" y="797"/>
                    <a:pt x="1396" y="735"/>
                  </a:cubicBezTo>
                  <a:cubicBezTo>
                    <a:pt x="1415" y="730"/>
                    <a:pt x="1431" y="721"/>
                    <a:pt x="1445" y="713"/>
                  </a:cubicBezTo>
                  <a:cubicBezTo>
                    <a:pt x="1464" y="816"/>
                    <a:pt x="1469" y="921"/>
                    <a:pt x="1464" y="1026"/>
                  </a:cubicBezTo>
                  <a:cubicBezTo>
                    <a:pt x="1457" y="1138"/>
                    <a:pt x="1548" y="1206"/>
                    <a:pt x="1637" y="1206"/>
                  </a:cubicBezTo>
                  <a:cubicBezTo>
                    <a:pt x="1701" y="1206"/>
                    <a:pt x="1763" y="1172"/>
                    <a:pt x="1790" y="1096"/>
                  </a:cubicBezTo>
                  <a:cubicBezTo>
                    <a:pt x="1914" y="754"/>
                    <a:pt x="1809" y="301"/>
                    <a:pt x="1544" y="53"/>
                  </a:cubicBezTo>
                  <a:cubicBezTo>
                    <a:pt x="1508" y="18"/>
                    <a:pt x="1464" y="0"/>
                    <a:pt x="1421" y="0"/>
                  </a:cubicBezTo>
                  <a:close/>
                </a:path>
              </a:pathLst>
            </a:custGeom>
            <a:solidFill>
              <a:srgbClr val="DD7F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50"/>
            <p:cNvSpPr/>
            <p:nvPr/>
          </p:nvSpPr>
          <p:spPr>
            <a:xfrm>
              <a:off x="4989550" y="2041800"/>
              <a:ext cx="45025" cy="40300"/>
            </a:xfrm>
            <a:custGeom>
              <a:rect b="b" l="l" r="r" t="t"/>
              <a:pathLst>
                <a:path extrusionOk="0" h="1612" w="1801">
                  <a:moveTo>
                    <a:pt x="828" y="0"/>
                  </a:moveTo>
                  <a:cubicBezTo>
                    <a:pt x="702" y="0"/>
                    <a:pt x="586" y="41"/>
                    <a:pt x="499" y="140"/>
                  </a:cubicBezTo>
                  <a:cubicBezTo>
                    <a:pt x="464" y="180"/>
                    <a:pt x="437" y="242"/>
                    <a:pt x="459" y="296"/>
                  </a:cubicBezTo>
                  <a:cubicBezTo>
                    <a:pt x="477" y="353"/>
                    <a:pt x="499" y="388"/>
                    <a:pt x="553" y="404"/>
                  </a:cubicBezTo>
                  <a:cubicBezTo>
                    <a:pt x="586" y="415"/>
                    <a:pt x="618" y="418"/>
                    <a:pt x="652" y="418"/>
                  </a:cubicBezTo>
                  <a:cubicBezTo>
                    <a:pt x="693" y="418"/>
                    <a:pt x="735" y="413"/>
                    <a:pt x="778" y="413"/>
                  </a:cubicBezTo>
                  <a:cubicBezTo>
                    <a:pt x="814" y="413"/>
                    <a:pt x="850" y="416"/>
                    <a:pt x="887" y="428"/>
                  </a:cubicBezTo>
                  <a:cubicBezTo>
                    <a:pt x="941" y="444"/>
                    <a:pt x="992" y="463"/>
                    <a:pt x="1041" y="488"/>
                  </a:cubicBezTo>
                  <a:cubicBezTo>
                    <a:pt x="952" y="501"/>
                    <a:pt x="860" y="506"/>
                    <a:pt x="785" y="512"/>
                  </a:cubicBezTo>
                  <a:cubicBezTo>
                    <a:pt x="588" y="531"/>
                    <a:pt x="391" y="525"/>
                    <a:pt x="192" y="528"/>
                  </a:cubicBezTo>
                  <a:cubicBezTo>
                    <a:pt x="2" y="533"/>
                    <a:pt x="1" y="827"/>
                    <a:pt x="187" y="827"/>
                  </a:cubicBezTo>
                  <a:cubicBezTo>
                    <a:pt x="188" y="827"/>
                    <a:pt x="190" y="827"/>
                    <a:pt x="192" y="827"/>
                  </a:cubicBezTo>
                  <a:cubicBezTo>
                    <a:pt x="416" y="830"/>
                    <a:pt x="636" y="838"/>
                    <a:pt x="860" y="846"/>
                  </a:cubicBezTo>
                  <a:cubicBezTo>
                    <a:pt x="957" y="859"/>
                    <a:pt x="1051" y="886"/>
                    <a:pt x="1140" y="927"/>
                  </a:cubicBezTo>
                  <a:cubicBezTo>
                    <a:pt x="1107" y="931"/>
                    <a:pt x="1073" y="933"/>
                    <a:pt x="1040" y="933"/>
                  </a:cubicBezTo>
                  <a:cubicBezTo>
                    <a:pt x="1028" y="933"/>
                    <a:pt x="1015" y="933"/>
                    <a:pt x="1003" y="932"/>
                  </a:cubicBezTo>
                  <a:cubicBezTo>
                    <a:pt x="849" y="913"/>
                    <a:pt x="698" y="908"/>
                    <a:pt x="550" y="903"/>
                  </a:cubicBezTo>
                  <a:lnTo>
                    <a:pt x="496" y="903"/>
                  </a:lnTo>
                  <a:cubicBezTo>
                    <a:pt x="495" y="903"/>
                    <a:pt x="495" y="903"/>
                    <a:pt x="494" y="903"/>
                  </a:cubicBezTo>
                  <a:cubicBezTo>
                    <a:pt x="275" y="903"/>
                    <a:pt x="276" y="1242"/>
                    <a:pt x="496" y="1245"/>
                  </a:cubicBezTo>
                  <a:cubicBezTo>
                    <a:pt x="572" y="1248"/>
                    <a:pt x="653" y="1253"/>
                    <a:pt x="731" y="1256"/>
                  </a:cubicBezTo>
                  <a:cubicBezTo>
                    <a:pt x="615" y="1345"/>
                    <a:pt x="645" y="1568"/>
                    <a:pt x="833" y="1571"/>
                  </a:cubicBezTo>
                  <a:cubicBezTo>
                    <a:pt x="892" y="1571"/>
                    <a:pt x="954" y="1574"/>
                    <a:pt x="1016" y="1576"/>
                  </a:cubicBezTo>
                  <a:cubicBezTo>
                    <a:pt x="1170" y="1589"/>
                    <a:pt x="1323" y="1612"/>
                    <a:pt x="1476" y="1612"/>
                  </a:cubicBezTo>
                  <a:cubicBezTo>
                    <a:pt x="1485" y="1612"/>
                    <a:pt x="1493" y="1611"/>
                    <a:pt x="1501" y="1611"/>
                  </a:cubicBezTo>
                  <a:cubicBezTo>
                    <a:pt x="1582" y="1611"/>
                    <a:pt x="1652" y="1555"/>
                    <a:pt x="1669" y="1477"/>
                  </a:cubicBezTo>
                  <a:lnTo>
                    <a:pt x="1685" y="1468"/>
                  </a:lnTo>
                  <a:cubicBezTo>
                    <a:pt x="1771" y="1417"/>
                    <a:pt x="1801" y="1274"/>
                    <a:pt x="1717" y="1204"/>
                  </a:cubicBezTo>
                  <a:cubicBezTo>
                    <a:pt x="1679" y="1175"/>
                    <a:pt x="1639" y="1148"/>
                    <a:pt x="1599" y="1124"/>
                  </a:cubicBezTo>
                  <a:cubicBezTo>
                    <a:pt x="1666" y="1062"/>
                    <a:pt x="1652" y="956"/>
                    <a:pt x="1599" y="886"/>
                  </a:cubicBezTo>
                  <a:cubicBezTo>
                    <a:pt x="1569" y="851"/>
                    <a:pt x="1539" y="822"/>
                    <a:pt x="1507" y="792"/>
                  </a:cubicBezTo>
                  <a:cubicBezTo>
                    <a:pt x="1523" y="784"/>
                    <a:pt x="1542" y="773"/>
                    <a:pt x="1558" y="762"/>
                  </a:cubicBezTo>
                  <a:cubicBezTo>
                    <a:pt x="1658" y="703"/>
                    <a:pt x="1693" y="574"/>
                    <a:pt x="1636" y="471"/>
                  </a:cubicBezTo>
                  <a:cubicBezTo>
                    <a:pt x="1510" y="249"/>
                    <a:pt x="1140" y="0"/>
                    <a:pt x="828" y="0"/>
                  </a:cubicBezTo>
                  <a:close/>
                </a:path>
              </a:pathLst>
            </a:custGeom>
            <a:solidFill>
              <a:srgbClr val="FFE4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8" name="Google Shape;578;p5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/>
              <a:t>1. </a:t>
            </a:r>
            <a:r>
              <a:rPr b="1" lang="zh-CN" sz="3000"/>
              <a:t>Introduction</a:t>
            </a:r>
            <a:r>
              <a:rPr lang="zh-CN" sz="3000"/>
              <a:t> - </a:t>
            </a:r>
            <a:r>
              <a:rPr lang="zh-CN" sz="3000">
                <a:solidFill>
                  <a:srgbClr val="A61C00"/>
                </a:solidFill>
              </a:rPr>
              <a:t>Variables</a:t>
            </a:r>
            <a:endParaRPr sz="3000">
              <a:solidFill>
                <a:srgbClr val="A61C00"/>
              </a:solidFill>
            </a:endParaRPr>
          </a:p>
        </p:txBody>
      </p:sp>
      <p:graphicFrame>
        <p:nvGraphicFramePr>
          <p:cNvPr id="211" name="Google Shape;211;p17"/>
          <p:cNvGraphicFramePr/>
          <p:nvPr/>
        </p:nvGraphicFramePr>
        <p:xfrm>
          <a:off x="1321775" y="10241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{E4648F20-65E3-4BC9-882F-08FADCE75A7B}</a:tableStyleId>
              </a:tblPr>
              <a:tblGrid>
                <a:gridCol w="1231250"/>
                <a:gridCol w="525452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h-CN" sz="1000"/>
                        <a:t>Varaibles</a:t>
                      </a:r>
                      <a:endParaRPr b="1" i="1" sz="1000"/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h-CN" sz="1000"/>
                        <a:t>Description</a:t>
                      </a:r>
                      <a:endParaRPr b="1" i="1" sz="1000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annual_inc</a:t>
                      </a:r>
                      <a:endParaRPr sz="1000"/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The self-reported annual income provided by the borrower during registration</a:t>
                      </a:r>
                      <a:endParaRPr sz="1000"/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annual_inc_joint</a:t>
                      </a:r>
                      <a:endParaRPr sz="1000"/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The combined self-reported annual income provided by the co-borrowers during registration </a:t>
                      </a:r>
                      <a:endParaRPr sz="1000"/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application_type</a:t>
                      </a:r>
                      <a:endParaRPr sz="1000"/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Indicates whether the loan is an individual application or a joint application with two co-borrowers</a:t>
                      </a:r>
                      <a:endParaRPr sz="1000"/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dti</a:t>
                      </a:r>
                      <a:endParaRPr sz="1000"/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A ratio calculated using the borrower’s total monthly debt payments on the total debt obligations, excluding mortgage and the requested LC loan, divided by the borrower’s self-reported monthly income. </a:t>
                      </a:r>
                      <a:endParaRPr sz="1000"/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dti_joint</a:t>
                      </a:r>
                      <a:endParaRPr sz="1000"/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A ratio calculated using the co-borrowers' total monthly payments on the total debt obligations, excluding mortgages and the requested LC loan, divided by the co-borrowers' combined self-reported monthly income </a:t>
                      </a:r>
                      <a:endParaRPr sz="1000"/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emp_length</a:t>
                      </a:r>
                      <a:endParaRPr sz="1000"/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Employment length in years. Possible values are between 0 and 10 where 0 means less than one year and 10 means ten or more years. </a:t>
                      </a:r>
                      <a:endParaRPr sz="1000"/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emp_title</a:t>
                      </a:r>
                      <a:endParaRPr sz="1000"/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The job title supplied by the Borrower when applying for the loan.</a:t>
                      </a:r>
                      <a:endParaRPr sz="1000"/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funded_amnt</a:t>
                      </a:r>
                      <a:endParaRPr sz="1000"/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/>
                        <a:t>The total amount committed to that loan at that point in time. </a:t>
                      </a:r>
                      <a:endParaRPr sz="1000"/>
                    </a:p>
                  </a:txBody>
                  <a:tcPr marT="38100" marB="3810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2" name="Google Shape;212;p17"/>
          <p:cNvSpPr txBox="1"/>
          <p:nvPr/>
        </p:nvSpPr>
        <p:spPr>
          <a:xfrm>
            <a:off x="170225" y="2012300"/>
            <a:ext cx="1033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050">
                <a:solidFill>
                  <a:schemeClr val="dk1"/>
                </a:solidFill>
                <a:highlight>
                  <a:srgbClr val="FFFFFF"/>
                </a:highlight>
              </a:rPr>
              <a:t>Others</a:t>
            </a:r>
            <a:r>
              <a:rPr lang="zh-CN" sz="105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chemeClr val="dk1"/>
                </a:solidFill>
                <a:highlight>
                  <a:srgbClr val="FFFFFF"/>
                </a:highlight>
              </a:rPr>
              <a:t>credit scores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chemeClr val="dk1"/>
                </a:solidFill>
                <a:highlight>
                  <a:srgbClr val="FFFFFF"/>
                </a:highlight>
              </a:rPr>
              <a:t>zip codes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chemeClr val="dk1"/>
                </a:solidFill>
                <a:highlight>
                  <a:srgbClr val="FFFFFF"/>
                </a:highlight>
              </a:rPr>
              <a:t>state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chemeClr val="dk1"/>
                </a:solidFill>
                <a:highlight>
                  <a:srgbClr val="FFFFFF"/>
                </a:highlight>
              </a:rPr>
              <a:t>...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13" name="Google Shape;213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/>
          <p:nvPr/>
        </p:nvSpPr>
        <p:spPr>
          <a:xfrm>
            <a:off x="1656712" y="2026850"/>
            <a:ext cx="5863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300">
                <a:solidFill>
                  <a:srgbClr val="A61C00"/>
                </a:solidFill>
              </a:rPr>
              <a:t>2. Data Exploration and Data Cleaning</a:t>
            </a:r>
            <a:endParaRPr b="1" sz="3300">
              <a:solidFill>
                <a:srgbClr val="A61C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chemeClr val="dk1"/>
              </a:solidFill>
            </a:endParaRPr>
          </a:p>
        </p:txBody>
      </p:sp>
      <p:sp>
        <p:nvSpPr>
          <p:cNvPr id="219" name="Google Shape;21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/>
              <a:t>Import data</a:t>
            </a:r>
            <a:endParaRPr sz="3000"/>
          </a:p>
        </p:txBody>
      </p:sp>
      <p:pic>
        <p:nvPicPr>
          <p:cNvPr id="225" name="Google Shape;2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12" y="1639913"/>
            <a:ext cx="6907324" cy="186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/>
              <a:t>Inspecting the data frame properties</a:t>
            </a:r>
            <a:endParaRPr sz="3000"/>
          </a:p>
        </p:txBody>
      </p:sp>
      <p:pic>
        <p:nvPicPr>
          <p:cNvPr id="232" name="Google Shape;2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025" y="1186925"/>
            <a:ext cx="8133800" cy="69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087175"/>
            <a:ext cx="3644226" cy="238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3125" y="2126225"/>
            <a:ext cx="5134235" cy="23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3125" y="4515350"/>
            <a:ext cx="5024700" cy="47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925" y="1026075"/>
            <a:ext cx="8058149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800" y="2816775"/>
            <a:ext cx="7984399" cy="232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1"/>
          <p:cNvSpPr txBox="1"/>
          <p:nvPr>
            <p:ph idx="4294967295"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/>
              <a:t>Inspecting the Missing Value </a:t>
            </a:r>
            <a:endParaRPr sz="3000"/>
          </a:p>
        </p:txBody>
      </p:sp>
      <p:sp>
        <p:nvSpPr>
          <p:cNvPr id="244" name="Google Shape;244;p21"/>
          <p:cNvSpPr txBox="1"/>
          <p:nvPr>
            <p:ph idx="12" type="sldNum"/>
          </p:nvPr>
        </p:nvSpPr>
        <p:spPr>
          <a:xfrm>
            <a:off x="6457950" y="46910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925" y="1897594"/>
            <a:ext cx="8268274" cy="687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915" y="2838600"/>
            <a:ext cx="9028938" cy="55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925" y="3645225"/>
            <a:ext cx="8268275" cy="718629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2"/>
          <p:cNvSpPr txBox="1"/>
          <p:nvPr>
            <p:ph idx="4294967295"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/>
              <a:t>Drop the variables with more than 70% missing values </a:t>
            </a:r>
            <a:endParaRPr sz="3000"/>
          </a:p>
        </p:txBody>
      </p:sp>
      <p:sp>
        <p:nvSpPr>
          <p:cNvPr id="253" name="Google Shape;253;p22"/>
          <p:cNvSpPr txBox="1"/>
          <p:nvPr>
            <p:ph idx="12" type="sldNum"/>
          </p:nvPr>
        </p:nvSpPr>
        <p:spPr>
          <a:xfrm>
            <a:off x="6457950" y="46910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