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99" autoAdjust="0"/>
  </p:normalViewPr>
  <p:slideViewPr>
    <p:cSldViewPr showGuides="1">
      <p:cViewPr>
        <p:scale>
          <a:sx n="48" d="100"/>
          <a:sy n="48" d="100"/>
        </p:scale>
        <p:origin x="-3114" y="-1374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EAB2A-98D1-4936-98F2-FBD51FA00ED6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9BCA1-3D61-4D14-9FC1-6777E582235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9BCA1-3D61-4D14-9FC1-6777E582235B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9BCA1-3D61-4D14-9FC1-6777E582235B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8C23-D56E-4B5C-ADF9-974C318715B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r="16024" b="12933"/>
          <a:stretch>
            <a:fillRect/>
          </a:stretch>
        </p:blipFill>
        <p:spPr bwMode="auto">
          <a:xfrm>
            <a:off x="348731" y="1700808"/>
            <a:ext cx="844653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C:\Users\Célia\Desktop\WagnerEdison project\Analyses_Results\Figures\Bottle.jpg"/>
          <p:cNvPicPr>
            <a:picLocks noChangeAspect="1" noChangeArrowheads="1"/>
          </p:cNvPicPr>
          <p:nvPr/>
        </p:nvPicPr>
        <p:blipFill>
          <a:blip r:embed="rId2" cstate="print"/>
          <a:srcRect l="8021" t="4053" r="8699" b="650"/>
          <a:stretch>
            <a:fillRect/>
          </a:stretch>
        </p:blipFill>
        <p:spPr bwMode="auto">
          <a:xfrm>
            <a:off x="1043608" y="188640"/>
            <a:ext cx="7278932" cy="655272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08254" y="-9939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A</a:t>
            </a:r>
            <a:endParaRPr lang="en-GB" b="1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9872" y="-108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B</a:t>
            </a:r>
            <a:endParaRPr lang="en-GB" b="1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8144" y="-108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C</a:t>
            </a:r>
            <a:endParaRPr lang="en-GB" b="1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31409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D</a:t>
            </a:r>
            <a:endParaRPr lang="en-GB" b="1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9872" y="31409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E</a:t>
            </a:r>
            <a:endParaRPr lang="en-GB" b="1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76806" y="31409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F</a:t>
            </a:r>
            <a:endParaRPr lang="en-GB" b="1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860032" y="3627022"/>
          <a:ext cx="3672408" cy="2754306"/>
        </p:xfrm>
        <a:graphic>
          <a:graphicData uri="http://schemas.openxmlformats.org/presentationml/2006/ole">
            <p:oleObj spid="_x0000_s1027" name="Acrobat Document" r:id="rId4" imgW="5333872" imgH="4000372" progId="AcroExch.Document.DC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788024" y="510648"/>
          <a:ext cx="3891136" cy="2918352"/>
        </p:xfrm>
        <a:graphic>
          <a:graphicData uri="http://schemas.openxmlformats.org/presentationml/2006/ole">
            <p:oleObj spid="_x0000_s1028" name="Acrobat Document" r:id="rId5" imgW="5333872" imgH="4000372" progId="AcroExch.Document.DC">
              <p:embed/>
            </p:oleObj>
          </a:graphicData>
        </a:graphic>
      </p:graphicFrame>
      <p:pic>
        <p:nvPicPr>
          <p:cNvPr id="1029" name="Picture 5" descr="C:\Users\Célia\Desktop\WagnerEdison project\Analyses_Results\Figures\Insight.jpg"/>
          <p:cNvPicPr>
            <a:picLocks noChangeAspect="1" noChangeArrowheads="1"/>
          </p:cNvPicPr>
          <p:nvPr/>
        </p:nvPicPr>
        <p:blipFill>
          <a:blip r:embed="rId6" cstate="print"/>
          <a:srcRect t="5407" r="7868" b="4091"/>
          <a:stretch>
            <a:fillRect/>
          </a:stretch>
        </p:blipFill>
        <p:spPr bwMode="auto">
          <a:xfrm>
            <a:off x="179512" y="576064"/>
            <a:ext cx="4424274" cy="602128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51520" y="2513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A</a:t>
            </a:r>
            <a:endParaRPr lang="en-GB" b="1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80662" y="2606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B</a:t>
            </a:r>
            <a:endParaRPr lang="en-GB" b="1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4008" y="32443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C</a:t>
            </a:r>
            <a:endParaRPr lang="en-GB" b="1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:\Users\Célia\Desktop\WagnerEdison project\Analyses_Results\Figures\Eureka.jpg"/>
          <p:cNvPicPr>
            <a:picLocks noChangeAspect="1" noChangeArrowheads="1"/>
          </p:cNvPicPr>
          <p:nvPr/>
        </p:nvPicPr>
        <p:blipFill>
          <a:blip r:embed="rId3" cstate="print"/>
          <a:srcRect t="4043" r="8007"/>
          <a:stretch>
            <a:fillRect/>
          </a:stretch>
        </p:blipFill>
        <p:spPr bwMode="auto">
          <a:xfrm>
            <a:off x="5652120" y="0"/>
            <a:ext cx="4680520" cy="4164326"/>
          </a:xfrm>
          <a:prstGeom prst="rect">
            <a:avLst/>
          </a:prstGeom>
          <a:noFill/>
        </p:spPr>
      </p:pic>
      <p:pic>
        <p:nvPicPr>
          <p:cNvPr id="2060" name="Picture 12" descr="C:\Users\Célia\Desktop\WagnerEdison project\Analyses_Results\Figures\Illustration.jpg"/>
          <p:cNvPicPr>
            <a:picLocks noChangeAspect="1" noChangeArrowheads="1"/>
          </p:cNvPicPr>
          <p:nvPr/>
        </p:nvPicPr>
        <p:blipFill>
          <a:blip r:embed="rId4" cstate="print"/>
          <a:srcRect r="7198"/>
          <a:stretch>
            <a:fillRect/>
          </a:stretch>
        </p:blipFill>
        <p:spPr bwMode="auto">
          <a:xfrm>
            <a:off x="0" y="0"/>
            <a:ext cx="5184553" cy="4092692"/>
          </a:xfrm>
          <a:prstGeom prst="rect">
            <a:avLst/>
          </a:prstGeom>
          <a:noFill/>
        </p:spPr>
      </p:pic>
      <p:pic>
        <p:nvPicPr>
          <p:cNvPr id="2063" name="Picture 15" descr="C:\Users\Célia\Desktop\WagnerEdison project\Analyses_Results\Figures\Tradeoff.jpg"/>
          <p:cNvPicPr>
            <a:picLocks noChangeAspect="1" noChangeArrowheads="1"/>
          </p:cNvPicPr>
          <p:nvPr/>
        </p:nvPicPr>
        <p:blipFill>
          <a:blip r:embed="rId5" cstate="print"/>
          <a:srcRect r="8330"/>
          <a:stretch>
            <a:fillRect/>
          </a:stretch>
        </p:blipFill>
        <p:spPr bwMode="auto">
          <a:xfrm>
            <a:off x="-108520" y="4293096"/>
            <a:ext cx="5311987" cy="4316606"/>
          </a:xfrm>
          <a:prstGeom prst="rect">
            <a:avLst/>
          </a:prstGeom>
          <a:noFill/>
        </p:spPr>
      </p:pic>
      <p:pic>
        <p:nvPicPr>
          <p:cNvPr id="2064" name="Picture 16" descr="C:\Users\Célia\Desktop\WagnerEdison project\Analyses_Results\Figures\Implicit.jpg"/>
          <p:cNvPicPr>
            <a:picLocks noChangeAspect="1" noChangeArrowheads="1"/>
          </p:cNvPicPr>
          <p:nvPr/>
        </p:nvPicPr>
        <p:blipFill>
          <a:blip r:embed="rId6" cstate="print"/>
          <a:srcRect r="8458"/>
          <a:stretch>
            <a:fillRect/>
          </a:stretch>
        </p:blipFill>
        <p:spPr bwMode="auto">
          <a:xfrm>
            <a:off x="5435147" y="4437112"/>
            <a:ext cx="5185525" cy="424847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-27850" y="-366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A</a:t>
            </a:r>
            <a:endParaRPr lang="en-GB" b="1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00742" y="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B</a:t>
            </a:r>
            <a:endParaRPr lang="en-GB" b="1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6512" y="392376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C</a:t>
            </a:r>
            <a:endParaRPr lang="en-GB" b="1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72750" y="39330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D</a:t>
            </a:r>
            <a:endParaRPr lang="en-GB" b="1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Célia\Desktop\WagnerEdison project\Analyses_Results\Figures\P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782109" cy="3743234"/>
          </a:xfrm>
          <a:prstGeom prst="rect">
            <a:avLst/>
          </a:prstGeom>
          <a:noFill/>
        </p:spPr>
      </p:pic>
      <p:pic>
        <p:nvPicPr>
          <p:cNvPr id="4099" name="Picture 3" descr="C:\Users\Célia\Desktop\WagnerEdison project\Analyses_Results\Figures\PVT.jpg"/>
          <p:cNvPicPr>
            <a:picLocks noChangeAspect="1" noChangeArrowheads="1"/>
          </p:cNvPicPr>
          <p:nvPr/>
        </p:nvPicPr>
        <p:blipFill>
          <a:blip r:embed="rId3" cstate="print"/>
          <a:srcRect r="7652"/>
          <a:stretch>
            <a:fillRect/>
          </a:stretch>
        </p:blipFill>
        <p:spPr bwMode="auto">
          <a:xfrm>
            <a:off x="4716016" y="106172"/>
            <a:ext cx="4211960" cy="3613052"/>
          </a:xfrm>
          <a:prstGeom prst="rect">
            <a:avLst/>
          </a:prstGeom>
          <a:noFill/>
        </p:spPr>
      </p:pic>
      <p:pic>
        <p:nvPicPr>
          <p:cNvPr id="4100" name="Picture 4" descr="C:\Users\Célia\Desktop\WagnerEdison project\Analyses_Results\Figures\Scales.jpg"/>
          <p:cNvPicPr>
            <a:picLocks noChangeAspect="1" noChangeArrowheads="1"/>
          </p:cNvPicPr>
          <p:nvPr/>
        </p:nvPicPr>
        <p:blipFill>
          <a:blip r:embed="rId4" cstate="print"/>
          <a:srcRect l="3179" t="5875" r="7666" b="4280"/>
          <a:stretch>
            <a:fillRect/>
          </a:stretch>
        </p:blipFill>
        <p:spPr bwMode="auto">
          <a:xfrm>
            <a:off x="107504" y="3827571"/>
            <a:ext cx="4391918" cy="4425965"/>
          </a:xfrm>
          <a:prstGeom prst="rect">
            <a:avLst/>
          </a:prstGeom>
          <a:noFill/>
        </p:spPr>
      </p:pic>
      <p:pic>
        <p:nvPicPr>
          <p:cNvPr id="4101" name="Picture 5" descr="C:\Users\Célia\Desktop\WagnerEdison project\Analyses_Results\Figures\Enigma.jpg"/>
          <p:cNvPicPr>
            <a:picLocks noChangeAspect="1" noChangeArrowheads="1"/>
          </p:cNvPicPr>
          <p:nvPr/>
        </p:nvPicPr>
        <p:blipFill>
          <a:blip r:embed="rId5" cstate="print"/>
          <a:srcRect t="5420" r="7243"/>
          <a:stretch>
            <a:fillRect/>
          </a:stretch>
        </p:blipFill>
        <p:spPr bwMode="auto">
          <a:xfrm>
            <a:off x="4643438" y="4077072"/>
            <a:ext cx="4613840" cy="352839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-27850" y="-366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A</a:t>
            </a:r>
            <a:endParaRPr lang="en-GB" b="1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7749" y="-366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B</a:t>
            </a:r>
            <a:endParaRPr lang="en-GB" b="1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3429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C</a:t>
            </a:r>
            <a:endParaRPr lang="en-GB" b="1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35010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D</a:t>
            </a:r>
            <a:endParaRPr lang="en-GB" b="1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19</Words>
  <Application>Microsoft Office PowerPoint</Application>
  <PresentationFormat>On-screen Show (4:3)</PresentationFormat>
  <Paragraphs>19</Paragraphs>
  <Slides>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Adobe Acrobat Document</vt:lpstr>
      <vt:lpstr>Slide 1</vt:lpstr>
      <vt:lpstr>Slide 2</vt:lpstr>
      <vt:lpstr>Slide 3</vt:lpstr>
      <vt:lpstr>Slide 4</vt:lpstr>
      <vt:lpstr>Slide 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Célia</dc:creator>
  <cp:lastModifiedBy>Célia</cp:lastModifiedBy>
  <cp:revision>6</cp:revision>
  <dcterms:created xsi:type="dcterms:W3CDTF">2020-12-16T22:31:26Z</dcterms:created>
  <dcterms:modified xsi:type="dcterms:W3CDTF">2020-12-17T14:55:24Z</dcterms:modified>
</cp:coreProperties>
</file>