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331" autoAdjust="0"/>
  </p:normalViewPr>
  <p:slideViewPr>
    <p:cSldViewPr showGuides="1"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EAB2A-98D1-4936-98F2-FBD51FA00ED6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BCA1-3D61-4D14-9FC1-6777E582235B}" type="slidenum">
              <a:rPr lang="en-GB" smtClean="0"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9BCA1-3D61-4D14-9FC1-6777E582235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9BCA1-3D61-4D14-9FC1-6777E582235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8BA1-5F81-419A-9B2B-BA9223BDC33C}" type="datetimeFigureOut">
              <a:rPr lang="en-GB" smtClean="0"/>
              <a:pPr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8C23-D56E-4B5C-ADF9-974C318715BC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16024" b="12933"/>
          <a:stretch>
            <a:fillRect/>
          </a:stretch>
        </p:blipFill>
        <p:spPr bwMode="auto">
          <a:xfrm>
            <a:off x="348731" y="1700808"/>
            <a:ext cx="844653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Célia\Desktop\WagnerEdison project\Analyses_Results\Figures\Bottle.jpg"/>
          <p:cNvPicPr>
            <a:picLocks noChangeAspect="1" noChangeArrowheads="1"/>
          </p:cNvPicPr>
          <p:nvPr/>
        </p:nvPicPr>
        <p:blipFill>
          <a:blip r:embed="rId2" cstate="print"/>
          <a:srcRect l="8021" t="4053" r="8699" b="650"/>
          <a:stretch>
            <a:fillRect/>
          </a:stretch>
        </p:blipFill>
        <p:spPr bwMode="auto">
          <a:xfrm>
            <a:off x="1043608" y="188640"/>
            <a:ext cx="7278932" cy="65527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08254" y="-9939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9872" y="-108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8144" y="-108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31409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31409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6806" y="31409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25568"/>
              </p:ext>
            </p:extLst>
          </p:nvPr>
        </p:nvGraphicFramePr>
        <p:xfrm>
          <a:off x="4860032" y="3627022"/>
          <a:ext cx="3672408" cy="275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4" imgW="5333872" imgH="4000372" progId="AcroExch.Document.DC">
                  <p:embed/>
                </p:oleObj>
              </mc:Choice>
              <mc:Fallback>
                <p:oleObj name="Acrobat Document" r:id="rId4" imgW="5333872" imgH="4000372" progId="AcroExch.Document.DC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27022"/>
                        <a:ext cx="3672408" cy="2754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05560"/>
              </p:ext>
            </p:extLst>
          </p:nvPr>
        </p:nvGraphicFramePr>
        <p:xfrm>
          <a:off x="4788024" y="510648"/>
          <a:ext cx="3891136" cy="291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6" imgW="5333872" imgH="4000372" progId="AcroExch.Document.DC">
                  <p:embed/>
                </p:oleObj>
              </mc:Choice>
              <mc:Fallback>
                <p:oleObj name="Acrobat Document" r:id="rId6" imgW="5333872" imgH="4000372" progId="AcroExch.Document.DC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10648"/>
                        <a:ext cx="3891136" cy="291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C:\Users\Célia\Desktop\WagnerEdison project\Analyses_Results\Figures\Insight.jpg"/>
          <p:cNvPicPr>
            <a:picLocks noChangeAspect="1" noChangeArrowheads="1"/>
          </p:cNvPicPr>
          <p:nvPr/>
        </p:nvPicPr>
        <p:blipFill>
          <a:blip r:embed="rId8" cstate="print"/>
          <a:srcRect t="5407" r="7868" b="4091"/>
          <a:stretch>
            <a:fillRect/>
          </a:stretch>
        </p:blipFill>
        <p:spPr bwMode="auto">
          <a:xfrm>
            <a:off x="179512" y="576064"/>
            <a:ext cx="4424274" cy="60212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520" y="2513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0662" y="2606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32443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Célia\Desktop\WagnerEdison project\Analyses_Results\Figures\Eureka.jpg"/>
          <p:cNvPicPr>
            <a:picLocks noChangeAspect="1" noChangeArrowheads="1"/>
          </p:cNvPicPr>
          <p:nvPr/>
        </p:nvPicPr>
        <p:blipFill>
          <a:blip r:embed="rId3" cstate="print"/>
          <a:srcRect t="4043" r="8007"/>
          <a:stretch>
            <a:fillRect/>
          </a:stretch>
        </p:blipFill>
        <p:spPr bwMode="auto">
          <a:xfrm>
            <a:off x="5652120" y="0"/>
            <a:ext cx="4680520" cy="4164326"/>
          </a:xfrm>
          <a:prstGeom prst="rect">
            <a:avLst/>
          </a:prstGeom>
          <a:noFill/>
        </p:spPr>
      </p:pic>
      <p:pic>
        <p:nvPicPr>
          <p:cNvPr id="2060" name="Picture 12" descr="C:\Users\Célia\Desktop\WagnerEdison project\Analyses_Results\Figures\Illustration.jpg"/>
          <p:cNvPicPr>
            <a:picLocks noChangeAspect="1" noChangeArrowheads="1"/>
          </p:cNvPicPr>
          <p:nvPr/>
        </p:nvPicPr>
        <p:blipFill>
          <a:blip r:embed="rId4" cstate="print"/>
          <a:srcRect r="7198"/>
          <a:stretch>
            <a:fillRect/>
          </a:stretch>
        </p:blipFill>
        <p:spPr bwMode="auto">
          <a:xfrm>
            <a:off x="0" y="0"/>
            <a:ext cx="5184553" cy="4092692"/>
          </a:xfrm>
          <a:prstGeom prst="rect">
            <a:avLst/>
          </a:prstGeom>
          <a:noFill/>
        </p:spPr>
      </p:pic>
      <p:pic>
        <p:nvPicPr>
          <p:cNvPr id="2063" name="Picture 15" descr="C:\Users\Célia\Desktop\WagnerEdison project\Analyses_Results\Figures\Tradeoff.jpg"/>
          <p:cNvPicPr>
            <a:picLocks noChangeAspect="1" noChangeArrowheads="1"/>
          </p:cNvPicPr>
          <p:nvPr/>
        </p:nvPicPr>
        <p:blipFill>
          <a:blip r:embed="rId5" cstate="print"/>
          <a:srcRect r="8330"/>
          <a:stretch>
            <a:fillRect/>
          </a:stretch>
        </p:blipFill>
        <p:spPr bwMode="auto">
          <a:xfrm>
            <a:off x="-108520" y="4293096"/>
            <a:ext cx="5311987" cy="4316606"/>
          </a:xfrm>
          <a:prstGeom prst="rect">
            <a:avLst/>
          </a:prstGeom>
          <a:noFill/>
        </p:spPr>
      </p:pic>
      <p:pic>
        <p:nvPicPr>
          <p:cNvPr id="2064" name="Picture 16" descr="C:\Users\Célia\Desktop\WagnerEdison project\Analyses_Results\Figures\Implicit.jpg"/>
          <p:cNvPicPr>
            <a:picLocks noChangeAspect="1" noChangeArrowheads="1"/>
          </p:cNvPicPr>
          <p:nvPr/>
        </p:nvPicPr>
        <p:blipFill>
          <a:blip r:embed="rId6" cstate="print"/>
          <a:srcRect r="8458"/>
          <a:stretch>
            <a:fillRect/>
          </a:stretch>
        </p:blipFill>
        <p:spPr bwMode="auto">
          <a:xfrm>
            <a:off x="5435147" y="4437112"/>
            <a:ext cx="5185525" cy="424847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-27850" y="-366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00742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6512" y="39237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72750" y="39330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Célia\Desktop\WagnerEdison project\Analyses_Results\Figures\P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82109" cy="3743234"/>
          </a:xfrm>
          <a:prstGeom prst="rect">
            <a:avLst/>
          </a:prstGeom>
          <a:noFill/>
        </p:spPr>
      </p:pic>
      <p:pic>
        <p:nvPicPr>
          <p:cNvPr id="4099" name="Picture 3" descr="C:\Users\Célia\Desktop\WagnerEdison project\Analyses_Results\Figures\PVT.jpg"/>
          <p:cNvPicPr>
            <a:picLocks noChangeAspect="1" noChangeArrowheads="1"/>
          </p:cNvPicPr>
          <p:nvPr/>
        </p:nvPicPr>
        <p:blipFill>
          <a:blip r:embed="rId3" cstate="print"/>
          <a:srcRect r="7652"/>
          <a:stretch>
            <a:fillRect/>
          </a:stretch>
        </p:blipFill>
        <p:spPr bwMode="auto">
          <a:xfrm>
            <a:off x="4716016" y="106172"/>
            <a:ext cx="4211960" cy="3613052"/>
          </a:xfrm>
          <a:prstGeom prst="rect">
            <a:avLst/>
          </a:prstGeom>
          <a:noFill/>
        </p:spPr>
      </p:pic>
      <p:pic>
        <p:nvPicPr>
          <p:cNvPr id="4100" name="Picture 4" descr="C:\Users\Célia\Desktop\WagnerEdison project\Analyses_Results\Figures\Scales.jpg"/>
          <p:cNvPicPr>
            <a:picLocks noChangeAspect="1" noChangeArrowheads="1"/>
          </p:cNvPicPr>
          <p:nvPr/>
        </p:nvPicPr>
        <p:blipFill>
          <a:blip r:embed="rId4" cstate="print"/>
          <a:srcRect l="3179" t="5875" r="7666" b="4280"/>
          <a:stretch>
            <a:fillRect/>
          </a:stretch>
        </p:blipFill>
        <p:spPr bwMode="auto">
          <a:xfrm>
            <a:off x="107504" y="3827571"/>
            <a:ext cx="4391918" cy="4425965"/>
          </a:xfrm>
          <a:prstGeom prst="rect">
            <a:avLst/>
          </a:prstGeom>
          <a:noFill/>
        </p:spPr>
      </p:pic>
      <p:pic>
        <p:nvPicPr>
          <p:cNvPr id="4101" name="Picture 5" descr="C:\Users\Célia\Desktop\WagnerEdison project\Analyses_Results\Figures\Enigma.jpg"/>
          <p:cNvPicPr>
            <a:picLocks noChangeAspect="1" noChangeArrowheads="1"/>
          </p:cNvPicPr>
          <p:nvPr/>
        </p:nvPicPr>
        <p:blipFill>
          <a:blip r:embed="rId5" cstate="print"/>
          <a:srcRect t="5420" r="7243"/>
          <a:stretch>
            <a:fillRect/>
          </a:stretch>
        </p:blipFill>
        <p:spPr bwMode="auto">
          <a:xfrm>
            <a:off x="4643438" y="4077072"/>
            <a:ext cx="4613840" cy="35283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-27850" y="-366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7749" y="-366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6512" y="3429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5010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</Words>
  <Application>Microsoft Macintosh PowerPoint</Application>
  <PresentationFormat>Affichage à l'écran (4:3)</PresentationFormat>
  <Paragraphs>19</Paragraphs>
  <Slides>5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Célia</dc:creator>
  <cp:lastModifiedBy>Microsoft Office User</cp:lastModifiedBy>
  <cp:revision>7</cp:revision>
  <dcterms:created xsi:type="dcterms:W3CDTF">2020-12-16T22:31:26Z</dcterms:created>
  <dcterms:modified xsi:type="dcterms:W3CDTF">2020-12-17T15:49:59Z</dcterms:modified>
</cp:coreProperties>
</file>