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 Condensed"/>
      <p:regular r:id="rId20"/>
      <p:bold r:id="rId21"/>
      <p:italic r:id="rId22"/>
      <p:boldItalic r:id="rId23"/>
    </p:embeddedFont>
    <p:embeddedFont>
      <p:font typeface="Fira Sans Extra Condensed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77EE76-BCD1-482B-AD5A-58BEE62A9678}">
  <a:tblStyle styleId="{CE77EE76-BCD1-482B-AD5A-58BEE62A96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22" Type="http://schemas.openxmlformats.org/officeDocument/2006/relationships/font" Target="fonts/FiraSansExtraCondensed-italic.fntdata"/><Relationship Id="rId21" Type="http://schemas.openxmlformats.org/officeDocument/2006/relationships/font" Target="fonts/FiraSansExtraCondensed-bold.fntdata"/><Relationship Id="rId24" Type="http://schemas.openxmlformats.org/officeDocument/2006/relationships/font" Target="fonts/FiraSansExtraCondensedSemiBold-regular.fntdata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italic.fntdata"/><Relationship Id="rId25" Type="http://schemas.openxmlformats.org/officeDocument/2006/relationships/font" Target="fonts/FiraSansExtraCondensedSemiBold-bold.fntdata"/><Relationship Id="rId27" Type="http://schemas.openxmlformats.org/officeDocument/2006/relationships/font" Target="fonts/FiraSansExtraCondense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e4021bbe5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e4021bbe5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1d42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1d42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d6d3aaf32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d6d3aaf32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d6d3aaf32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d6d3aaf32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ed6d3aaf32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ed6d3aaf32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ed6d3aaf32_0_2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ed6d3aaf32_0_2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419cd7983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419cd7983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ed6d3aaf32_0_3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ed6d3aaf32_0_3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ed6d3aaf32_0_3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ed6d3aaf32_0_3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/>
        </p:nvSpPr>
        <p:spPr>
          <a:xfrm>
            <a:off x="1243874" y="3412813"/>
            <a:ext cx="1644900" cy="634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3"/>
          <p:cNvSpPr/>
          <p:nvPr/>
        </p:nvSpPr>
        <p:spPr>
          <a:xfrm>
            <a:off x="2567252" y="746850"/>
            <a:ext cx="1926542" cy="3118778"/>
          </a:xfrm>
          <a:custGeom>
            <a:rect b="b" l="l" r="r" t="t"/>
            <a:pathLst>
              <a:path extrusionOk="0" h="167789" w="103689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 txBox="1"/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accurate are weather forecasts for cities in different regions of the United States?</a:t>
            </a:r>
            <a:endParaRPr sz="2000"/>
          </a:p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4422875" y="3579300"/>
            <a:ext cx="36297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Project done by: Celia Morse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Data sourced from: </a:t>
            </a:r>
            <a:r>
              <a:rPr lang="en" sz="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 National Weather Service by Shreyas Bhavanasi, Harrison Lanier, Lauren Schmiedeler, and Clayton Strauch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3"/>
          <p:cNvGrpSpPr/>
          <p:nvPr/>
        </p:nvGrpSpPr>
        <p:grpSpPr>
          <a:xfrm>
            <a:off x="1429768" y="855411"/>
            <a:ext cx="1273420" cy="3010492"/>
            <a:chOff x="457200" y="1105999"/>
            <a:chExt cx="2175671" cy="5143503"/>
          </a:xfrm>
        </p:grpSpPr>
        <p:sp>
          <p:nvSpPr>
            <p:cNvPr id="47" name="Google Shape;47;p13"/>
            <p:cNvSpPr/>
            <p:nvPr/>
          </p:nvSpPr>
          <p:spPr>
            <a:xfrm>
              <a:off x="2299225" y="2041848"/>
              <a:ext cx="333645" cy="456299"/>
            </a:xfrm>
            <a:custGeom>
              <a:rect b="b" l="l" r="r" t="t"/>
              <a:pathLst>
                <a:path extrusionOk="0" h="7686" w="5620">
                  <a:moveTo>
                    <a:pt x="4486" y="1"/>
                  </a:moveTo>
                  <a:lnTo>
                    <a:pt x="4429" y="10"/>
                  </a:lnTo>
                  <a:lnTo>
                    <a:pt x="4371" y="30"/>
                  </a:lnTo>
                  <a:lnTo>
                    <a:pt x="4304" y="58"/>
                  </a:lnTo>
                  <a:lnTo>
                    <a:pt x="4160" y="154"/>
                  </a:lnTo>
                  <a:lnTo>
                    <a:pt x="3997" y="289"/>
                  </a:lnTo>
                  <a:lnTo>
                    <a:pt x="3824" y="452"/>
                  </a:lnTo>
                  <a:lnTo>
                    <a:pt x="3641" y="635"/>
                  </a:lnTo>
                  <a:lnTo>
                    <a:pt x="3449" y="846"/>
                  </a:lnTo>
                  <a:lnTo>
                    <a:pt x="3247" y="1067"/>
                  </a:lnTo>
                  <a:lnTo>
                    <a:pt x="2873" y="1519"/>
                  </a:lnTo>
                  <a:lnTo>
                    <a:pt x="2517" y="1970"/>
                  </a:lnTo>
                  <a:lnTo>
                    <a:pt x="2219" y="2354"/>
                  </a:lnTo>
                  <a:lnTo>
                    <a:pt x="2008" y="2642"/>
                  </a:lnTo>
                  <a:lnTo>
                    <a:pt x="1902" y="2787"/>
                  </a:lnTo>
                  <a:lnTo>
                    <a:pt x="1806" y="2748"/>
                  </a:lnTo>
                  <a:lnTo>
                    <a:pt x="1681" y="2690"/>
                  </a:lnTo>
                  <a:lnTo>
                    <a:pt x="1518" y="2623"/>
                  </a:lnTo>
                  <a:lnTo>
                    <a:pt x="1316" y="2556"/>
                  </a:lnTo>
                  <a:lnTo>
                    <a:pt x="1211" y="2537"/>
                  </a:lnTo>
                  <a:lnTo>
                    <a:pt x="1095" y="2518"/>
                  </a:lnTo>
                  <a:lnTo>
                    <a:pt x="990" y="2508"/>
                  </a:lnTo>
                  <a:lnTo>
                    <a:pt x="875" y="2498"/>
                  </a:lnTo>
                  <a:lnTo>
                    <a:pt x="759" y="2508"/>
                  </a:lnTo>
                  <a:lnTo>
                    <a:pt x="654" y="2527"/>
                  </a:lnTo>
                  <a:lnTo>
                    <a:pt x="548" y="2556"/>
                  </a:lnTo>
                  <a:lnTo>
                    <a:pt x="442" y="2604"/>
                  </a:lnTo>
                  <a:lnTo>
                    <a:pt x="356" y="2671"/>
                  </a:lnTo>
                  <a:lnTo>
                    <a:pt x="269" y="2748"/>
                  </a:lnTo>
                  <a:lnTo>
                    <a:pt x="221" y="2806"/>
                  </a:lnTo>
                  <a:lnTo>
                    <a:pt x="183" y="2873"/>
                  </a:lnTo>
                  <a:lnTo>
                    <a:pt x="144" y="2959"/>
                  </a:lnTo>
                  <a:lnTo>
                    <a:pt x="106" y="3046"/>
                  </a:lnTo>
                  <a:lnTo>
                    <a:pt x="87" y="3142"/>
                  </a:lnTo>
                  <a:lnTo>
                    <a:pt x="58" y="3238"/>
                  </a:lnTo>
                  <a:lnTo>
                    <a:pt x="29" y="3459"/>
                  </a:lnTo>
                  <a:lnTo>
                    <a:pt x="10" y="3709"/>
                  </a:lnTo>
                  <a:lnTo>
                    <a:pt x="0" y="3959"/>
                  </a:lnTo>
                  <a:lnTo>
                    <a:pt x="0" y="4218"/>
                  </a:lnTo>
                  <a:lnTo>
                    <a:pt x="10" y="4477"/>
                  </a:lnTo>
                  <a:lnTo>
                    <a:pt x="48" y="4967"/>
                  </a:lnTo>
                  <a:lnTo>
                    <a:pt x="96" y="5380"/>
                  </a:lnTo>
                  <a:lnTo>
                    <a:pt x="154" y="5764"/>
                  </a:lnTo>
                  <a:lnTo>
                    <a:pt x="173" y="5841"/>
                  </a:lnTo>
                  <a:lnTo>
                    <a:pt x="260" y="6043"/>
                  </a:lnTo>
                  <a:lnTo>
                    <a:pt x="317" y="6178"/>
                  </a:lnTo>
                  <a:lnTo>
                    <a:pt x="394" y="6331"/>
                  </a:lnTo>
                  <a:lnTo>
                    <a:pt x="490" y="6495"/>
                  </a:lnTo>
                  <a:lnTo>
                    <a:pt x="596" y="6667"/>
                  </a:lnTo>
                  <a:lnTo>
                    <a:pt x="721" y="6840"/>
                  </a:lnTo>
                  <a:lnTo>
                    <a:pt x="865" y="7013"/>
                  </a:lnTo>
                  <a:lnTo>
                    <a:pt x="1019" y="7167"/>
                  </a:lnTo>
                  <a:lnTo>
                    <a:pt x="1105" y="7244"/>
                  </a:lnTo>
                  <a:lnTo>
                    <a:pt x="1192" y="7321"/>
                  </a:lnTo>
                  <a:lnTo>
                    <a:pt x="1288" y="7388"/>
                  </a:lnTo>
                  <a:lnTo>
                    <a:pt x="1393" y="7446"/>
                  </a:lnTo>
                  <a:lnTo>
                    <a:pt x="1489" y="7503"/>
                  </a:lnTo>
                  <a:lnTo>
                    <a:pt x="1605" y="7551"/>
                  </a:lnTo>
                  <a:lnTo>
                    <a:pt x="1710" y="7599"/>
                  </a:lnTo>
                  <a:lnTo>
                    <a:pt x="1835" y="7628"/>
                  </a:lnTo>
                  <a:lnTo>
                    <a:pt x="1950" y="7657"/>
                  </a:lnTo>
                  <a:lnTo>
                    <a:pt x="2075" y="7676"/>
                  </a:lnTo>
                  <a:lnTo>
                    <a:pt x="2181" y="7686"/>
                  </a:lnTo>
                  <a:lnTo>
                    <a:pt x="2287" y="7686"/>
                  </a:lnTo>
                  <a:lnTo>
                    <a:pt x="2383" y="7676"/>
                  </a:lnTo>
                  <a:lnTo>
                    <a:pt x="2488" y="7657"/>
                  </a:lnTo>
                  <a:lnTo>
                    <a:pt x="2584" y="7638"/>
                  </a:lnTo>
                  <a:lnTo>
                    <a:pt x="2681" y="7618"/>
                  </a:lnTo>
                  <a:lnTo>
                    <a:pt x="2863" y="7551"/>
                  </a:lnTo>
                  <a:lnTo>
                    <a:pt x="3046" y="7465"/>
                  </a:lnTo>
                  <a:lnTo>
                    <a:pt x="3218" y="7359"/>
                  </a:lnTo>
                  <a:lnTo>
                    <a:pt x="3372" y="7253"/>
                  </a:lnTo>
                  <a:lnTo>
                    <a:pt x="3526" y="7129"/>
                  </a:lnTo>
                  <a:lnTo>
                    <a:pt x="3670" y="6994"/>
                  </a:lnTo>
                  <a:lnTo>
                    <a:pt x="3804" y="6869"/>
                  </a:lnTo>
                  <a:lnTo>
                    <a:pt x="3929" y="6735"/>
                  </a:lnTo>
                  <a:lnTo>
                    <a:pt x="4035" y="6600"/>
                  </a:lnTo>
                  <a:lnTo>
                    <a:pt x="4227" y="6350"/>
                  </a:lnTo>
                  <a:lnTo>
                    <a:pt x="4362" y="6149"/>
                  </a:lnTo>
                  <a:lnTo>
                    <a:pt x="4467" y="5976"/>
                  </a:lnTo>
                  <a:lnTo>
                    <a:pt x="4525" y="5976"/>
                  </a:lnTo>
                  <a:lnTo>
                    <a:pt x="4669" y="5957"/>
                  </a:lnTo>
                  <a:lnTo>
                    <a:pt x="4784" y="5937"/>
                  </a:lnTo>
                  <a:lnTo>
                    <a:pt x="4909" y="5909"/>
                  </a:lnTo>
                  <a:lnTo>
                    <a:pt x="5044" y="5861"/>
                  </a:lnTo>
                  <a:lnTo>
                    <a:pt x="5178" y="5803"/>
                  </a:lnTo>
                  <a:lnTo>
                    <a:pt x="5303" y="5736"/>
                  </a:lnTo>
                  <a:lnTo>
                    <a:pt x="5370" y="5697"/>
                  </a:lnTo>
                  <a:lnTo>
                    <a:pt x="5418" y="5649"/>
                  </a:lnTo>
                  <a:lnTo>
                    <a:pt x="5476" y="5592"/>
                  </a:lnTo>
                  <a:lnTo>
                    <a:pt x="5514" y="5544"/>
                  </a:lnTo>
                  <a:lnTo>
                    <a:pt x="5562" y="5476"/>
                  </a:lnTo>
                  <a:lnTo>
                    <a:pt x="5591" y="5409"/>
                  </a:lnTo>
                  <a:lnTo>
                    <a:pt x="5601" y="5361"/>
                  </a:lnTo>
                  <a:lnTo>
                    <a:pt x="5610" y="5313"/>
                  </a:lnTo>
                  <a:lnTo>
                    <a:pt x="5620" y="5275"/>
                  </a:lnTo>
                  <a:lnTo>
                    <a:pt x="5610" y="5227"/>
                  </a:lnTo>
                  <a:lnTo>
                    <a:pt x="5591" y="5150"/>
                  </a:lnTo>
                  <a:lnTo>
                    <a:pt x="5543" y="5073"/>
                  </a:lnTo>
                  <a:lnTo>
                    <a:pt x="5486" y="5006"/>
                  </a:lnTo>
                  <a:lnTo>
                    <a:pt x="5409" y="4948"/>
                  </a:lnTo>
                  <a:lnTo>
                    <a:pt x="5332" y="4900"/>
                  </a:lnTo>
                  <a:lnTo>
                    <a:pt x="5245" y="4852"/>
                  </a:lnTo>
                  <a:lnTo>
                    <a:pt x="5063" y="4775"/>
                  </a:lnTo>
                  <a:lnTo>
                    <a:pt x="4900" y="4727"/>
                  </a:lnTo>
                  <a:lnTo>
                    <a:pt x="4736" y="4689"/>
                  </a:lnTo>
                  <a:lnTo>
                    <a:pt x="4803" y="4593"/>
                  </a:lnTo>
                  <a:lnTo>
                    <a:pt x="4871" y="4496"/>
                  </a:lnTo>
                  <a:lnTo>
                    <a:pt x="4948" y="4372"/>
                  </a:lnTo>
                  <a:lnTo>
                    <a:pt x="5005" y="4237"/>
                  </a:lnTo>
                  <a:lnTo>
                    <a:pt x="5034" y="4170"/>
                  </a:lnTo>
                  <a:lnTo>
                    <a:pt x="5044" y="4093"/>
                  </a:lnTo>
                  <a:lnTo>
                    <a:pt x="5053" y="4026"/>
                  </a:lnTo>
                  <a:lnTo>
                    <a:pt x="5053" y="3959"/>
                  </a:lnTo>
                  <a:lnTo>
                    <a:pt x="5044" y="3891"/>
                  </a:lnTo>
                  <a:lnTo>
                    <a:pt x="5015" y="3824"/>
                  </a:lnTo>
                  <a:lnTo>
                    <a:pt x="4976" y="3776"/>
                  </a:lnTo>
                  <a:lnTo>
                    <a:pt x="4928" y="3728"/>
                  </a:lnTo>
                  <a:lnTo>
                    <a:pt x="4871" y="3690"/>
                  </a:lnTo>
                  <a:lnTo>
                    <a:pt x="4803" y="3651"/>
                  </a:lnTo>
                  <a:lnTo>
                    <a:pt x="4736" y="3622"/>
                  </a:lnTo>
                  <a:lnTo>
                    <a:pt x="4659" y="3603"/>
                  </a:lnTo>
                  <a:lnTo>
                    <a:pt x="4506" y="3565"/>
                  </a:lnTo>
                  <a:lnTo>
                    <a:pt x="4371" y="3545"/>
                  </a:lnTo>
                  <a:lnTo>
                    <a:pt x="4131" y="3545"/>
                  </a:lnTo>
                  <a:lnTo>
                    <a:pt x="4237" y="3440"/>
                  </a:lnTo>
                  <a:lnTo>
                    <a:pt x="4333" y="3334"/>
                  </a:lnTo>
                  <a:lnTo>
                    <a:pt x="4438" y="3200"/>
                  </a:lnTo>
                  <a:lnTo>
                    <a:pt x="4486" y="3123"/>
                  </a:lnTo>
                  <a:lnTo>
                    <a:pt x="4525" y="3036"/>
                  </a:lnTo>
                  <a:lnTo>
                    <a:pt x="4554" y="2959"/>
                  </a:lnTo>
                  <a:lnTo>
                    <a:pt x="4583" y="2873"/>
                  </a:lnTo>
                  <a:lnTo>
                    <a:pt x="4583" y="2796"/>
                  </a:lnTo>
                  <a:lnTo>
                    <a:pt x="4583" y="2710"/>
                  </a:lnTo>
                  <a:lnTo>
                    <a:pt x="4554" y="2633"/>
                  </a:lnTo>
                  <a:lnTo>
                    <a:pt x="4506" y="2556"/>
                  </a:lnTo>
                  <a:lnTo>
                    <a:pt x="4458" y="2508"/>
                  </a:lnTo>
                  <a:lnTo>
                    <a:pt x="4419" y="2460"/>
                  </a:lnTo>
                  <a:lnTo>
                    <a:pt x="4371" y="2431"/>
                  </a:lnTo>
                  <a:lnTo>
                    <a:pt x="4323" y="2402"/>
                  </a:lnTo>
                  <a:lnTo>
                    <a:pt x="4275" y="2373"/>
                  </a:lnTo>
                  <a:lnTo>
                    <a:pt x="4227" y="2364"/>
                  </a:lnTo>
                  <a:lnTo>
                    <a:pt x="4131" y="2345"/>
                  </a:lnTo>
                  <a:lnTo>
                    <a:pt x="4035" y="2354"/>
                  </a:lnTo>
                  <a:lnTo>
                    <a:pt x="3939" y="2373"/>
                  </a:lnTo>
                  <a:lnTo>
                    <a:pt x="3843" y="2412"/>
                  </a:lnTo>
                  <a:lnTo>
                    <a:pt x="3747" y="2460"/>
                  </a:lnTo>
                  <a:lnTo>
                    <a:pt x="3660" y="2508"/>
                  </a:lnTo>
                  <a:lnTo>
                    <a:pt x="3583" y="2566"/>
                  </a:lnTo>
                  <a:lnTo>
                    <a:pt x="3449" y="2690"/>
                  </a:lnTo>
                  <a:lnTo>
                    <a:pt x="3305" y="2835"/>
                  </a:lnTo>
                  <a:lnTo>
                    <a:pt x="3593" y="2373"/>
                  </a:lnTo>
                  <a:lnTo>
                    <a:pt x="3862" y="1932"/>
                  </a:lnTo>
                  <a:lnTo>
                    <a:pt x="4141" y="1432"/>
                  </a:lnTo>
                  <a:lnTo>
                    <a:pt x="4285" y="1173"/>
                  </a:lnTo>
                  <a:lnTo>
                    <a:pt x="4400" y="923"/>
                  </a:lnTo>
                  <a:lnTo>
                    <a:pt x="4506" y="692"/>
                  </a:lnTo>
                  <a:lnTo>
                    <a:pt x="4583" y="481"/>
                  </a:lnTo>
                  <a:lnTo>
                    <a:pt x="4611" y="385"/>
                  </a:lnTo>
                  <a:lnTo>
                    <a:pt x="4631" y="299"/>
                  </a:lnTo>
                  <a:lnTo>
                    <a:pt x="4650" y="212"/>
                  </a:lnTo>
                  <a:lnTo>
                    <a:pt x="4650" y="145"/>
                  </a:lnTo>
                  <a:lnTo>
                    <a:pt x="4640" y="87"/>
                  </a:lnTo>
                  <a:lnTo>
                    <a:pt x="4611" y="49"/>
                  </a:lnTo>
                  <a:lnTo>
                    <a:pt x="4583" y="20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1310891" y="1917535"/>
              <a:ext cx="1129289" cy="884576"/>
            </a:xfrm>
            <a:custGeom>
              <a:rect b="b" l="l" r="r" t="t"/>
              <a:pathLst>
                <a:path extrusionOk="0" h="14900" w="19022">
                  <a:moveTo>
                    <a:pt x="5015" y="1"/>
                  </a:moveTo>
                  <a:lnTo>
                    <a:pt x="1" y="1759"/>
                  </a:lnTo>
                  <a:lnTo>
                    <a:pt x="126" y="2124"/>
                  </a:lnTo>
                  <a:lnTo>
                    <a:pt x="251" y="2479"/>
                  </a:lnTo>
                  <a:lnTo>
                    <a:pt x="500" y="3199"/>
                  </a:lnTo>
                  <a:lnTo>
                    <a:pt x="769" y="3910"/>
                  </a:lnTo>
                  <a:lnTo>
                    <a:pt x="1038" y="4621"/>
                  </a:lnTo>
                  <a:lnTo>
                    <a:pt x="1586" y="6043"/>
                  </a:lnTo>
                  <a:lnTo>
                    <a:pt x="1884" y="6744"/>
                  </a:lnTo>
                  <a:lnTo>
                    <a:pt x="2172" y="7455"/>
                  </a:lnTo>
                  <a:lnTo>
                    <a:pt x="2479" y="8156"/>
                  </a:lnTo>
                  <a:lnTo>
                    <a:pt x="2796" y="8867"/>
                  </a:lnTo>
                  <a:lnTo>
                    <a:pt x="3123" y="9578"/>
                  </a:lnTo>
                  <a:lnTo>
                    <a:pt x="3469" y="10289"/>
                  </a:lnTo>
                  <a:lnTo>
                    <a:pt x="3843" y="11009"/>
                  </a:lnTo>
                  <a:lnTo>
                    <a:pt x="4035" y="11374"/>
                  </a:lnTo>
                  <a:lnTo>
                    <a:pt x="4247" y="11749"/>
                  </a:lnTo>
                  <a:lnTo>
                    <a:pt x="4477" y="12133"/>
                  </a:lnTo>
                  <a:lnTo>
                    <a:pt x="4746" y="12546"/>
                  </a:lnTo>
                  <a:lnTo>
                    <a:pt x="4823" y="12652"/>
                  </a:lnTo>
                  <a:lnTo>
                    <a:pt x="4900" y="12767"/>
                  </a:lnTo>
                  <a:lnTo>
                    <a:pt x="4986" y="12883"/>
                  </a:lnTo>
                  <a:lnTo>
                    <a:pt x="5092" y="13017"/>
                  </a:lnTo>
                  <a:lnTo>
                    <a:pt x="5207" y="13151"/>
                  </a:lnTo>
                  <a:lnTo>
                    <a:pt x="5323" y="13276"/>
                  </a:lnTo>
                  <a:lnTo>
                    <a:pt x="5448" y="13411"/>
                  </a:lnTo>
                  <a:lnTo>
                    <a:pt x="5572" y="13536"/>
                  </a:lnTo>
                  <a:lnTo>
                    <a:pt x="5707" y="13651"/>
                  </a:lnTo>
                  <a:lnTo>
                    <a:pt x="5851" y="13776"/>
                  </a:lnTo>
                  <a:lnTo>
                    <a:pt x="5995" y="13882"/>
                  </a:lnTo>
                  <a:lnTo>
                    <a:pt x="6139" y="13997"/>
                  </a:lnTo>
                  <a:lnTo>
                    <a:pt x="6293" y="14093"/>
                  </a:lnTo>
                  <a:lnTo>
                    <a:pt x="6456" y="14189"/>
                  </a:lnTo>
                  <a:lnTo>
                    <a:pt x="6610" y="14275"/>
                  </a:lnTo>
                  <a:lnTo>
                    <a:pt x="6773" y="14362"/>
                  </a:lnTo>
                  <a:lnTo>
                    <a:pt x="6937" y="14439"/>
                  </a:lnTo>
                  <a:lnTo>
                    <a:pt x="7100" y="14506"/>
                  </a:lnTo>
                  <a:lnTo>
                    <a:pt x="7263" y="14573"/>
                  </a:lnTo>
                  <a:lnTo>
                    <a:pt x="7426" y="14631"/>
                  </a:lnTo>
                  <a:lnTo>
                    <a:pt x="7763" y="14727"/>
                  </a:lnTo>
                  <a:lnTo>
                    <a:pt x="8080" y="14804"/>
                  </a:lnTo>
                  <a:lnTo>
                    <a:pt x="8397" y="14852"/>
                  </a:lnTo>
                  <a:lnTo>
                    <a:pt x="8714" y="14890"/>
                  </a:lnTo>
                  <a:lnTo>
                    <a:pt x="9011" y="14900"/>
                  </a:lnTo>
                  <a:lnTo>
                    <a:pt x="9300" y="14900"/>
                  </a:lnTo>
                  <a:lnTo>
                    <a:pt x="9588" y="14890"/>
                  </a:lnTo>
                  <a:lnTo>
                    <a:pt x="9857" y="14871"/>
                  </a:lnTo>
                  <a:lnTo>
                    <a:pt x="10126" y="14842"/>
                  </a:lnTo>
                  <a:lnTo>
                    <a:pt x="10385" y="14804"/>
                  </a:lnTo>
                  <a:lnTo>
                    <a:pt x="10635" y="14756"/>
                  </a:lnTo>
                  <a:lnTo>
                    <a:pt x="10875" y="14698"/>
                  </a:lnTo>
                  <a:lnTo>
                    <a:pt x="11115" y="14640"/>
                  </a:lnTo>
                  <a:lnTo>
                    <a:pt x="11346" y="14583"/>
                  </a:lnTo>
                  <a:lnTo>
                    <a:pt x="11797" y="14439"/>
                  </a:lnTo>
                  <a:lnTo>
                    <a:pt x="12230" y="14285"/>
                  </a:lnTo>
                  <a:lnTo>
                    <a:pt x="12643" y="14122"/>
                  </a:lnTo>
                  <a:lnTo>
                    <a:pt x="13036" y="13949"/>
                  </a:lnTo>
                  <a:lnTo>
                    <a:pt x="13430" y="13757"/>
                  </a:lnTo>
                  <a:lnTo>
                    <a:pt x="13805" y="13565"/>
                  </a:lnTo>
                  <a:lnTo>
                    <a:pt x="14180" y="13372"/>
                  </a:lnTo>
                  <a:lnTo>
                    <a:pt x="14535" y="13171"/>
                  </a:lnTo>
                  <a:lnTo>
                    <a:pt x="14890" y="12959"/>
                  </a:lnTo>
                  <a:lnTo>
                    <a:pt x="15236" y="12738"/>
                  </a:lnTo>
                  <a:lnTo>
                    <a:pt x="15582" y="12517"/>
                  </a:lnTo>
                  <a:lnTo>
                    <a:pt x="15918" y="12297"/>
                  </a:lnTo>
                  <a:lnTo>
                    <a:pt x="16572" y="11835"/>
                  </a:lnTo>
                  <a:lnTo>
                    <a:pt x="17206" y="11365"/>
                  </a:lnTo>
                  <a:lnTo>
                    <a:pt x="17830" y="10875"/>
                  </a:lnTo>
                  <a:lnTo>
                    <a:pt x="18435" y="10366"/>
                  </a:lnTo>
                  <a:lnTo>
                    <a:pt x="19021" y="9847"/>
                  </a:lnTo>
                  <a:lnTo>
                    <a:pt x="18800" y="9751"/>
                  </a:lnTo>
                  <a:lnTo>
                    <a:pt x="18589" y="9645"/>
                  </a:lnTo>
                  <a:lnTo>
                    <a:pt x="18387" y="9540"/>
                  </a:lnTo>
                  <a:lnTo>
                    <a:pt x="18185" y="9415"/>
                  </a:lnTo>
                  <a:lnTo>
                    <a:pt x="18003" y="9280"/>
                  </a:lnTo>
                  <a:lnTo>
                    <a:pt x="17830" y="9136"/>
                  </a:lnTo>
                  <a:lnTo>
                    <a:pt x="17667" y="8982"/>
                  </a:lnTo>
                  <a:lnTo>
                    <a:pt x="17513" y="8819"/>
                  </a:lnTo>
                  <a:lnTo>
                    <a:pt x="17369" y="8646"/>
                  </a:lnTo>
                  <a:lnTo>
                    <a:pt x="17234" y="8464"/>
                  </a:lnTo>
                  <a:lnTo>
                    <a:pt x="17119" y="8281"/>
                  </a:lnTo>
                  <a:lnTo>
                    <a:pt x="17013" y="8089"/>
                  </a:lnTo>
                  <a:lnTo>
                    <a:pt x="16917" y="7887"/>
                  </a:lnTo>
                  <a:lnTo>
                    <a:pt x="16841" y="7676"/>
                  </a:lnTo>
                  <a:lnTo>
                    <a:pt x="16773" y="7465"/>
                  </a:lnTo>
                  <a:lnTo>
                    <a:pt x="16716" y="7244"/>
                  </a:lnTo>
                  <a:lnTo>
                    <a:pt x="16149" y="7590"/>
                  </a:lnTo>
                  <a:lnTo>
                    <a:pt x="15611" y="7907"/>
                  </a:lnTo>
                  <a:lnTo>
                    <a:pt x="15073" y="8214"/>
                  </a:lnTo>
                  <a:lnTo>
                    <a:pt x="14487" y="8531"/>
                  </a:lnTo>
                  <a:lnTo>
                    <a:pt x="13872" y="8848"/>
                  </a:lnTo>
                  <a:lnTo>
                    <a:pt x="13257" y="9146"/>
                  </a:lnTo>
                  <a:lnTo>
                    <a:pt x="12633" y="9415"/>
                  </a:lnTo>
                  <a:lnTo>
                    <a:pt x="12326" y="9540"/>
                  </a:lnTo>
                  <a:lnTo>
                    <a:pt x="12028" y="9664"/>
                  </a:lnTo>
                  <a:lnTo>
                    <a:pt x="11720" y="9770"/>
                  </a:lnTo>
                  <a:lnTo>
                    <a:pt x="11423" y="9866"/>
                  </a:lnTo>
                  <a:lnTo>
                    <a:pt x="11125" y="9962"/>
                  </a:lnTo>
                  <a:lnTo>
                    <a:pt x="10837" y="10039"/>
                  </a:lnTo>
                  <a:lnTo>
                    <a:pt x="10548" y="10106"/>
                  </a:lnTo>
                  <a:lnTo>
                    <a:pt x="10279" y="10154"/>
                  </a:lnTo>
                  <a:lnTo>
                    <a:pt x="10020" y="10193"/>
                  </a:lnTo>
                  <a:lnTo>
                    <a:pt x="9780" y="10212"/>
                  </a:lnTo>
                  <a:lnTo>
                    <a:pt x="9559" y="10212"/>
                  </a:lnTo>
                  <a:lnTo>
                    <a:pt x="9367" y="10202"/>
                  </a:lnTo>
                  <a:lnTo>
                    <a:pt x="9223" y="10174"/>
                  </a:lnTo>
                  <a:lnTo>
                    <a:pt x="9108" y="10135"/>
                  </a:lnTo>
                  <a:lnTo>
                    <a:pt x="9050" y="10106"/>
                  </a:lnTo>
                  <a:lnTo>
                    <a:pt x="9021" y="10078"/>
                  </a:lnTo>
                  <a:lnTo>
                    <a:pt x="9021" y="10049"/>
                  </a:lnTo>
                  <a:lnTo>
                    <a:pt x="9021" y="10029"/>
                  </a:lnTo>
                  <a:lnTo>
                    <a:pt x="9002" y="9991"/>
                  </a:lnTo>
                  <a:lnTo>
                    <a:pt x="9002" y="9972"/>
                  </a:lnTo>
                  <a:lnTo>
                    <a:pt x="8983" y="9933"/>
                  </a:lnTo>
                  <a:lnTo>
                    <a:pt x="8925" y="9847"/>
                  </a:lnTo>
                  <a:lnTo>
                    <a:pt x="8800" y="9626"/>
                  </a:lnTo>
                  <a:lnTo>
                    <a:pt x="8675" y="9357"/>
                  </a:lnTo>
                  <a:lnTo>
                    <a:pt x="8541" y="9069"/>
                  </a:lnTo>
                  <a:lnTo>
                    <a:pt x="8397" y="8771"/>
                  </a:lnTo>
                  <a:lnTo>
                    <a:pt x="8128" y="8147"/>
                  </a:lnTo>
                  <a:lnTo>
                    <a:pt x="7868" y="7493"/>
                  </a:lnTo>
                  <a:lnTo>
                    <a:pt x="7599" y="6831"/>
                  </a:lnTo>
                  <a:lnTo>
                    <a:pt x="7090" y="5486"/>
                  </a:lnTo>
                  <a:lnTo>
                    <a:pt x="6591" y="4122"/>
                  </a:lnTo>
                  <a:lnTo>
                    <a:pt x="6101" y="2748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836166" y="5748142"/>
              <a:ext cx="475652" cy="475712"/>
            </a:xfrm>
            <a:custGeom>
              <a:rect b="b" l="l" r="r" t="t"/>
              <a:pathLst>
                <a:path extrusionOk="0" h="8013" w="8012">
                  <a:moveTo>
                    <a:pt x="884" y="1"/>
                  </a:moveTo>
                  <a:lnTo>
                    <a:pt x="845" y="39"/>
                  </a:lnTo>
                  <a:lnTo>
                    <a:pt x="740" y="125"/>
                  </a:lnTo>
                  <a:lnTo>
                    <a:pt x="596" y="270"/>
                  </a:lnTo>
                  <a:lnTo>
                    <a:pt x="432" y="462"/>
                  </a:lnTo>
                  <a:lnTo>
                    <a:pt x="356" y="567"/>
                  </a:lnTo>
                  <a:lnTo>
                    <a:pt x="269" y="683"/>
                  </a:lnTo>
                  <a:lnTo>
                    <a:pt x="202" y="807"/>
                  </a:lnTo>
                  <a:lnTo>
                    <a:pt x="135" y="942"/>
                  </a:lnTo>
                  <a:lnTo>
                    <a:pt x="77" y="1076"/>
                  </a:lnTo>
                  <a:lnTo>
                    <a:pt x="39" y="1221"/>
                  </a:lnTo>
                  <a:lnTo>
                    <a:pt x="19" y="1365"/>
                  </a:lnTo>
                  <a:lnTo>
                    <a:pt x="19" y="1509"/>
                  </a:lnTo>
                  <a:lnTo>
                    <a:pt x="29" y="1931"/>
                  </a:lnTo>
                  <a:lnTo>
                    <a:pt x="39" y="2575"/>
                  </a:lnTo>
                  <a:lnTo>
                    <a:pt x="39" y="4246"/>
                  </a:lnTo>
                  <a:lnTo>
                    <a:pt x="19" y="5918"/>
                  </a:lnTo>
                  <a:lnTo>
                    <a:pt x="0" y="7013"/>
                  </a:lnTo>
                  <a:lnTo>
                    <a:pt x="548" y="7013"/>
                  </a:lnTo>
                  <a:lnTo>
                    <a:pt x="884" y="4823"/>
                  </a:lnTo>
                  <a:lnTo>
                    <a:pt x="1095" y="5140"/>
                  </a:lnTo>
                  <a:lnTo>
                    <a:pt x="1326" y="5486"/>
                  </a:lnTo>
                  <a:lnTo>
                    <a:pt x="1624" y="5899"/>
                  </a:lnTo>
                  <a:lnTo>
                    <a:pt x="1960" y="6341"/>
                  </a:lnTo>
                  <a:lnTo>
                    <a:pt x="2133" y="6562"/>
                  </a:lnTo>
                  <a:lnTo>
                    <a:pt x="2315" y="6773"/>
                  </a:lnTo>
                  <a:lnTo>
                    <a:pt x="2507" y="6984"/>
                  </a:lnTo>
                  <a:lnTo>
                    <a:pt x="2690" y="7167"/>
                  </a:lnTo>
                  <a:lnTo>
                    <a:pt x="2872" y="7340"/>
                  </a:lnTo>
                  <a:lnTo>
                    <a:pt x="3045" y="7474"/>
                  </a:lnTo>
                  <a:lnTo>
                    <a:pt x="3141" y="7541"/>
                  </a:lnTo>
                  <a:lnTo>
                    <a:pt x="3247" y="7599"/>
                  </a:lnTo>
                  <a:lnTo>
                    <a:pt x="3362" y="7647"/>
                  </a:lnTo>
                  <a:lnTo>
                    <a:pt x="3487" y="7695"/>
                  </a:lnTo>
                  <a:lnTo>
                    <a:pt x="3631" y="7743"/>
                  </a:lnTo>
                  <a:lnTo>
                    <a:pt x="3775" y="7782"/>
                  </a:lnTo>
                  <a:lnTo>
                    <a:pt x="4083" y="7849"/>
                  </a:lnTo>
                  <a:lnTo>
                    <a:pt x="4429" y="7906"/>
                  </a:lnTo>
                  <a:lnTo>
                    <a:pt x="4784" y="7945"/>
                  </a:lnTo>
                  <a:lnTo>
                    <a:pt x="5149" y="7974"/>
                  </a:lnTo>
                  <a:lnTo>
                    <a:pt x="5524" y="7993"/>
                  </a:lnTo>
                  <a:lnTo>
                    <a:pt x="5889" y="8012"/>
                  </a:lnTo>
                  <a:lnTo>
                    <a:pt x="6600" y="8012"/>
                  </a:lnTo>
                  <a:lnTo>
                    <a:pt x="6926" y="8003"/>
                  </a:lnTo>
                  <a:lnTo>
                    <a:pt x="7474" y="7974"/>
                  </a:lnTo>
                  <a:lnTo>
                    <a:pt x="7858" y="7935"/>
                  </a:lnTo>
                  <a:lnTo>
                    <a:pt x="7925" y="7916"/>
                  </a:lnTo>
                  <a:lnTo>
                    <a:pt x="7973" y="7897"/>
                  </a:lnTo>
                  <a:lnTo>
                    <a:pt x="8002" y="7858"/>
                  </a:lnTo>
                  <a:lnTo>
                    <a:pt x="8012" y="7810"/>
                  </a:lnTo>
                  <a:lnTo>
                    <a:pt x="8012" y="7762"/>
                  </a:lnTo>
                  <a:lnTo>
                    <a:pt x="8002" y="7705"/>
                  </a:lnTo>
                  <a:lnTo>
                    <a:pt x="7973" y="7637"/>
                  </a:lnTo>
                  <a:lnTo>
                    <a:pt x="7935" y="7561"/>
                  </a:lnTo>
                  <a:lnTo>
                    <a:pt x="7829" y="7388"/>
                  </a:lnTo>
                  <a:lnTo>
                    <a:pt x="7685" y="7205"/>
                  </a:lnTo>
                  <a:lnTo>
                    <a:pt x="7522" y="6994"/>
                  </a:lnTo>
                  <a:lnTo>
                    <a:pt x="7330" y="6773"/>
                  </a:lnTo>
                  <a:lnTo>
                    <a:pt x="6907" y="6321"/>
                  </a:lnTo>
                  <a:lnTo>
                    <a:pt x="6484" y="5860"/>
                  </a:lnTo>
                  <a:lnTo>
                    <a:pt x="6292" y="5649"/>
                  </a:lnTo>
                  <a:lnTo>
                    <a:pt x="6110" y="5447"/>
                  </a:lnTo>
                  <a:lnTo>
                    <a:pt x="5966" y="5255"/>
                  </a:lnTo>
                  <a:lnTo>
                    <a:pt x="5850" y="5092"/>
                  </a:lnTo>
                  <a:lnTo>
                    <a:pt x="5793" y="5005"/>
                  </a:lnTo>
                  <a:lnTo>
                    <a:pt x="5716" y="4900"/>
                  </a:lnTo>
                  <a:lnTo>
                    <a:pt x="5495" y="4640"/>
                  </a:lnTo>
                  <a:lnTo>
                    <a:pt x="5207" y="4323"/>
                  </a:lnTo>
                  <a:lnTo>
                    <a:pt x="4870" y="3958"/>
                  </a:lnTo>
                  <a:lnTo>
                    <a:pt x="4064" y="3132"/>
                  </a:lnTo>
                  <a:lnTo>
                    <a:pt x="3180" y="2248"/>
                  </a:lnTo>
                  <a:lnTo>
                    <a:pt x="2325" y="1403"/>
                  </a:lnTo>
                  <a:lnTo>
                    <a:pt x="1595" y="683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1856648" y="5622108"/>
              <a:ext cx="342254" cy="481411"/>
            </a:xfrm>
            <a:custGeom>
              <a:rect b="b" l="l" r="r" t="t"/>
              <a:pathLst>
                <a:path extrusionOk="0" h="8109" w="5765">
                  <a:moveTo>
                    <a:pt x="3296" y="1"/>
                  </a:moveTo>
                  <a:lnTo>
                    <a:pt x="1" y="173"/>
                  </a:lnTo>
                  <a:lnTo>
                    <a:pt x="597" y="1931"/>
                  </a:lnTo>
                  <a:lnTo>
                    <a:pt x="568" y="2037"/>
                  </a:lnTo>
                  <a:lnTo>
                    <a:pt x="529" y="2162"/>
                  </a:lnTo>
                  <a:lnTo>
                    <a:pt x="500" y="2325"/>
                  </a:lnTo>
                  <a:lnTo>
                    <a:pt x="491" y="2537"/>
                  </a:lnTo>
                  <a:lnTo>
                    <a:pt x="491" y="2652"/>
                  </a:lnTo>
                  <a:lnTo>
                    <a:pt x="491" y="2777"/>
                  </a:lnTo>
                  <a:lnTo>
                    <a:pt x="510" y="2911"/>
                  </a:lnTo>
                  <a:lnTo>
                    <a:pt x="529" y="3055"/>
                  </a:lnTo>
                  <a:lnTo>
                    <a:pt x="558" y="3209"/>
                  </a:lnTo>
                  <a:lnTo>
                    <a:pt x="597" y="3363"/>
                  </a:lnTo>
                  <a:lnTo>
                    <a:pt x="654" y="3526"/>
                  </a:lnTo>
                  <a:lnTo>
                    <a:pt x="721" y="3709"/>
                  </a:lnTo>
                  <a:lnTo>
                    <a:pt x="808" y="3891"/>
                  </a:lnTo>
                  <a:lnTo>
                    <a:pt x="904" y="4083"/>
                  </a:lnTo>
                  <a:lnTo>
                    <a:pt x="1019" y="4285"/>
                  </a:lnTo>
                  <a:lnTo>
                    <a:pt x="1135" y="4487"/>
                  </a:lnTo>
                  <a:lnTo>
                    <a:pt x="1269" y="4698"/>
                  </a:lnTo>
                  <a:lnTo>
                    <a:pt x="1403" y="4909"/>
                  </a:lnTo>
                  <a:lnTo>
                    <a:pt x="1711" y="5342"/>
                  </a:lnTo>
                  <a:lnTo>
                    <a:pt x="2028" y="5764"/>
                  </a:lnTo>
                  <a:lnTo>
                    <a:pt x="2364" y="6177"/>
                  </a:lnTo>
                  <a:lnTo>
                    <a:pt x="2700" y="6571"/>
                  </a:lnTo>
                  <a:lnTo>
                    <a:pt x="2864" y="6735"/>
                  </a:lnTo>
                  <a:lnTo>
                    <a:pt x="3037" y="6898"/>
                  </a:lnTo>
                  <a:lnTo>
                    <a:pt x="3229" y="7052"/>
                  </a:lnTo>
                  <a:lnTo>
                    <a:pt x="3430" y="7205"/>
                  </a:lnTo>
                  <a:lnTo>
                    <a:pt x="3632" y="7349"/>
                  </a:lnTo>
                  <a:lnTo>
                    <a:pt x="3853" y="7484"/>
                  </a:lnTo>
                  <a:lnTo>
                    <a:pt x="4074" y="7618"/>
                  </a:lnTo>
                  <a:lnTo>
                    <a:pt x="4285" y="7734"/>
                  </a:lnTo>
                  <a:lnTo>
                    <a:pt x="4506" y="7839"/>
                  </a:lnTo>
                  <a:lnTo>
                    <a:pt x="4708" y="7926"/>
                  </a:lnTo>
                  <a:lnTo>
                    <a:pt x="4910" y="8003"/>
                  </a:lnTo>
                  <a:lnTo>
                    <a:pt x="5102" y="8060"/>
                  </a:lnTo>
                  <a:lnTo>
                    <a:pt x="5265" y="8099"/>
                  </a:lnTo>
                  <a:lnTo>
                    <a:pt x="5419" y="8108"/>
                  </a:lnTo>
                  <a:lnTo>
                    <a:pt x="5553" y="8108"/>
                  </a:lnTo>
                  <a:lnTo>
                    <a:pt x="5611" y="8089"/>
                  </a:lnTo>
                  <a:lnTo>
                    <a:pt x="5659" y="8079"/>
                  </a:lnTo>
                  <a:lnTo>
                    <a:pt x="5707" y="8051"/>
                  </a:lnTo>
                  <a:lnTo>
                    <a:pt x="5736" y="8012"/>
                  </a:lnTo>
                  <a:lnTo>
                    <a:pt x="5755" y="7974"/>
                  </a:lnTo>
                  <a:lnTo>
                    <a:pt x="5765" y="7926"/>
                  </a:lnTo>
                  <a:lnTo>
                    <a:pt x="5765" y="7868"/>
                  </a:lnTo>
                  <a:lnTo>
                    <a:pt x="5755" y="7801"/>
                  </a:lnTo>
                  <a:lnTo>
                    <a:pt x="5745" y="7734"/>
                  </a:lnTo>
                  <a:lnTo>
                    <a:pt x="5717" y="7657"/>
                  </a:lnTo>
                  <a:lnTo>
                    <a:pt x="5649" y="7493"/>
                  </a:lnTo>
                  <a:lnTo>
                    <a:pt x="5563" y="7311"/>
                  </a:lnTo>
                  <a:lnTo>
                    <a:pt x="5448" y="7109"/>
                  </a:lnTo>
                  <a:lnTo>
                    <a:pt x="5323" y="6898"/>
                  </a:lnTo>
                  <a:lnTo>
                    <a:pt x="5035" y="6456"/>
                  </a:lnTo>
                  <a:lnTo>
                    <a:pt x="4746" y="6014"/>
                  </a:lnTo>
                  <a:lnTo>
                    <a:pt x="4487" y="5591"/>
                  </a:lnTo>
                  <a:lnTo>
                    <a:pt x="4372" y="5399"/>
                  </a:lnTo>
                  <a:lnTo>
                    <a:pt x="4285" y="5217"/>
                  </a:lnTo>
                  <a:lnTo>
                    <a:pt x="4132" y="4881"/>
                  </a:lnTo>
                  <a:lnTo>
                    <a:pt x="4007" y="4544"/>
                  </a:lnTo>
                  <a:lnTo>
                    <a:pt x="3901" y="4218"/>
                  </a:lnTo>
                  <a:lnTo>
                    <a:pt x="3805" y="3901"/>
                  </a:lnTo>
                  <a:lnTo>
                    <a:pt x="3728" y="3584"/>
                  </a:lnTo>
                  <a:lnTo>
                    <a:pt x="3661" y="3276"/>
                  </a:lnTo>
                  <a:lnTo>
                    <a:pt x="3536" y="2690"/>
                  </a:lnTo>
                  <a:lnTo>
                    <a:pt x="3488" y="2344"/>
                  </a:lnTo>
                  <a:lnTo>
                    <a:pt x="3440" y="1941"/>
                  </a:lnTo>
                  <a:lnTo>
                    <a:pt x="3402" y="1499"/>
                  </a:lnTo>
                  <a:lnTo>
                    <a:pt x="3363" y="1048"/>
                  </a:lnTo>
                  <a:lnTo>
                    <a:pt x="3315" y="308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875794" y="5725346"/>
              <a:ext cx="326284" cy="524156"/>
            </a:xfrm>
            <a:custGeom>
              <a:rect b="b" l="l" r="r" t="t"/>
              <a:pathLst>
                <a:path extrusionOk="0" h="8829" w="5496">
                  <a:moveTo>
                    <a:pt x="4419" y="0"/>
                  </a:moveTo>
                  <a:lnTo>
                    <a:pt x="1941" y="2104"/>
                  </a:lnTo>
                  <a:lnTo>
                    <a:pt x="1460" y="3497"/>
                  </a:lnTo>
                  <a:lnTo>
                    <a:pt x="1038" y="4669"/>
                  </a:lnTo>
                  <a:lnTo>
                    <a:pt x="836" y="5216"/>
                  </a:lnTo>
                  <a:lnTo>
                    <a:pt x="663" y="5678"/>
                  </a:lnTo>
                  <a:lnTo>
                    <a:pt x="500" y="6100"/>
                  </a:lnTo>
                  <a:lnTo>
                    <a:pt x="317" y="6581"/>
                  </a:lnTo>
                  <a:lnTo>
                    <a:pt x="240" y="6830"/>
                  </a:lnTo>
                  <a:lnTo>
                    <a:pt x="164" y="7070"/>
                  </a:lnTo>
                  <a:lnTo>
                    <a:pt x="106" y="7320"/>
                  </a:lnTo>
                  <a:lnTo>
                    <a:pt x="48" y="7560"/>
                  </a:lnTo>
                  <a:lnTo>
                    <a:pt x="20" y="7781"/>
                  </a:lnTo>
                  <a:lnTo>
                    <a:pt x="0" y="7993"/>
                  </a:lnTo>
                  <a:lnTo>
                    <a:pt x="10" y="8098"/>
                  </a:lnTo>
                  <a:lnTo>
                    <a:pt x="10" y="8185"/>
                  </a:lnTo>
                  <a:lnTo>
                    <a:pt x="29" y="8281"/>
                  </a:lnTo>
                  <a:lnTo>
                    <a:pt x="48" y="8358"/>
                  </a:lnTo>
                  <a:lnTo>
                    <a:pt x="77" y="8435"/>
                  </a:lnTo>
                  <a:lnTo>
                    <a:pt x="116" y="8511"/>
                  </a:lnTo>
                  <a:lnTo>
                    <a:pt x="154" y="8569"/>
                  </a:lnTo>
                  <a:lnTo>
                    <a:pt x="212" y="8627"/>
                  </a:lnTo>
                  <a:lnTo>
                    <a:pt x="269" y="8675"/>
                  </a:lnTo>
                  <a:lnTo>
                    <a:pt x="346" y="8713"/>
                  </a:lnTo>
                  <a:lnTo>
                    <a:pt x="423" y="8742"/>
                  </a:lnTo>
                  <a:lnTo>
                    <a:pt x="509" y="8761"/>
                  </a:lnTo>
                  <a:lnTo>
                    <a:pt x="711" y="8780"/>
                  </a:lnTo>
                  <a:lnTo>
                    <a:pt x="913" y="8809"/>
                  </a:lnTo>
                  <a:lnTo>
                    <a:pt x="1134" y="8819"/>
                  </a:lnTo>
                  <a:lnTo>
                    <a:pt x="1355" y="8828"/>
                  </a:lnTo>
                  <a:lnTo>
                    <a:pt x="1576" y="8828"/>
                  </a:lnTo>
                  <a:lnTo>
                    <a:pt x="1806" y="8809"/>
                  </a:lnTo>
                  <a:lnTo>
                    <a:pt x="2037" y="8790"/>
                  </a:lnTo>
                  <a:lnTo>
                    <a:pt x="2258" y="8761"/>
                  </a:lnTo>
                  <a:lnTo>
                    <a:pt x="2488" y="8713"/>
                  </a:lnTo>
                  <a:lnTo>
                    <a:pt x="2700" y="8655"/>
                  </a:lnTo>
                  <a:lnTo>
                    <a:pt x="2911" y="8579"/>
                  </a:lnTo>
                  <a:lnTo>
                    <a:pt x="3113" y="8492"/>
                  </a:lnTo>
                  <a:lnTo>
                    <a:pt x="3305" y="8387"/>
                  </a:lnTo>
                  <a:lnTo>
                    <a:pt x="3391" y="8329"/>
                  </a:lnTo>
                  <a:lnTo>
                    <a:pt x="3478" y="8271"/>
                  </a:lnTo>
                  <a:lnTo>
                    <a:pt x="3564" y="8204"/>
                  </a:lnTo>
                  <a:lnTo>
                    <a:pt x="3641" y="8127"/>
                  </a:lnTo>
                  <a:lnTo>
                    <a:pt x="3718" y="8050"/>
                  </a:lnTo>
                  <a:lnTo>
                    <a:pt x="3785" y="7973"/>
                  </a:lnTo>
                  <a:lnTo>
                    <a:pt x="3910" y="7791"/>
                  </a:lnTo>
                  <a:lnTo>
                    <a:pt x="4025" y="7608"/>
                  </a:lnTo>
                  <a:lnTo>
                    <a:pt x="4131" y="7416"/>
                  </a:lnTo>
                  <a:lnTo>
                    <a:pt x="4227" y="7224"/>
                  </a:lnTo>
                  <a:lnTo>
                    <a:pt x="4304" y="7032"/>
                  </a:lnTo>
                  <a:lnTo>
                    <a:pt x="4381" y="6840"/>
                  </a:lnTo>
                  <a:lnTo>
                    <a:pt x="4448" y="6657"/>
                  </a:lnTo>
                  <a:lnTo>
                    <a:pt x="4496" y="6475"/>
                  </a:lnTo>
                  <a:lnTo>
                    <a:pt x="4582" y="6148"/>
                  </a:lnTo>
                  <a:lnTo>
                    <a:pt x="4640" y="5889"/>
                  </a:lnTo>
                  <a:lnTo>
                    <a:pt x="4679" y="5658"/>
                  </a:lnTo>
                  <a:lnTo>
                    <a:pt x="4976" y="7397"/>
                  </a:lnTo>
                  <a:lnTo>
                    <a:pt x="5495" y="7397"/>
                  </a:lnTo>
                  <a:lnTo>
                    <a:pt x="5495" y="5159"/>
                  </a:lnTo>
                  <a:lnTo>
                    <a:pt x="5495" y="3314"/>
                  </a:lnTo>
                  <a:lnTo>
                    <a:pt x="5485" y="2488"/>
                  </a:lnTo>
                  <a:lnTo>
                    <a:pt x="5476" y="1845"/>
                  </a:lnTo>
                  <a:lnTo>
                    <a:pt x="5466" y="1710"/>
                  </a:lnTo>
                  <a:lnTo>
                    <a:pt x="5457" y="1585"/>
                  </a:lnTo>
                  <a:lnTo>
                    <a:pt x="5418" y="1355"/>
                  </a:lnTo>
                  <a:lnTo>
                    <a:pt x="5361" y="1143"/>
                  </a:lnTo>
                  <a:lnTo>
                    <a:pt x="5293" y="951"/>
                  </a:lnTo>
                  <a:lnTo>
                    <a:pt x="5216" y="778"/>
                  </a:lnTo>
                  <a:lnTo>
                    <a:pt x="5130" y="634"/>
                  </a:lnTo>
                  <a:lnTo>
                    <a:pt x="5034" y="500"/>
                  </a:lnTo>
                  <a:lnTo>
                    <a:pt x="4938" y="385"/>
                  </a:lnTo>
                  <a:lnTo>
                    <a:pt x="4842" y="288"/>
                  </a:lnTo>
                  <a:lnTo>
                    <a:pt x="4746" y="202"/>
                  </a:lnTo>
                  <a:lnTo>
                    <a:pt x="4659" y="135"/>
                  </a:lnTo>
                  <a:lnTo>
                    <a:pt x="4582" y="87"/>
                  </a:lnTo>
                  <a:lnTo>
                    <a:pt x="4467" y="20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931123" y="5603882"/>
              <a:ext cx="237826" cy="524156"/>
            </a:xfrm>
            <a:custGeom>
              <a:rect b="b" l="l" r="r" t="t"/>
              <a:pathLst>
                <a:path extrusionOk="0" h="8829" w="4006">
                  <a:moveTo>
                    <a:pt x="3218" y="0"/>
                  </a:moveTo>
                  <a:lnTo>
                    <a:pt x="1249" y="163"/>
                  </a:lnTo>
                  <a:lnTo>
                    <a:pt x="1143" y="1864"/>
                  </a:lnTo>
                  <a:lnTo>
                    <a:pt x="1057" y="3276"/>
                  </a:lnTo>
                  <a:lnTo>
                    <a:pt x="999" y="4429"/>
                  </a:lnTo>
                  <a:lnTo>
                    <a:pt x="980" y="4650"/>
                  </a:lnTo>
                  <a:lnTo>
                    <a:pt x="932" y="4899"/>
                  </a:lnTo>
                  <a:lnTo>
                    <a:pt x="874" y="5168"/>
                  </a:lnTo>
                  <a:lnTo>
                    <a:pt x="797" y="5447"/>
                  </a:lnTo>
                  <a:lnTo>
                    <a:pt x="721" y="5745"/>
                  </a:lnTo>
                  <a:lnTo>
                    <a:pt x="625" y="6033"/>
                  </a:lnTo>
                  <a:lnTo>
                    <a:pt x="432" y="6628"/>
                  </a:lnTo>
                  <a:lnTo>
                    <a:pt x="250" y="7186"/>
                  </a:lnTo>
                  <a:lnTo>
                    <a:pt x="173" y="7455"/>
                  </a:lnTo>
                  <a:lnTo>
                    <a:pt x="106" y="7695"/>
                  </a:lnTo>
                  <a:lnTo>
                    <a:pt x="48" y="7916"/>
                  </a:lnTo>
                  <a:lnTo>
                    <a:pt x="19" y="8117"/>
                  </a:lnTo>
                  <a:lnTo>
                    <a:pt x="0" y="8281"/>
                  </a:lnTo>
                  <a:lnTo>
                    <a:pt x="10" y="8348"/>
                  </a:lnTo>
                  <a:lnTo>
                    <a:pt x="19" y="8415"/>
                  </a:lnTo>
                  <a:lnTo>
                    <a:pt x="39" y="8463"/>
                  </a:lnTo>
                  <a:lnTo>
                    <a:pt x="67" y="8521"/>
                  </a:lnTo>
                  <a:lnTo>
                    <a:pt x="106" y="8559"/>
                  </a:lnTo>
                  <a:lnTo>
                    <a:pt x="144" y="8607"/>
                  </a:lnTo>
                  <a:lnTo>
                    <a:pt x="202" y="8646"/>
                  </a:lnTo>
                  <a:lnTo>
                    <a:pt x="259" y="8684"/>
                  </a:lnTo>
                  <a:lnTo>
                    <a:pt x="327" y="8713"/>
                  </a:lnTo>
                  <a:lnTo>
                    <a:pt x="404" y="8742"/>
                  </a:lnTo>
                  <a:lnTo>
                    <a:pt x="567" y="8790"/>
                  </a:lnTo>
                  <a:lnTo>
                    <a:pt x="749" y="8819"/>
                  </a:lnTo>
                  <a:lnTo>
                    <a:pt x="942" y="8828"/>
                  </a:lnTo>
                  <a:lnTo>
                    <a:pt x="1153" y="8828"/>
                  </a:lnTo>
                  <a:lnTo>
                    <a:pt x="1364" y="8809"/>
                  </a:lnTo>
                  <a:lnTo>
                    <a:pt x="1585" y="8780"/>
                  </a:lnTo>
                  <a:lnTo>
                    <a:pt x="1796" y="8732"/>
                  </a:lnTo>
                  <a:lnTo>
                    <a:pt x="2008" y="8665"/>
                  </a:lnTo>
                  <a:lnTo>
                    <a:pt x="2210" y="8579"/>
                  </a:lnTo>
                  <a:lnTo>
                    <a:pt x="2392" y="8482"/>
                  </a:lnTo>
                  <a:lnTo>
                    <a:pt x="2479" y="8425"/>
                  </a:lnTo>
                  <a:lnTo>
                    <a:pt x="2555" y="8367"/>
                  </a:lnTo>
                  <a:lnTo>
                    <a:pt x="2632" y="8300"/>
                  </a:lnTo>
                  <a:lnTo>
                    <a:pt x="2699" y="8233"/>
                  </a:lnTo>
                  <a:lnTo>
                    <a:pt x="2767" y="8165"/>
                  </a:lnTo>
                  <a:lnTo>
                    <a:pt x="2824" y="8079"/>
                  </a:lnTo>
                  <a:lnTo>
                    <a:pt x="2940" y="7906"/>
                  </a:lnTo>
                  <a:lnTo>
                    <a:pt x="3045" y="7714"/>
                  </a:lnTo>
                  <a:lnTo>
                    <a:pt x="3141" y="7512"/>
                  </a:lnTo>
                  <a:lnTo>
                    <a:pt x="3228" y="7282"/>
                  </a:lnTo>
                  <a:lnTo>
                    <a:pt x="3314" y="7051"/>
                  </a:lnTo>
                  <a:lnTo>
                    <a:pt x="3381" y="6801"/>
                  </a:lnTo>
                  <a:lnTo>
                    <a:pt x="3449" y="6552"/>
                  </a:lnTo>
                  <a:lnTo>
                    <a:pt x="3574" y="6033"/>
                  </a:lnTo>
                  <a:lnTo>
                    <a:pt x="3689" y="5505"/>
                  </a:lnTo>
                  <a:lnTo>
                    <a:pt x="3795" y="4995"/>
                  </a:lnTo>
                  <a:lnTo>
                    <a:pt x="3900" y="4525"/>
                  </a:lnTo>
                  <a:lnTo>
                    <a:pt x="3948" y="4304"/>
                  </a:lnTo>
                  <a:lnTo>
                    <a:pt x="3987" y="4083"/>
                  </a:lnTo>
                  <a:lnTo>
                    <a:pt x="4006" y="3871"/>
                  </a:lnTo>
                  <a:lnTo>
                    <a:pt x="4006" y="3670"/>
                  </a:lnTo>
                  <a:lnTo>
                    <a:pt x="4006" y="3478"/>
                  </a:lnTo>
                  <a:lnTo>
                    <a:pt x="3987" y="3295"/>
                  </a:lnTo>
                  <a:lnTo>
                    <a:pt x="3958" y="3113"/>
                  </a:lnTo>
                  <a:lnTo>
                    <a:pt x="3919" y="2949"/>
                  </a:lnTo>
                  <a:lnTo>
                    <a:pt x="3881" y="2786"/>
                  </a:lnTo>
                  <a:lnTo>
                    <a:pt x="3833" y="2642"/>
                  </a:lnTo>
                  <a:lnTo>
                    <a:pt x="3785" y="2507"/>
                  </a:lnTo>
                  <a:lnTo>
                    <a:pt x="3727" y="2392"/>
                  </a:lnTo>
                  <a:lnTo>
                    <a:pt x="3670" y="2286"/>
                  </a:lnTo>
                  <a:lnTo>
                    <a:pt x="3602" y="2190"/>
                  </a:lnTo>
                  <a:lnTo>
                    <a:pt x="3545" y="2104"/>
                  </a:lnTo>
                  <a:lnTo>
                    <a:pt x="3487" y="2046"/>
                  </a:lnTo>
                  <a:lnTo>
                    <a:pt x="3468" y="2008"/>
                  </a:lnTo>
                  <a:lnTo>
                    <a:pt x="3439" y="1969"/>
                  </a:lnTo>
                  <a:lnTo>
                    <a:pt x="3391" y="1873"/>
                  </a:lnTo>
                  <a:lnTo>
                    <a:pt x="3353" y="1749"/>
                  </a:lnTo>
                  <a:lnTo>
                    <a:pt x="3324" y="1595"/>
                  </a:lnTo>
                  <a:lnTo>
                    <a:pt x="3295" y="1441"/>
                  </a:lnTo>
                  <a:lnTo>
                    <a:pt x="3276" y="1268"/>
                  </a:lnTo>
                  <a:lnTo>
                    <a:pt x="3247" y="913"/>
                  </a:lnTo>
                  <a:lnTo>
                    <a:pt x="3228" y="567"/>
                  </a:lnTo>
                  <a:lnTo>
                    <a:pt x="3218" y="27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913966" y="2890429"/>
              <a:ext cx="884041" cy="672456"/>
            </a:xfrm>
            <a:custGeom>
              <a:rect b="b" l="l" r="r" t="t"/>
              <a:pathLst>
                <a:path extrusionOk="0" h="11327" w="14891">
                  <a:moveTo>
                    <a:pt x="12748" y="1"/>
                  </a:moveTo>
                  <a:lnTo>
                    <a:pt x="12575" y="58"/>
                  </a:lnTo>
                  <a:lnTo>
                    <a:pt x="12086" y="193"/>
                  </a:lnTo>
                  <a:lnTo>
                    <a:pt x="11817" y="260"/>
                  </a:lnTo>
                  <a:lnTo>
                    <a:pt x="11115" y="433"/>
                  </a:lnTo>
                  <a:lnTo>
                    <a:pt x="10270" y="635"/>
                  </a:lnTo>
                  <a:lnTo>
                    <a:pt x="9790" y="731"/>
                  </a:lnTo>
                  <a:lnTo>
                    <a:pt x="9281" y="827"/>
                  </a:lnTo>
                  <a:lnTo>
                    <a:pt x="8752" y="923"/>
                  </a:lnTo>
                  <a:lnTo>
                    <a:pt x="8195" y="1019"/>
                  </a:lnTo>
                  <a:lnTo>
                    <a:pt x="7619" y="1106"/>
                  </a:lnTo>
                  <a:lnTo>
                    <a:pt x="7013" y="1182"/>
                  </a:lnTo>
                  <a:lnTo>
                    <a:pt x="6408" y="1250"/>
                  </a:lnTo>
                  <a:lnTo>
                    <a:pt x="5774" y="1307"/>
                  </a:lnTo>
                  <a:lnTo>
                    <a:pt x="5140" y="1346"/>
                  </a:lnTo>
                  <a:lnTo>
                    <a:pt x="4497" y="1374"/>
                  </a:lnTo>
                  <a:lnTo>
                    <a:pt x="3853" y="1384"/>
                  </a:lnTo>
                  <a:lnTo>
                    <a:pt x="3200" y="1384"/>
                  </a:lnTo>
                  <a:lnTo>
                    <a:pt x="2921" y="1374"/>
                  </a:lnTo>
                  <a:lnTo>
                    <a:pt x="2422" y="1346"/>
                  </a:lnTo>
                  <a:lnTo>
                    <a:pt x="1922" y="1307"/>
                  </a:lnTo>
                  <a:lnTo>
                    <a:pt x="1423" y="1250"/>
                  </a:lnTo>
                  <a:lnTo>
                    <a:pt x="942" y="1182"/>
                  </a:lnTo>
                  <a:lnTo>
                    <a:pt x="865" y="1403"/>
                  </a:lnTo>
                  <a:lnTo>
                    <a:pt x="779" y="1672"/>
                  </a:lnTo>
                  <a:lnTo>
                    <a:pt x="683" y="2018"/>
                  </a:lnTo>
                  <a:lnTo>
                    <a:pt x="606" y="2297"/>
                  </a:lnTo>
                  <a:lnTo>
                    <a:pt x="510" y="2729"/>
                  </a:lnTo>
                  <a:lnTo>
                    <a:pt x="404" y="3209"/>
                  </a:lnTo>
                  <a:lnTo>
                    <a:pt x="318" y="3738"/>
                  </a:lnTo>
                  <a:lnTo>
                    <a:pt x="241" y="4295"/>
                  </a:lnTo>
                  <a:lnTo>
                    <a:pt x="203" y="4583"/>
                  </a:lnTo>
                  <a:lnTo>
                    <a:pt x="155" y="5111"/>
                  </a:lnTo>
                  <a:lnTo>
                    <a:pt x="97" y="5659"/>
                  </a:lnTo>
                  <a:lnTo>
                    <a:pt x="78" y="5957"/>
                  </a:lnTo>
                  <a:lnTo>
                    <a:pt x="39" y="6571"/>
                  </a:lnTo>
                  <a:lnTo>
                    <a:pt x="30" y="6869"/>
                  </a:lnTo>
                  <a:lnTo>
                    <a:pt x="11" y="7330"/>
                  </a:lnTo>
                  <a:lnTo>
                    <a:pt x="1" y="7753"/>
                  </a:lnTo>
                  <a:lnTo>
                    <a:pt x="11" y="8128"/>
                  </a:lnTo>
                  <a:lnTo>
                    <a:pt x="20" y="8454"/>
                  </a:lnTo>
                  <a:lnTo>
                    <a:pt x="59" y="8742"/>
                  </a:lnTo>
                  <a:lnTo>
                    <a:pt x="97" y="9002"/>
                  </a:lnTo>
                  <a:lnTo>
                    <a:pt x="126" y="9117"/>
                  </a:lnTo>
                  <a:lnTo>
                    <a:pt x="164" y="9232"/>
                  </a:lnTo>
                  <a:lnTo>
                    <a:pt x="203" y="9328"/>
                  </a:lnTo>
                  <a:lnTo>
                    <a:pt x="241" y="9424"/>
                  </a:lnTo>
                  <a:lnTo>
                    <a:pt x="289" y="9511"/>
                  </a:lnTo>
                  <a:lnTo>
                    <a:pt x="337" y="9597"/>
                  </a:lnTo>
                  <a:lnTo>
                    <a:pt x="395" y="9674"/>
                  </a:lnTo>
                  <a:lnTo>
                    <a:pt x="452" y="9751"/>
                  </a:lnTo>
                  <a:lnTo>
                    <a:pt x="520" y="9818"/>
                  </a:lnTo>
                  <a:lnTo>
                    <a:pt x="597" y="9886"/>
                  </a:lnTo>
                  <a:lnTo>
                    <a:pt x="673" y="9953"/>
                  </a:lnTo>
                  <a:lnTo>
                    <a:pt x="750" y="10010"/>
                  </a:lnTo>
                  <a:lnTo>
                    <a:pt x="933" y="10126"/>
                  </a:lnTo>
                  <a:lnTo>
                    <a:pt x="1144" y="10231"/>
                  </a:lnTo>
                  <a:lnTo>
                    <a:pt x="1375" y="10337"/>
                  </a:lnTo>
                  <a:lnTo>
                    <a:pt x="1644" y="10443"/>
                  </a:lnTo>
                  <a:lnTo>
                    <a:pt x="2018" y="10587"/>
                  </a:lnTo>
                  <a:lnTo>
                    <a:pt x="2412" y="10712"/>
                  </a:lnTo>
                  <a:lnTo>
                    <a:pt x="2816" y="10827"/>
                  </a:lnTo>
                  <a:lnTo>
                    <a:pt x="3229" y="10933"/>
                  </a:lnTo>
                  <a:lnTo>
                    <a:pt x="3651" y="11019"/>
                  </a:lnTo>
                  <a:lnTo>
                    <a:pt x="4074" y="11106"/>
                  </a:lnTo>
                  <a:lnTo>
                    <a:pt x="4516" y="11163"/>
                  </a:lnTo>
                  <a:lnTo>
                    <a:pt x="4948" y="11221"/>
                  </a:lnTo>
                  <a:lnTo>
                    <a:pt x="5390" y="11269"/>
                  </a:lnTo>
                  <a:lnTo>
                    <a:pt x="5841" y="11298"/>
                  </a:lnTo>
                  <a:lnTo>
                    <a:pt x="6293" y="11317"/>
                  </a:lnTo>
                  <a:lnTo>
                    <a:pt x="6735" y="11327"/>
                  </a:lnTo>
                  <a:lnTo>
                    <a:pt x="7186" y="11327"/>
                  </a:lnTo>
                  <a:lnTo>
                    <a:pt x="7638" y="11317"/>
                  </a:lnTo>
                  <a:lnTo>
                    <a:pt x="8080" y="11307"/>
                  </a:lnTo>
                  <a:lnTo>
                    <a:pt x="8522" y="11278"/>
                  </a:lnTo>
                  <a:lnTo>
                    <a:pt x="8964" y="11240"/>
                  </a:lnTo>
                  <a:lnTo>
                    <a:pt x="9396" y="11192"/>
                  </a:lnTo>
                  <a:lnTo>
                    <a:pt x="9828" y="11144"/>
                  </a:lnTo>
                  <a:lnTo>
                    <a:pt x="10241" y="11077"/>
                  </a:lnTo>
                  <a:lnTo>
                    <a:pt x="10654" y="11010"/>
                  </a:lnTo>
                  <a:lnTo>
                    <a:pt x="11058" y="10933"/>
                  </a:lnTo>
                  <a:lnTo>
                    <a:pt x="11442" y="10846"/>
                  </a:lnTo>
                  <a:lnTo>
                    <a:pt x="11826" y="10760"/>
                  </a:lnTo>
                  <a:lnTo>
                    <a:pt x="12191" y="10664"/>
                  </a:lnTo>
                  <a:lnTo>
                    <a:pt x="12547" y="10558"/>
                  </a:lnTo>
                  <a:lnTo>
                    <a:pt x="12883" y="10443"/>
                  </a:lnTo>
                  <a:lnTo>
                    <a:pt x="13200" y="10327"/>
                  </a:lnTo>
                  <a:lnTo>
                    <a:pt x="13507" y="10212"/>
                  </a:lnTo>
                  <a:lnTo>
                    <a:pt x="13795" y="10087"/>
                  </a:lnTo>
                  <a:lnTo>
                    <a:pt x="14064" y="9953"/>
                  </a:lnTo>
                  <a:lnTo>
                    <a:pt x="14314" y="9818"/>
                  </a:lnTo>
                  <a:lnTo>
                    <a:pt x="14429" y="9741"/>
                  </a:lnTo>
                  <a:lnTo>
                    <a:pt x="14535" y="9645"/>
                  </a:lnTo>
                  <a:lnTo>
                    <a:pt x="14631" y="9549"/>
                  </a:lnTo>
                  <a:lnTo>
                    <a:pt x="14698" y="9434"/>
                  </a:lnTo>
                  <a:lnTo>
                    <a:pt x="14766" y="9300"/>
                  </a:lnTo>
                  <a:lnTo>
                    <a:pt x="14814" y="9165"/>
                  </a:lnTo>
                  <a:lnTo>
                    <a:pt x="14852" y="9002"/>
                  </a:lnTo>
                  <a:lnTo>
                    <a:pt x="14871" y="8829"/>
                  </a:lnTo>
                  <a:lnTo>
                    <a:pt x="14891" y="8646"/>
                  </a:lnTo>
                  <a:lnTo>
                    <a:pt x="14891" y="8445"/>
                  </a:lnTo>
                  <a:lnTo>
                    <a:pt x="14891" y="8224"/>
                  </a:lnTo>
                  <a:lnTo>
                    <a:pt x="14881" y="7984"/>
                  </a:lnTo>
                  <a:lnTo>
                    <a:pt x="14833" y="7455"/>
                  </a:lnTo>
                  <a:lnTo>
                    <a:pt x="14766" y="6850"/>
                  </a:lnTo>
                  <a:lnTo>
                    <a:pt x="14727" y="6552"/>
                  </a:lnTo>
                  <a:lnTo>
                    <a:pt x="14650" y="5957"/>
                  </a:lnTo>
                  <a:lnTo>
                    <a:pt x="14545" y="5351"/>
                  </a:lnTo>
                  <a:lnTo>
                    <a:pt x="14429" y="4756"/>
                  </a:lnTo>
                  <a:lnTo>
                    <a:pt x="14314" y="4160"/>
                  </a:lnTo>
                  <a:lnTo>
                    <a:pt x="14305" y="4103"/>
                  </a:lnTo>
                  <a:lnTo>
                    <a:pt x="14237" y="3824"/>
                  </a:lnTo>
                  <a:lnTo>
                    <a:pt x="14228" y="3776"/>
                  </a:lnTo>
                  <a:lnTo>
                    <a:pt x="14132" y="3382"/>
                  </a:lnTo>
                  <a:lnTo>
                    <a:pt x="14016" y="2988"/>
                  </a:lnTo>
                  <a:lnTo>
                    <a:pt x="13901" y="2604"/>
                  </a:lnTo>
                  <a:lnTo>
                    <a:pt x="13767" y="2229"/>
                  </a:lnTo>
                  <a:lnTo>
                    <a:pt x="13632" y="1874"/>
                  </a:lnTo>
                  <a:lnTo>
                    <a:pt x="13498" y="1547"/>
                  </a:lnTo>
                  <a:lnTo>
                    <a:pt x="13363" y="1240"/>
                  </a:lnTo>
                  <a:lnTo>
                    <a:pt x="13238" y="952"/>
                  </a:lnTo>
                  <a:lnTo>
                    <a:pt x="13113" y="692"/>
                  </a:lnTo>
                  <a:lnTo>
                    <a:pt x="12969" y="404"/>
                  </a:lnTo>
                  <a:lnTo>
                    <a:pt x="12854" y="193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949942" y="2931511"/>
              <a:ext cx="749990" cy="116954"/>
            </a:xfrm>
            <a:custGeom>
              <a:rect b="b" l="l" r="r" t="t"/>
              <a:pathLst>
                <a:path extrusionOk="0" h="1970" w="12633">
                  <a:moveTo>
                    <a:pt x="12507" y="0"/>
                  </a:moveTo>
                  <a:lnTo>
                    <a:pt x="12190" y="145"/>
                  </a:lnTo>
                  <a:lnTo>
                    <a:pt x="11854" y="279"/>
                  </a:lnTo>
                  <a:lnTo>
                    <a:pt x="11595" y="385"/>
                  </a:lnTo>
                  <a:lnTo>
                    <a:pt x="11095" y="567"/>
                  </a:lnTo>
                  <a:lnTo>
                    <a:pt x="10557" y="750"/>
                  </a:lnTo>
                  <a:lnTo>
                    <a:pt x="10000" y="932"/>
                  </a:lnTo>
                  <a:lnTo>
                    <a:pt x="9414" y="1096"/>
                  </a:lnTo>
                  <a:lnTo>
                    <a:pt x="8799" y="1249"/>
                  </a:lnTo>
                  <a:lnTo>
                    <a:pt x="8482" y="1316"/>
                  </a:lnTo>
                  <a:lnTo>
                    <a:pt x="8165" y="1384"/>
                  </a:lnTo>
                  <a:lnTo>
                    <a:pt x="7839" y="1441"/>
                  </a:lnTo>
                  <a:lnTo>
                    <a:pt x="7503" y="1489"/>
                  </a:lnTo>
                  <a:lnTo>
                    <a:pt x="7176" y="1537"/>
                  </a:lnTo>
                  <a:lnTo>
                    <a:pt x="6840" y="1576"/>
                  </a:lnTo>
                  <a:lnTo>
                    <a:pt x="6206" y="1633"/>
                  </a:lnTo>
                  <a:lnTo>
                    <a:pt x="5572" y="1662"/>
                  </a:lnTo>
                  <a:lnTo>
                    <a:pt x="4938" y="1682"/>
                  </a:lnTo>
                  <a:lnTo>
                    <a:pt x="4313" y="1682"/>
                  </a:lnTo>
                  <a:lnTo>
                    <a:pt x="3698" y="1662"/>
                  </a:lnTo>
                  <a:lnTo>
                    <a:pt x="3103" y="1643"/>
                  </a:lnTo>
                  <a:lnTo>
                    <a:pt x="2536" y="1605"/>
                  </a:lnTo>
                  <a:lnTo>
                    <a:pt x="1979" y="1557"/>
                  </a:lnTo>
                  <a:lnTo>
                    <a:pt x="1691" y="1528"/>
                  </a:lnTo>
                  <a:lnTo>
                    <a:pt x="1239" y="1480"/>
                  </a:lnTo>
                  <a:lnTo>
                    <a:pt x="826" y="1432"/>
                  </a:lnTo>
                  <a:lnTo>
                    <a:pt x="77" y="1326"/>
                  </a:lnTo>
                  <a:lnTo>
                    <a:pt x="0" y="1605"/>
                  </a:lnTo>
                  <a:lnTo>
                    <a:pt x="730" y="1701"/>
                  </a:lnTo>
                  <a:lnTo>
                    <a:pt x="1576" y="1797"/>
                  </a:lnTo>
                  <a:lnTo>
                    <a:pt x="1873" y="1826"/>
                  </a:lnTo>
                  <a:lnTo>
                    <a:pt x="2411" y="1874"/>
                  </a:lnTo>
                  <a:lnTo>
                    <a:pt x="2978" y="1912"/>
                  </a:lnTo>
                  <a:lnTo>
                    <a:pt x="3564" y="1941"/>
                  </a:lnTo>
                  <a:lnTo>
                    <a:pt x="4160" y="1960"/>
                  </a:lnTo>
                  <a:lnTo>
                    <a:pt x="4774" y="1970"/>
                  </a:lnTo>
                  <a:lnTo>
                    <a:pt x="5399" y="1951"/>
                  </a:lnTo>
                  <a:lnTo>
                    <a:pt x="6023" y="1922"/>
                  </a:lnTo>
                  <a:lnTo>
                    <a:pt x="6657" y="1883"/>
                  </a:lnTo>
                  <a:lnTo>
                    <a:pt x="6869" y="1854"/>
                  </a:lnTo>
                  <a:lnTo>
                    <a:pt x="7214" y="1816"/>
                  </a:lnTo>
                  <a:lnTo>
                    <a:pt x="7551" y="1768"/>
                  </a:lnTo>
                  <a:lnTo>
                    <a:pt x="7887" y="1720"/>
                  </a:lnTo>
                  <a:lnTo>
                    <a:pt x="8223" y="1662"/>
                  </a:lnTo>
                  <a:lnTo>
                    <a:pt x="8550" y="1595"/>
                  </a:lnTo>
                  <a:lnTo>
                    <a:pt x="8876" y="1518"/>
                  </a:lnTo>
                  <a:lnTo>
                    <a:pt x="9501" y="1365"/>
                  </a:lnTo>
                  <a:lnTo>
                    <a:pt x="10106" y="1192"/>
                  </a:lnTo>
                  <a:lnTo>
                    <a:pt x="10682" y="1009"/>
                  </a:lnTo>
                  <a:lnTo>
                    <a:pt x="11220" y="827"/>
                  </a:lnTo>
                  <a:lnTo>
                    <a:pt x="11729" y="634"/>
                  </a:lnTo>
                  <a:lnTo>
                    <a:pt x="11998" y="529"/>
                  </a:lnTo>
                  <a:lnTo>
                    <a:pt x="12632" y="260"/>
                  </a:lnTo>
                  <a:lnTo>
                    <a:pt x="12507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384505" y="3279397"/>
              <a:ext cx="696915" cy="2442616"/>
            </a:xfrm>
            <a:custGeom>
              <a:rect b="b" l="l" r="r" t="t"/>
              <a:pathLst>
                <a:path extrusionOk="0" h="41144" w="11739">
                  <a:moveTo>
                    <a:pt x="6801" y="0"/>
                  </a:moveTo>
                  <a:lnTo>
                    <a:pt x="0" y="3161"/>
                  </a:lnTo>
                  <a:lnTo>
                    <a:pt x="38" y="3910"/>
                  </a:lnTo>
                  <a:lnTo>
                    <a:pt x="86" y="4630"/>
                  </a:lnTo>
                  <a:lnTo>
                    <a:pt x="144" y="5341"/>
                  </a:lnTo>
                  <a:lnTo>
                    <a:pt x="211" y="6023"/>
                  </a:lnTo>
                  <a:lnTo>
                    <a:pt x="288" y="6686"/>
                  </a:lnTo>
                  <a:lnTo>
                    <a:pt x="384" y="7330"/>
                  </a:lnTo>
                  <a:lnTo>
                    <a:pt x="480" y="7964"/>
                  </a:lnTo>
                  <a:lnTo>
                    <a:pt x="586" y="8569"/>
                  </a:lnTo>
                  <a:lnTo>
                    <a:pt x="701" y="9174"/>
                  </a:lnTo>
                  <a:lnTo>
                    <a:pt x="817" y="9760"/>
                  </a:lnTo>
                  <a:lnTo>
                    <a:pt x="951" y="10327"/>
                  </a:lnTo>
                  <a:lnTo>
                    <a:pt x="1086" y="10884"/>
                  </a:lnTo>
                  <a:lnTo>
                    <a:pt x="1230" y="11432"/>
                  </a:lnTo>
                  <a:lnTo>
                    <a:pt x="1374" y="11970"/>
                  </a:lnTo>
                  <a:lnTo>
                    <a:pt x="1527" y="12488"/>
                  </a:lnTo>
                  <a:lnTo>
                    <a:pt x="1681" y="13007"/>
                  </a:lnTo>
                  <a:lnTo>
                    <a:pt x="1844" y="13516"/>
                  </a:lnTo>
                  <a:lnTo>
                    <a:pt x="2008" y="14016"/>
                  </a:lnTo>
                  <a:lnTo>
                    <a:pt x="2354" y="15005"/>
                  </a:lnTo>
                  <a:lnTo>
                    <a:pt x="2699" y="15975"/>
                  </a:lnTo>
                  <a:lnTo>
                    <a:pt x="3055" y="16936"/>
                  </a:lnTo>
                  <a:lnTo>
                    <a:pt x="3775" y="18848"/>
                  </a:lnTo>
                  <a:lnTo>
                    <a:pt x="4131" y="19818"/>
                  </a:lnTo>
                  <a:lnTo>
                    <a:pt x="4477" y="20817"/>
                  </a:lnTo>
                  <a:lnTo>
                    <a:pt x="4428" y="21038"/>
                  </a:lnTo>
                  <a:lnTo>
                    <a:pt x="4390" y="21316"/>
                  </a:lnTo>
                  <a:lnTo>
                    <a:pt x="4332" y="21701"/>
                  </a:lnTo>
                  <a:lnTo>
                    <a:pt x="4284" y="22181"/>
                  </a:lnTo>
                  <a:lnTo>
                    <a:pt x="4236" y="22757"/>
                  </a:lnTo>
                  <a:lnTo>
                    <a:pt x="4198" y="23430"/>
                  </a:lnTo>
                  <a:lnTo>
                    <a:pt x="4188" y="23795"/>
                  </a:lnTo>
                  <a:lnTo>
                    <a:pt x="4179" y="24189"/>
                  </a:lnTo>
                  <a:lnTo>
                    <a:pt x="4179" y="24602"/>
                  </a:lnTo>
                  <a:lnTo>
                    <a:pt x="4188" y="25024"/>
                  </a:lnTo>
                  <a:lnTo>
                    <a:pt x="4198" y="25476"/>
                  </a:lnTo>
                  <a:lnTo>
                    <a:pt x="4227" y="25947"/>
                  </a:lnTo>
                  <a:lnTo>
                    <a:pt x="4256" y="26437"/>
                  </a:lnTo>
                  <a:lnTo>
                    <a:pt x="4304" y="26946"/>
                  </a:lnTo>
                  <a:lnTo>
                    <a:pt x="4352" y="27474"/>
                  </a:lnTo>
                  <a:lnTo>
                    <a:pt x="4419" y="28022"/>
                  </a:lnTo>
                  <a:lnTo>
                    <a:pt x="4496" y="28579"/>
                  </a:lnTo>
                  <a:lnTo>
                    <a:pt x="4592" y="29155"/>
                  </a:lnTo>
                  <a:lnTo>
                    <a:pt x="4697" y="29751"/>
                  </a:lnTo>
                  <a:lnTo>
                    <a:pt x="4822" y="30356"/>
                  </a:lnTo>
                  <a:lnTo>
                    <a:pt x="4957" y="30980"/>
                  </a:lnTo>
                  <a:lnTo>
                    <a:pt x="5111" y="31624"/>
                  </a:lnTo>
                  <a:lnTo>
                    <a:pt x="5274" y="32268"/>
                  </a:lnTo>
                  <a:lnTo>
                    <a:pt x="5466" y="32940"/>
                  </a:lnTo>
                  <a:lnTo>
                    <a:pt x="6667" y="37253"/>
                  </a:lnTo>
                  <a:lnTo>
                    <a:pt x="7743" y="41144"/>
                  </a:lnTo>
                  <a:lnTo>
                    <a:pt x="11739" y="41144"/>
                  </a:lnTo>
                  <a:lnTo>
                    <a:pt x="9558" y="20730"/>
                  </a:lnTo>
                  <a:lnTo>
                    <a:pt x="9520" y="20385"/>
                  </a:lnTo>
                  <a:lnTo>
                    <a:pt x="9433" y="19607"/>
                  </a:lnTo>
                  <a:lnTo>
                    <a:pt x="9395" y="18233"/>
                  </a:lnTo>
                  <a:lnTo>
                    <a:pt x="9337" y="16878"/>
                  </a:lnTo>
                  <a:lnTo>
                    <a:pt x="9260" y="15533"/>
                  </a:lnTo>
                  <a:lnTo>
                    <a:pt x="9174" y="14198"/>
                  </a:lnTo>
                  <a:lnTo>
                    <a:pt x="9059" y="12882"/>
                  </a:lnTo>
                  <a:lnTo>
                    <a:pt x="8934" y="11585"/>
                  </a:lnTo>
                  <a:lnTo>
                    <a:pt x="8790" y="10317"/>
                  </a:lnTo>
                  <a:lnTo>
                    <a:pt x="8636" y="9059"/>
                  </a:lnTo>
                  <a:lnTo>
                    <a:pt x="8463" y="7829"/>
                  </a:lnTo>
                  <a:lnTo>
                    <a:pt x="8271" y="6619"/>
                  </a:lnTo>
                  <a:lnTo>
                    <a:pt x="8060" y="5437"/>
                  </a:lnTo>
                  <a:lnTo>
                    <a:pt x="7839" y="4285"/>
                  </a:lnTo>
                  <a:lnTo>
                    <a:pt x="7608" y="3170"/>
                  </a:lnTo>
                  <a:lnTo>
                    <a:pt x="7349" y="2075"/>
                  </a:lnTo>
                  <a:lnTo>
                    <a:pt x="7089" y="1018"/>
                  </a:lnTo>
                  <a:lnTo>
                    <a:pt x="6945" y="500"/>
                  </a:lnTo>
                  <a:lnTo>
                    <a:pt x="68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70629" y="3298216"/>
              <a:ext cx="491088" cy="2423797"/>
            </a:xfrm>
            <a:custGeom>
              <a:rect b="b" l="l" r="r" t="t"/>
              <a:pathLst>
                <a:path extrusionOk="0" h="40827" w="8272">
                  <a:moveTo>
                    <a:pt x="760" y="0"/>
                  </a:moveTo>
                  <a:lnTo>
                    <a:pt x="683" y="288"/>
                  </a:lnTo>
                  <a:lnTo>
                    <a:pt x="606" y="644"/>
                  </a:lnTo>
                  <a:lnTo>
                    <a:pt x="510" y="1163"/>
                  </a:lnTo>
                  <a:lnTo>
                    <a:pt x="404" y="1825"/>
                  </a:lnTo>
                  <a:lnTo>
                    <a:pt x="356" y="2210"/>
                  </a:lnTo>
                  <a:lnTo>
                    <a:pt x="299" y="2642"/>
                  </a:lnTo>
                  <a:lnTo>
                    <a:pt x="251" y="3113"/>
                  </a:lnTo>
                  <a:lnTo>
                    <a:pt x="203" y="3622"/>
                  </a:lnTo>
                  <a:lnTo>
                    <a:pt x="155" y="4169"/>
                  </a:lnTo>
                  <a:lnTo>
                    <a:pt x="116" y="4765"/>
                  </a:lnTo>
                  <a:lnTo>
                    <a:pt x="78" y="5399"/>
                  </a:lnTo>
                  <a:lnTo>
                    <a:pt x="49" y="6071"/>
                  </a:lnTo>
                  <a:lnTo>
                    <a:pt x="20" y="6782"/>
                  </a:lnTo>
                  <a:lnTo>
                    <a:pt x="10" y="7541"/>
                  </a:lnTo>
                  <a:lnTo>
                    <a:pt x="1" y="8338"/>
                  </a:lnTo>
                  <a:lnTo>
                    <a:pt x="10" y="9184"/>
                  </a:lnTo>
                  <a:lnTo>
                    <a:pt x="30" y="10068"/>
                  </a:lnTo>
                  <a:lnTo>
                    <a:pt x="58" y="10999"/>
                  </a:lnTo>
                  <a:lnTo>
                    <a:pt x="97" y="11970"/>
                  </a:lnTo>
                  <a:lnTo>
                    <a:pt x="155" y="12988"/>
                  </a:lnTo>
                  <a:lnTo>
                    <a:pt x="222" y="14045"/>
                  </a:lnTo>
                  <a:lnTo>
                    <a:pt x="308" y="15149"/>
                  </a:lnTo>
                  <a:lnTo>
                    <a:pt x="414" y="16302"/>
                  </a:lnTo>
                  <a:lnTo>
                    <a:pt x="539" y="17503"/>
                  </a:lnTo>
                  <a:lnTo>
                    <a:pt x="683" y="18752"/>
                  </a:lnTo>
                  <a:lnTo>
                    <a:pt x="846" y="20039"/>
                  </a:lnTo>
                  <a:lnTo>
                    <a:pt x="856" y="20404"/>
                  </a:lnTo>
                  <a:lnTo>
                    <a:pt x="894" y="21614"/>
                  </a:lnTo>
                  <a:lnTo>
                    <a:pt x="1211" y="40827"/>
                  </a:lnTo>
                  <a:lnTo>
                    <a:pt x="5006" y="40827"/>
                  </a:lnTo>
                  <a:lnTo>
                    <a:pt x="6754" y="30356"/>
                  </a:lnTo>
                  <a:lnTo>
                    <a:pt x="6850" y="29731"/>
                  </a:lnTo>
                  <a:lnTo>
                    <a:pt x="6937" y="29126"/>
                  </a:lnTo>
                  <a:lnTo>
                    <a:pt x="7013" y="28550"/>
                  </a:lnTo>
                  <a:lnTo>
                    <a:pt x="7081" y="27993"/>
                  </a:lnTo>
                  <a:lnTo>
                    <a:pt x="7129" y="27464"/>
                  </a:lnTo>
                  <a:lnTo>
                    <a:pt x="7167" y="26955"/>
                  </a:lnTo>
                  <a:lnTo>
                    <a:pt x="7196" y="26475"/>
                  </a:lnTo>
                  <a:lnTo>
                    <a:pt x="7225" y="26004"/>
                  </a:lnTo>
                  <a:lnTo>
                    <a:pt x="7234" y="25572"/>
                  </a:lnTo>
                  <a:lnTo>
                    <a:pt x="7244" y="25149"/>
                  </a:lnTo>
                  <a:lnTo>
                    <a:pt x="7234" y="24755"/>
                  </a:lnTo>
                  <a:lnTo>
                    <a:pt x="7225" y="24381"/>
                  </a:lnTo>
                  <a:lnTo>
                    <a:pt x="7215" y="24025"/>
                  </a:lnTo>
                  <a:lnTo>
                    <a:pt x="7196" y="23689"/>
                  </a:lnTo>
                  <a:lnTo>
                    <a:pt x="7167" y="23382"/>
                  </a:lnTo>
                  <a:lnTo>
                    <a:pt x="7138" y="23094"/>
                  </a:lnTo>
                  <a:lnTo>
                    <a:pt x="7071" y="22565"/>
                  </a:lnTo>
                  <a:lnTo>
                    <a:pt x="7004" y="22123"/>
                  </a:lnTo>
                  <a:lnTo>
                    <a:pt x="6917" y="21749"/>
                  </a:lnTo>
                  <a:lnTo>
                    <a:pt x="6850" y="21451"/>
                  </a:lnTo>
                  <a:lnTo>
                    <a:pt x="6783" y="21220"/>
                  </a:lnTo>
                  <a:lnTo>
                    <a:pt x="6725" y="21057"/>
                  </a:lnTo>
                  <a:lnTo>
                    <a:pt x="6677" y="20932"/>
                  </a:lnTo>
                  <a:lnTo>
                    <a:pt x="6908" y="18780"/>
                  </a:lnTo>
                  <a:lnTo>
                    <a:pt x="7148" y="16504"/>
                  </a:lnTo>
                  <a:lnTo>
                    <a:pt x="7426" y="13785"/>
                  </a:lnTo>
                  <a:lnTo>
                    <a:pt x="7715" y="10903"/>
                  </a:lnTo>
                  <a:lnTo>
                    <a:pt x="7849" y="9482"/>
                  </a:lnTo>
                  <a:lnTo>
                    <a:pt x="7974" y="8127"/>
                  </a:lnTo>
                  <a:lnTo>
                    <a:pt x="8080" y="6869"/>
                  </a:lnTo>
                  <a:lnTo>
                    <a:pt x="8176" y="5745"/>
                  </a:lnTo>
                  <a:lnTo>
                    <a:pt x="8233" y="4784"/>
                  </a:lnTo>
                  <a:lnTo>
                    <a:pt x="8272" y="4016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49553" y="1105999"/>
              <a:ext cx="655892" cy="698102"/>
            </a:xfrm>
            <a:custGeom>
              <a:rect b="b" l="l" r="r" t="t"/>
              <a:pathLst>
                <a:path extrusionOk="0" h="11759" w="11048">
                  <a:moveTo>
                    <a:pt x="5658" y="1"/>
                  </a:moveTo>
                  <a:lnTo>
                    <a:pt x="5380" y="11"/>
                  </a:lnTo>
                  <a:lnTo>
                    <a:pt x="5236" y="20"/>
                  </a:lnTo>
                  <a:lnTo>
                    <a:pt x="4823" y="59"/>
                  </a:lnTo>
                  <a:lnTo>
                    <a:pt x="4631" y="78"/>
                  </a:lnTo>
                  <a:lnTo>
                    <a:pt x="4438" y="116"/>
                  </a:lnTo>
                  <a:lnTo>
                    <a:pt x="4246" y="145"/>
                  </a:lnTo>
                  <a:lnTo>
                    <a:pt x="4064" y="193"/>
                  </a:lnTo>
                  <a:lnTo>
                    <a:pt x="3891" y="231"/>
                  </a:lnTo>
                  <a:lnTo>
                    <a:pt x="3718" y="289"/>
                  </a:lnTo>
                  <a:lnTo>
                    <a:pt x="3555" y="337"/>
                  </a:lnTo>
                  <a:lnTo>
                    <a:pt x="3401" y="395"/>
                  </a:lnTo>
                  <a:lnTo>
                    <a:pt x="3247" y="462"/>
                  </a:lnTo>
                  <a:lnTo>
                    <a:pt x="3103" y="529"/>
                  </a:lnTo>
                  <a:lnTo>
                    <a:pt x="2815" y="673"/>
                  </a:lnTo>
                  <a:lnTo>
                    <a:pt x="2556" y="827"/>
                  </a:lnTo>
                  <a:lnTo>
                    <a:pt x="2316" y="1010"/>
                  </a:lnTo>
                  <a:lnTo>
                    <a:pt x="2095" y="1192"/>
                  </a:lnTo>
                  <a:lnTo>
                    <a:pt x="1893" y="1384"/>
                  </a:lnTo>
                  <a:lnTo>
                    <a:pt x="1710" y="1596"/>
                  </a:lnTo>
                  <a:lnTo>
                    <a:pt x="1547" y="1817"/>
                  </a:lnTo>
                  <a:lnTo>
                    <a:pt x="1393" y="2037"/>
                  </a:lnTo>
                  <a:lnTo>
                    <a:pt x="1259" y="2278"/>
                  </a:lnTo>
                  <a:lnTo>
                    <a:pt x="1134" y="2518"/>
                  </a:lnTo>
                  <a:lnTo>
                    <a:pt x="1028" y="2768"/>
                  </a:lnTo>
                  <a:lnTo>
                    <a:pt x="942" y="3017"/>
                  </a:lnTo>
                  <a:lnTo>
                    <a:pt x="865" y="3277"/>
                  </a:lnTo>
                  <a:lnTo>
                    <a:pt x="798" y="3536"/>
                  </a:lnTo>
                  <a:lnTo>
                    <a:pt x="740" y="3805"/>
                  </a:lnTo>
                  <a:lnTo>
                    <a:pt x="702" y="4064"/>
                  </a:lnTo>
                  <a:lnTo>
                    <a:pt x="673" y="4333"/>
                  </a:lnTo>
                  <a:lnTo>
                    <a:pt x="644" y="4593"/>
                  </a:lnTo>
                  <a:lnTo>
                    <a:pt x="634" y="4862"/>
                  </a:lnTo>
                  <a:lnTo>
                    <a:pt x="634" y="5121"/>
                  </a:lnTo>
                  <a:lnTo>
                    <a:pt x="644" y="5380"/>
                  </a:lnTo>
                  <a:lnTo>
                    <a:pt x="654" y="5630"/>
                  </a:lnTo>
                  <a:lnTo>
                    <a:pt x="673" y="5880"/>
                  </a:lnTo>
                  <a:lnTo>
                    <a:pt x="702" y="6120"/>
                  </a:lnTo>
                  <a:lnTo>
                    <a:pt x="730" y="6351"/>
                  </a:lnTo>
                  <a:lnTo>
                    <a:pt x="769" y="6581"/>
                  </a:lnTo>
                  <a:lnTo>
                    <a:pt x="903" y="7359"/>
                  </a:lnTo>
                  <a:lnTo>
                    <a:pt x="961" y="7734"/>
                  </a:lnTo>
                  <a:lnTo>
                    <a:pt x="1009" y="8099"/>
                  </a:lnTo>
                  <a:lnTo>
                    <a:pt x="1047" y="8454"/>
                  </a:lnTo>
                  <a:lnTo>
                    <a:pt x="1067" y="8800"/>
                  </a:lnTo>
                  <a:lnTo>
                    <a:pt x="1076" y="9136"/>
                  </a:lnTo>
                  <a:lnTo>
                    <a:pt x="1067" y="9463"/>
                  </a:lnTo>
                  <a:lnTo>
                    <a:pt x="1047" y="9617"/>
                  </a:lnTo>
                  <a:lnTo>
                    <a:pt x="1028" y="9780"/>
                  </a:lnTo>
                  <a:lnTo>
                    <a:pt x="999" y="9934"/>
                  </a:lnTo>
                  <a:lnTo>
                    <a:pt x="971" y="10087"/>
                  </a:lnTo>
                  <a:lnTo>
                    <a:pt x="932" y="10232"/>
                  </a:lnTo>
                  <a:lnTo>
                    <a:pt x="884" y="10385"/>
                  </a:lnTo>
                  <a:lnTo>
                    <a:pt x="836" y="10529"/>
                  </a:lnTo>
                  <a:lnTo>
                    <a:pt x="779" y="10673"/>
                  </a:lnTo>
                  <a:lnTo>
                    <a:pt x="711" y="10818"/>
                  </a:lnTo>
                  <a:lnTo>
                    <a:pt x="634" y="10952"/>
                  </a:lnTo>
                  <a:lnTo>
                    <a:pt x="548" y="11096"/>
                  </a:lnTo>
                  <a:lnTo>
                    <a:pt x="462" y="11231"/>
                  </a:lnTo>
                  <a:lnTo>
                    <a:pt x="356" y="11365"/>
                  </a:lnTo>
                  <a:lnTo>
                    <a:pt x="250" y="11500"/>
                  </a:lnTo>
                  <a:lnTo>
                    <a:pt x="125" y="11624"/>
                  </a:lnTo>
                  <a:lnTo>
                    <a:pt x="0" y="11759"/>
                  </a:lnTo>
                  <a:lnTo>
                    <a:pt x="11048" y="11759"/>
                  </a:lnTo>
                  <a:lnTo>
                    <a:pt x="10932" y="11576"/>
                  </a:lnTo>
                  <a:lnTo>
                    <a:pt x="10827" y="11384"/>
                  </a:lnTo>
                  <a:lnTo>
                    <a:pt x="10731" y="11173"/>
                  </a:lnTo>
                  <a:lnTo>
                    <a:pt x="10654" y="10952"/>
                  </a:lnTo>
                  <a:lnTo>
                    <a:pt x="10586" y="10702"/>
                  </a:lnTo>
                  <a:lnTo>
                    <a:pt x="10519" y="10433"/>
                  </a:lnTo>
                  <a:lnTo>
                    <a:pt x="10452" y="10136"/>
                  </a:lnTo>
                  <a:lnTo>
                    <a:pt x="10404" y="9799"/>
                  </a:lnTo>
                  <a:lnTo>
                    <a:pt x="10375" y="9617"/>
                  </a:lnTo>
                  <a:lnTo>
                    <a:pt x="10356" y="9405"/>
                  </a:lnTo>
                  <a:lnTo>
                    <a:pt x="10337" y="9175"/>
                  </a:lnTo>
                  <a:lnTo>
                    <a:pt x="10327" y="8925"/>
                  </a:lnTo>
                  <a:lnTo>
                    <a:pt x="10327" y="8397"/>
                  </a:lnTo>
                  <a:lnTo>
                    <a:pt x="10337" y="7820"/>
                  </a:lnTo>
                  <a:lnTo>
                    <a:pt x="10366" y="7215"/>
                  </a:lnTo>
                  <a:lnTo>
                    <a:pt x="10404" y="6600"/>
                  </a:lnTo>
                  <a:lnTo>
                    <a:pt x="10452" y="5986"/>
                  </a:lnTo>
                  <a:lnTo>
                    <a:pt x="10510" y="5390"/>
                  </a:lnTo>
                  <a:lnTo>
                    <a:pt x="10529" y="5121"/>
                  </a:lnTo>
                  <a:lnTo>
                    <a:pt x="10529" y="4842"/>
                  </a:lnTo>
                  <a:lnTo>
                    <a:pt x="10519" y="4574"/>
                  </a:lnTo>
                  <a:lnTo>
                    <a:pt x="10490" y="4305"/>
                  </a:lnTo>
                  <a:lnTo>
                    <a:pt x="10452" y="4036"/>
                  </a:lnTo>
                  <a:lnTo>
                    <a:pt x="10394" y="3776"/>
                  </a:lnTo>
                  <a:lnTo>
                    <a:pt x="10327" y="3526"/>
                  </a:lnTo>
                  <a:lnTo>
                    <a:pt x="10241" y="3277"/>
                  </a:lnTo>
                  <a:lnTo>
                    <a:pt x="10145" y="3037"/>
                  </a:lnTo>
                  <a:lnTo>
                    <a:pt x="10039" y="2796"/>
                  </a:lnTo>
                  <a:lnTo>
                    <a:pt x="9924" y="2566"/>
                  </a:lnTo>
                  <a:lnTo>
                    <a:pt x="9789" y="2345"/>
                  </a:lnTo>
                  <a:lnTo>
                    <a:pt x="9655" y="2124"/>
                  </a:lnTo>
                  <a:lnTo>
                    <a:pt x="9501" y="1922"/>
                  </a:lnTo>
                  <a:lnTo>
                    <a:pt x="9338" y="1720"/>
                  </a:lnTo>
                  <a:lnTo>
                    <a:pt x="9165" y="1528"/>
                  </a:lnTo>
                  <a:lnTo>
                    <a:pt x="8982" y="1346"/>
                  </a:lnTo>
                  <a:lnTo>
                    <a:pt x="8790" y="1173"/>
                  </a:lnTo>
                  <a:lnTo>
                    <a:pt x="8598" y="1010"/>
                  </a:lnTo>
                  <a:lnTo>
                    <a:pt x="8387" y="866"/>
                  </a:lnTo>
                  <a:lnTo>
                    <a:pt x="8166" y="721"/>
                  </a:lnTo>
                  <a:lnTo>
                    <a:pt x="7945" y="597"/>
                  </a:lnTo>
                  <a:lnTo>
                    <a:pt x="7714" y="472"/>
                  </a:lnTo>
                  <a:lnTo>
                    <a:pt x="7474" y="366"/>
                  </a:lnTo>
                  <a:lnTo>
                    <a:pt x="7234" y="280"/>
                  </a:lnTo>
                  <a:lnTo>
                    <a:pt x="6984" y="193"/>
                  </a:lnTo>
                  <a:lnTo>
                    <a:pt x="6725" y="126"/>
                  </a:lnTo>
                  <a:lnTo>
                    <a:pt x="6465" y="78"/>
                  </a:lnTo>
                  <a:lnTo>
                    <a:pt x="6196" y="39"/>
                  </a:lnTo>
                  <a:lnTo>
                    <a:pt x="5927" y="11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989837" y="2890429"/>
              <a:ext cx="682726" cy="217938"/>
            </a:xfrm>
            <a:custGeom>
              <a:rect b="b" l="l" r="r" t="t"/>
              <a:pathLst>
                <a:path extrusionOk="0" h="3671" w="11500">
                  <a:moveTo>
                    <a:pt x="1" y="1"/>
                  </a:moveTo>
                  <a:lnTo>
                    <a:pt x="875" y="3670"/>
                  </a:lnTo>
                  <a:lnTo>
                    <a:pt x="1710" y="3603"/>
                  </a:lnTo>
                  <a:lnTo>
                    <a:pt x="2575" y="3507"/>
                  </a:lnTo>
                  <a:lnTo>
                    <a:pt x="3007" y="3449"/>
                  </a:lnTo>
                  <a:lnTo>
                    <a:pt x="3449" y="3382"/>
                  </a:lnTo>
                  <a:lnTo>
                    <a:pt x="3881" y="3315"/>
                  </a:lnTo>
                  <a:lnTo>
                    <a:pt x="4323" y="3238"/>
                  </a:lnTo>
                  <a:lnTo>
                    <a:pt x="4756" y="3142"/>
                  </a:lnTo>
                  <a:lnTo>
                    <a:pt x="5188" y="3046"/>
                  </a:lnTo>
                  <a:lnTo>
                    <a:pt x="5611" y="2931"/>
                  </a:lnTo>
                  <a:lnTo>
                    <a:pt x="6024" y="2806"/>
                  </a:lnTo>
                  <a:lnTo>
                    <a:pt x="6437" y="2671"/>
                  </a:lnTo>
                  <a:lnTo>
                    <a:pt x="6831" y="2518"/>
                  </a:lnTo>
                  <a:lnTo>
                    <a:pt x="7215" y="2354"/>
                  </a:lnTo>
                  <a:lnTo>
                    <a:pt x="7589" y="2172"/>
                  </a:lnTo>
                  <a:lnTo>
                    <a:pt x="7705" y="2210"/>
                  </a:lnTo>
                  <a:lnTo>
                    <a:pt x="8012" y="2306"/>
                  </a:lnTo>
                  <a:lnTo>
                    <a:pt x="8483" y="2431"/>
                  </a:lnTo>
                  <a:lnTo>
                    <a:pt x="8752" y="2498"/>
                  </a:lnTo>
                  <a:lnTo>
                    <a:pt x="9050" y="2556"/>
                  </a:lnTo>
                  <a:lnTo>
                    <a:pt x="9367" y="2623"/>
                  </a:lnTo>
                  <a:lnTo>
                    <a:pt x="9684" y="2671"/>
                  </a:lnTo>
                  <a:lnTo>
                    <a:pt x="10010" y="2710"/>
                  </a:lnTo>
                  <a:lnTo>
                    <a:pt x="10337" y="2739"/>
                  </a:lnTo>
                  <a:lnTo>
                    <a:pt x="10654" y="2748"/>
                  </a:lnTo>
                  <a:lnTo>
                    <a:pt x="10808" y="2748"/>
                  </a:lnTo>
                  <a:lnTo>
                    <a:pt x="10952" y="2739"/>
                  </a:lnTo>
                  <a:lnTo>
                    <a:pt x="11096" y="2719"/>
                  </a:lnTo>
                  <a:lnTo>
                    <a:pt x="11240" y="2700"/>
                  </a:lnTo>
                  <a:lnTo>
                    <a:pt x="11374" y="2671"/>
                  </a:lnTo>
                  <a:lnTo>
                    <a:pt x="11499" y="2643"/>
                  </a:lnTo>
                  <a:lnTo>
                    <a:pt x="10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14970" y="1803493"/>
              <a:ext cx="1036853" cy="1326567"/>
            </a:xfrm>
            <a:custGeom>
              <a:rect b="b" l="l" r="r" t="t"/>
              <a:pathLst>
                <a:path extrusionOk="0" h="22345" w="17465">
                  <a:moveTo>
                    <a:pt x="5140" y="0"/>
                  </a:moveTo>
                  <a:lnTo>
                    <a:pt x="5063" y="20"/>
                  </a:lnTo>
                  <a:lnTo>
                    <a:pt x="4727" y="106"/>
                  </a:lnTo>
                  <a:lnTo>
                    <a:pt x="4169" y="250"/>
                  </a:lnTo>
                  <a:lnTo>
                    <a:pt x="3439" y="452"/>
                  </a:lnTo>
                  <a:lnTo>
                    <a:pt x="2584" y="711"/>
                  </a:lnTo>
                  <a:lnTo>
                    <a:pt x="2037" y="894"/>
                  </a:lnTo>
                  <a:lnTo>
                    <a:pt x="1806" y="980"/>
                  </a:lnTo>
                  <a:lnTo>
                    <a:pt x="1595" y="1067"/>
                  </a:lnTo>
                  <a:lnTo>
                    <a:pt x="1393" y="1182"/>
                  </a:lnTo>
                  <a:lnTo>
                    <a:pt x="1211" y="1297"/>
                  </a:lnTo>
                  <a:lnTo>
                    <a:pt x="1047" y="1422"/>
                  </a:lnTo>
                  <a:lnTo>
                    <a:pt x="884" y="1557"/>
                  </a:lnTo>
                  <a:lnTo>
                    <a:pt x="750" y="1701"/>
                  </a:lnTo>
                  <a:lnTo>
                    <a:pt x="615" y="1854"/>
                  </a:lnTo>
                  <a:lnTo>
                    <a:pt x="500" y="2008"/>
                  </a:lnTo>
                  <a:lnTo>
                    <a:pt x="404" y="2181"/>
                  </a:lnTo>
                  <a:lnTo>
                    <a:pt x="308" y="2354"/>
                  </a:lnTo>
                  <a:lnTo>
                    <a:pt x="231" y="2536"/>
                  </a:lnTo>
                  <a:lnTo>
                    <a:pt x="164" y="2719"/>
                  </a:lnTo>
                  <a:lnTo>
                    <a:pt x="116" y="2921"/>
                  </a:lnTo>
                  <a:lnTo>
                    <a:pt x="68" y="3113"/>
                  </a:lnTo>
                  <a:lnTo>
                    <a:pt x="39" y="3324"/>
                  </a:lnTo>
                  <a:lnTo>
                    <a:pt x="20" y="3526"/>
                  </a:lnTo>
                  <a:lnTo>
                    <a:pt x="10" y="3747"/>
                  </a:lnTo>
                  <a:lnTo>
                    <a:pt x="0" y="3958"/>
                  </a:lnTo>
                  <a:lnTo>
                    <a:pt x="10" y="4179"/>
                  </a:lnTo>
                  <a:lnTo>
                    <a:pt x="29" y="4410"/>
                  </a:lnTo>
                  <a:lnTo>
                    <a:pt x="58" y="4631"/>
                  </a:lnTo>
                  <a:lnTo>
                    <a:pt x="87" y="4861"/>
                  </a:lnTo>
                  <a:lnTo>
                    <a:pt x="135" y="5092"/>
                  </a:lnTo>
                  <a:lnTo>
                    <a:pt x="183" y="5322"/>
                  </a:lnTo>
                  <a:lnTo>
                    <a:pt x="241" y="5562"/>
                  </a:lnTo>
                  <a:lnTo>
                    <a:pt x="308" y="5793"/>
                  </a:lnTo>
                  <a:lnTo>
                    <a:pt x="375" y="6033"/>
                  </a:lnTo>
                  <a:lnTo>
                    <a:pt x="461" y="6264"/>
                  </a:lnTo>
                  <a:lnTo>
                    <a:pt x="538" y="6494"/>
                  </a:lnTo>
                  <a:lnTo>
                    <a:pt x="730" y="6955"/>
                  </a:lnTo>
                  <a:lnTo>
                    <a:pt x="913" y="7388"/>
                  </a:lnTo>
                  <a:lnTo>
                    <a:pt x="1086" y="7820"/>
                  </a:lnTo>
                  <a:lnTo>
                    <a:pt x="1249" y="8252"/>
                  </a:lnTo>
                  <a:lnTo>
                    <a:pt x="1412" y="8694"/>
                  </a:lnTo>
                  <a:lnTo>
                    <a:pt x="1499" y="8934"/>
                  </a:lnTo>
                  <a:lnTo>
                    <a:pt x="1633" y="9290"/>
                  </a:lnTo>
                  <a:lnTo>
                    <a:pt x="1758" y="9635"/>
                  </a:lnTo>
                  <a:lnTo>
                    <a:pt x="1883" y="9972"/>
                  </a:lnTo>
                  <a:lnTo>
                    <a:pt x="2133" y="10606"/>
                  </a:lnTo>
                  <a:lnTo>
                    <a:pt x="2392" y="11220"/>
                  </a:lnTo>
                  <a:lnTo>
                    <a:pt x="2652" y="11806"/>
                  </a:lnTo>
                  <a:lnTo>
                    <a:pt x="2911" y="12402"/>
                  </a:lnTo>
                  <a:lnTo>
                    <a:pt x="3161" y="12998"/>
                  </a:lnTo>
                  <a:lnTo>
                    <a:pt x="3411" y="13622"/>
                  </a:lnTo>
                  <a:lnTo>
                    <a:pt x="3526" y="13949"/>
                  </a:lnTo>
                  <a:lnTo>
                    <a:pt x="3651" y="14285"/>
                  </a:lnTo>
                  <a:lnTo>
                    <a:pt x="3718" y="14583"/>
                  </a:lnTo>
                  <a:lnTo>
                    <a:pt x="3776" y="14880"/>
                  </a:lnTo>
                  <a:lnTo>
                    <a:pt x="3814" y="15178"/>
                  </a:lnTo>
                  <a:lnTo>
                    <a:pt x="3843" y="15476"/>
                  </a:lnTo>
                  <a:lnTo>
                    <a:pt x="3900" y="16072"/>
                  </a:lnTo>
                  <a:lnTo>
                    <a:pt x="3929" y="16360"/>
                  </a:lnTo>
                  <a:lnTo>
                    <a:pt x="3968" y="16648"/>
                  </a:lnTo>
                  <a:lnTo>
                    <a:pt x="3920" y="17244"/>
                  </a:lnTo>
                  <a:lnTo>
                    <a:pt x="3862" y="17906"/>
                  </a:lnTo>
                  <a:lnTo>
                    <a:pt x="3776" y="18723"/>
                  </a:lnTo>
                  <a:lnTo>
                    <a:pt x="3728" y="19174"/>
                  </a:lnTo>
                  <a:lnTo>
                    <a:pt x="3670" y="19635"/>
                  </a:lnTo>
                  <a:lnTo>
                    <a:pt x="3593" y="20106"/>
                  </a:lnTo>
                  <a:lnTo>
                    <a:pt x="3516" y="20586"/>
                  </a:lnTo>
                  <a:lnTo>
                    <a:pt x="3430" y="21048"/>
                  </a:lnTo>
                  <a:lnTo>
                    <a:pt x="3334" y="21509"/>
                  </a:lnTo>
                  <a:lnTo>
                    <a:pt x="3228" y="21941"/>
                  </a:lnTo>
                  <a:lnTo>
                    <a:pt x="3122" y="22344"/>
                  </a:lnTo>
                  <a:lnTo>
                    <a:pt x="3401" y="22335"/>
                  </a:lnTo>
                  <a:lnTo>
                    <a:pt x="3718" y="22316"/>
                  </a:lnTo>
                  <a:lnTo>
                    <a:pt x="4150" y="22277"/>
                  </a:lnTo>
                  <a:lnTo>
                    <a:pt x="4669" y="22239"/>
                  </a:lnTo>
                  <a:lnTo>
                    <a:pt x="5265" y="22162"/>
                  </a:lnTo>
                  <a:lnTo>
                    <a:pt x="5927" y="22075"/>
                  </a:lnTo>
                  <a:lnTo>
                    <a:pt x="6273" y="22018"/>
                  </a:lnTo>
                  <a:lnTo>
                    <a:pt x="6619" y="21951"/>
                  </a:lnTo>
                  <a:lnTo>
                    <a:pt x="6984" y="21883"/>
                  </a:lnTo>
                  <a:lnTo>
                    <a:pt x="7349" y="21806"/>
                  </a:lnTo>
                  <a:lnTo>
                    <a:pt x="7724" y="21710"/>
                  </a:lnTo>
                  <a:lnTo>
                    <a:pt x="8098" y="21614"/>
                  </a:lnTo>
                  <a:lnTo>
                    <a:pt x="8473" y="21509"/>
                  </a:lnTo>
                  <a:lnTo>
                    <a:pt x="8848" y="21393"/>
                  </a:lnTo>
                  <a:lnTo>
                    <a:pt x="9213" y="21259"/>
                  </a:lnTo>
                  <a:lnTo>
                    <a:pt x="9578" y="21124"/>
                  </a:lnTo>
                  <a:lnTo>
                    <a:pt x="9933" y="20971"/>
                  </a:lnTo>
                  <a:lnTo>
                    <a:pt x="10279" y="20807"/>
                  </a:lnTo>
                  <a:lnTo>
                    <a:pt x="10615" y="20634"/>
                  </a:lnTo>
                  <a:lnTo>
                    <a:pt x="10942" y="20452"/>
                  </a:lnTo>
                  <a:lnTo>
                    <a:pt x="11249" y="20250"/>
                  </a:lnTo>
                  <a:lnTo>
                    <a:pt x="11537" y="20029"/>
                  </a:lnTo>
                  <a:lnTo>
                    <a:pt x="11672" y="19924"/>
                  </a:lnTo>
                  <a:lnTo>
                    <a:pt x="11806" y="19799"/>
                  </a:lnTo>
                  <a:lnTo>
                    <a:pt x="11941" y="19683"/>
                  </a:lnTo>
                  <a:lnTo>
                    <a:pt x="12066" y="19559"/>
                  </a:lnTo>
                  <a:lnTo>
                    <a:pt x="12325" y="19760"/>
                  </a:lnTo>
                  <a:lnTo>
                    <a:pt x="12584" y="19943"/>
                  </a:lnTo>
                  <a:lnTo>
                    <a:pt x="12853" y="20116"/>
                  </a:lnTo>
                  <a:lnTo>
                    <a:pt x="13132" y="20260"/>
                  </a:lnTo>
                  <a:lnTo>
                    <a:pt x="13420" y="20394"/>
                  </a:lnTo>
                  <a:lnTo>
                    <a:pt x="13708" y="20510"/>
                  </a:lnTo>
                  <a:lnTo>
                    <a:pt x="14016" y="20615"/>
                  </a:lnTo>
                  <a:lnTo>
                    <a:pt x="14333" y="20711"/>
                  </a:lnTo>
                  <a:lnTo>
                    <a:pt x="14669" y="20788"/>
                  </a:lnTo>
                  <a:lnTo>
                    <a:pt x="15015" y="20855"/>
                  </a:lnTo>
                  <a:lnTo>
                    <a:pt x="15370" y="20903"/>
                  </a:lnTo>
                  <a:lnTo>
                    <a:pt x="15755" y="20952"/>
                  </a:lnTo>
                  <a:lnTo>
                    <a:pt x="16148" y="20980"/>
                  </a:lnTo>
                  <a:lnTo>
                    <a:pt x="16571" y="21009"/>
                  </a:lnTo>
                  <a:lnTo>
                    <a:pt x="17003" y="21019"/>
                  </a:lnTo>
                  <a:lnTo>
                    <a:pt x="17464" y="21028"/>
                  </a:lnTo>
                  <a:lnTo>
                    <a:pt x="17359" y="20817"/>
                  </a:lnTo>
                  <a:lnTo>
                    <a:pt x="17243" y="20558"/>
                  </a:lnTo>
                  <a:lnTo>
                    <a:pt x="17099" y="20202"/>
                  </a:lnTo>
                  <a:lnTo>
                    <a:pt x="16917" y="19741"/>
                  </a:lnTo>
                  <a:lnTo>
                    <a:pt x="16725" y="19194"/>
                  </a:lnTo>
                  <a:lnTo>
                    <a:pt x="16629" y="18877"/>
                  </a:lnTo>
                  <a:lnTo>
                    <a:pt x="16523" y="18540"/>
                  </a:lnTo>
                  <a:lnTo>
                    <a:pt x="16427" y="18175"/>
                  </a:lnTo>
                  <a:lnTo>
                    <a:pt x="16321" y="17791"/>
                  </a:lnTo>
                  <a:lnTo>
                    <a:pt x="16196" y="17253"/>
                  </a:lnTo>
                  <a:lnTo>
                    <a:pt x="16072" y="16667"/>
                  </a:lnTo>
                  <a:lnTo>
                    <a:pt x="15966" y="16091"/>
                  </a:lnTo>
                  <a:lnTo>
                    <a:pt x="15860" y="15476"/>
                  </a:lnTo>
                  <a:lnTo>
                    <a:pt x="15774" y="14832"/>
                  </a:lnTo>
                  <a:lnTo>
                    <a:pt x="15697" y="14150"/>
                  </a:lnTo>
                  <a:lnTo>
                    <a:pt x="15639" y="13804"/>
                  </a:lnTo>
                  <a:lnTo>
                    <a:pt x="15601" y="13497"/>
                  </a:lnTo>
                  <a:lnTo>
                    <a:pt x="15591" y="13363"/>
                  </a:lnTo>
                  <a:lnTo>
                    <a:pt x="15582" y="13343"/>
                  </a:lnTo>
                  <a:lnTo>
                    <a:pt x="15697" y="13228"/>
                  </a:lnTo>
                  <a:lnTo>
                    <a:pt x="15841" y="13055"/>
                  </a:lnTo>
                  <a:lnTo>
                    <a:pt x="16043" y="12796"/>
                  </a:lnTo>
                  <a:lnTo>
                    <a:pt x="16273" y="12460"/>
                  </a:lnTo>
                  <a:lnTo>
                    <a:pt x="16398" y="12267"/>
                  </a:lnTo>
                  <a:lnTo>
                    <a:pt x="16523" y="12066"/>
                  </a:lnTo>
                  <a:lnTo>
                    <a:pt x="16648" y="11854"/>
                  </a:lnTo>
                  <a:lnTo>
                    <a:pt x="16763" y="11643"/>
                  </a:lnTo>
                  <a:lnTo>
                    <a:pt x="16878" y="11413"/>
                  </a:lnTo>
                  <a:lnTo>
                    <a:pt x="16975" y="11192"/>
                  </a:lnTo>
                  <a:lnTo>
                    <a:pt x="17061" y="10971"/>
                  </a:lnTo>
                  <a:lnTo>
                    <a:pt x="17138" y="10750"/>
                  </a:lnTo>
                  <a:lnTo>
                    <a:pt x="17195" y="10529"/>
                  </a:lnTo>
                  <a:lnTo>
                    <a:pt x="17224" y="10317"/>
                  </a:lnTo>
                  <a:lnTo>
                    <a:pt x="17234" y="10096"/>
                  </a:lnTo>
                  <a:lnTo>
                    <a:pt x="17234" y="9876"/>
                  </a:lnTo>
                  <a:lnTo>
                    <a:pt x="17215" y="9664"/>
                  </a:lnTo>
                  <a:lnTo>
                    <a:pt x="17176" y="9453"/>
                  </a:lnTo>
                  <a:lnTo>
                    <a:pt x="17119" y="9242"/>
                  </a:lnTo>
                  <a:lnTo>
                    <a:pt x="17051" y="9021"/>
                  </a:lnTo>
                  <a:lnTo>
                    <a:pt x="16975" y="8800"/>
                  </a:lnTo>
                  <a:lnTo>
                    <a:pt x="16888" y="8579"/>
                  </a:lnTo>
                  <a:lnTo>
                    <a:pt x="16686" y="8098"/>
                  </a:lnTo>
                  <a:lnTo>
                    <a:pt x="16465" y="7570"/>
                  </a:lnTo>
                  <a:lnTo>
                    <a:pt x="16350" y="7282"/>
                  </a:lnTo>
                  <a:lnTo>
                    <a:pt x="16235" y="6974"/>
                  </a:lnTo>
                  <a:lnTo>
                    <a:pt x="16110" y="6648"/>
                  </a:lnTo>
                  <a:lnTo>
                    <a:pt x="15995" y="6302"/>
                  </a:lnTo>
                  <a:lnTo>
                    <a:pt x="15851" y="5822"/>
                  </a:lnTo>
                  <a:lnTo>
                    <a:pt x="15716" y="5341"/>
                  </a:lnTo>
                  <a:lnTo>
                    <a:pt x="15610" y="4900"/>
                  </a:lnTo>
                  <a:lnTo>
                    <a:pt x="15514" y="4458"/>
                  </a:lnTo>
                  <a:lnTo>
                    <a:pt x="15505" y="4429"/>
                  </a:lnTo>
                  <a:lnTo>
                    <a:pt x="15486" y="4333"/>
                  </a:lnTo>
                  <a:lnTo>
                    <a:pt x="15380" y="3689"/>
                  </a:lnTo>
                  <a:lnTo>
                    <a:pt x="15293" y="3094"/>
                  </a:lnTo>
                  <a:lnTo>
                    <a:pt x="15197" y="2546"/>
                  </a:lnTo>
                  <a:lnTo>
                    <a:pt x="15149" y="2296"/>
                  </a:lnTo>
                  <a:lnTo>
                    <a:pt x="15092" y="2056"/>
                  </a:lnTo>
                  <a:lnTo>
                    <a:pt x="15024" y="1835"/>
                  </a:lnTo>
                  <a:lnTo>
                    <a:pt x="14948" y="1633"/>
                  </a:lnTo>
                  <a:lnTo>
                    <a:pt x="14852" y="1451"/>
                  </a:lnTo>
                  <a:lnTo>
                    <a:pt x="14804" y="1364"/>
                  </a:lnTo>
                  <a:lnTo>
                    <a:pt x="14755" y="1288"/>
                  </a:lnTo>
                  <a:lnTo>
                    <a:pt x="14688" y="1211"/>
                  </a:lnTo>
                  <a:lnTo>
                    <a:pt x="14631" y="1143"/>
                  </a:lnTo>
                  <a:lnTo>
                    <a:pt x="14563" y="1086"/>
                  </a:lnTo>
                  <a:lnTo>
                    <a:pt x="14487" y="1028"/>
                  </a:lnTo>
                  <a:lnTo>
                    <a:pt x="14410" y="980"/>
                  </a:lnTo>
                  <a:lnTo>
                    <a:pt x="14333" y="932"/>
                  </a:lnTo>
                  <a:lnTo>
                    <a:pt x="14237" y="894"/>
                  </a:lnTo>
                  <a:lnTo>
                    <a:pt x="14141" y="865"/>
                  </a:lnTo>
                  <a:lnTo>
                    <a:pt x="13987" y="817"/>
                  </a:lnTo>
                  <a:lnTo>
                    <a:pt x="13833" y="788"/>
                  </a:lnTo>
                  <a:lnTo>
                    <a:pt x="13564" y="740"/>
                  </a:lnTo>
                  <a:lnTo>
                    <a:pt x="13295" y="711"/>
                  </a:lnTo>
                  <a:lnTo>
                    <a:pt x="13151" y="682"/>
                  </a:lnTo>
                  <a:lnTo>
                    <a:pt x="12998" y="654"/>
                  </a:lnTo>
                  <a:lnTo>
                    <a:pt x="12796" y="625"/>
                  </a:lnTo>
                  <a:lnTo>
                    <a:pt x="12575" y="596"/>
                  </a:lnTo>
                  <a:lnTo>
                    <a:pt x="12325" y="577"/>
                  </a:lnTo>
                  <a:lnTo>
                    <a:pt x="12075" y="558"/>
                  </a:lnTo>
                  <a:lnTo>
                    <a:pt x="11528" y="529"/>
                  </a:lnTo>
                  <a:lnTo>
                    <a:pt x="11249" y="509"/>
                  </a:lnTo>
                  <a:lnTo>
                    <a:pt x="10961" y="481"/>
                  </a:lnTo>
                  <a:lnTo>
                    <a:pt x="10462" y="44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365093" y="2214663"/>
              <a:ext cx="35383" cy="35442"/>
            </a:xfrm>
            <a:custGeom>
              <a:rect b="b" l="l" r="r" t="t"/>
              <a:pathLst>
                <a:path extrusionOk="0" h="597" w="596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25"/>
                  </a:lnTo>
                  <a:lnTo>
                    <a:pt x="20" y="183"/>
                  </a:lnTo>
                  <a:lnTo>
                    <a:pt x="0" y="231"/>
                  </a:lnTo>
                  <a:lnTo>
                    <a:pt x="0" y="298"/>
                  </a:lnTo>
                  <a:lnTo>
                    <a:pt x="0" y="356"/>
                  </a:lnTo>
                  <a:lnTo>
                    <a:pt x="20" y="413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298" y="596"/>
                  </a:lnTo>
                  <a:lnTo>
                    <a:pt x="356" y="586"/>
                  </a:lnTo>
                  <a:lnTo>
                    <a:pt x="413" y="567"/>
                  </a:lnTo>
                  <a:lnTo>
                    <a:pt x="462" y="53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3"/>
                  </a:lnTo>
                  <a:lnTo>
                    <a:pt x="586" y="356"/>
                  </a:lnTo>
                  <a:lnTo>
                    <a:pt x="596" y="298"/>
                  </a:lnTo>
                  <a:lnTo>
                    <a:pt x="58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3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391333" y="2371509"/>
              <a:ext cx="35383" cy="353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lnTo>
                    <a:pt x="240" y="10"/>
                  </a:lnTo>
                  <a:lnTo>
                    <a:pt x="183" y="19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20" y="183"/>
                  </a:lnTo>
                  <a:lnTo>
                    <a:pt x="10" y="240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0" y="413"/>
                  </a:lnTo>
                  <a:lnTo>
                    <a:pt x="48" y="461"/>
                  </a:lnTo>
                  <a:lnTo>
                    <a:pt x="87" y="509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71" y="548"/>
                  </a:lnTo>
                  <a:lnTo>
                    <a:pt x="50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596" y="298"/>
                  </a:lnTo>
                  <a:lnTo>
                    <a:pt x="596" y="240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71" y="48"/>
                  </a:lnTo>
                  <a:lnTo>
                    <a:pt x="413" y="19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407302" y="2531145"/>
              <a:ext cx="35383" cy="35442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lnTo>
                    <a:pt x="240" y="10"/>
                  </a:lnTo>
                  <a:lnTo>
                    <a:pt x="183" y="20"/>
                  </a:lnTo>
                  <a:lnTo>
                    <a:pt x="135" y="49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19" y="183"/>
                  </a:lnTo>
                  <a:lnTo>
                    <a:pt x="10" y="241"/>
                  </a:lnTo>
                  <a:lnTo>
                    <a:pt x="0" y="299"/>
                  </a:lnTo>
                  <a:lnTo>
                    <a:pt x="10" y="356"/>
                  </a:lnTo>
                  <a:lnTo>
                    <a:pt x="19" y="414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61" y="548"/>
                  </a:lnTo>
                  <a:lnTo>
                    <a:pt x="509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6" y="356"/>
                  </a:lnTo>
                  <a:lnTo>
                    <a:pt x="596" y="299"/>
                  </a:lnTo>
                  <a:lnTo>
                    <a:pt x="586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61" y="49"/>
                  </a:lnTo>
                  <a:lnTo>
                    <a:pt x="413" y="20"/>
                  </a:lnTo>
                  <a:lnTo>
                    <a:pt x="356" y="1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14129" y="2695411"/>
              <a:ext cx="35442" cy="35442"/>
            </a:xfrm>
            <a:custGeom>
              <a:rect b="b" l="l" r="r" t="t"/>
              <a:pathLst>
                <a:path extrusionOk="0" h="597" w="597">
                  <a:moveTo>
                    <a:pt x="298" y="0"/>
                  </a:moveTo>
                  <a:lnTo>
                    <a:pt x="241" y="10"/>
                  </a:ln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9" y="135"/>
                  </a:lnTo>
                  <a:lnTo>
                    <a:pt x="20" y="183"/>
                  </a:lnTo>
                  <a:lnTo>
                    <a:pt x="1" y="241"/>
                  </a:lnTo>
                  <a:lnTo>
                    <a:pt x="1" y="298"/>
                  </a:lnTo>
                  <a:lnTo>
                    <a:pt x="1" y="356"/>
                  </a:lnTo>
                  <a:lnTo>
                    <a:pt x="20" y="414"/>
                  </a:lnTo>
                  <a:lnTo>
                    <a:pt x="49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1" y="596"/>
                  </a:lnTo>
                  <a:lnTo>
                    <a:pt x="356" y="596"/>
                  </a:lnTo>
                  <a:lnTo>
                    <a:pt x="414" y="577"/>
                  </a:lnTo>
                  <a:lnTo>
                    <a:pt x="462" y="54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7" y="356"/>
                  </a:lnTo>
                  <a:lnTo>
                    <a:pt x="596" y="298"/>
                  </a:lnTo>
                  <a:lnTo>
                    <a:pt x="587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4" y="20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413001" y="2866505"/>
              <a:ext cx="35977" cy="35383"/>
            </a:xfrm>
            <a:custGeom>
              <a:rect b="b" l="l" r="r" t="t"/>
              <a:pathLst>
                <a:path extrusionOk="0" h="596" w="606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96" y="87"/>
                  </a:lnTo>
                  <a:lnTo>
                    <a:pt x="58" y="125"/>
                  </a:lnTo>
                  <a:lnTo>
                    <a:pt x="29" y="183"/>
                  </a:lnTo>
                  <a:lnTo>
                    <a:pt x="10" y="231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9" y="413"/>
                  </a:lnTo>
                  <a:lnTo>
                    <a:pt x="58" y="461"/>
                  </a:lnTo>
                  <a:lnTo>
                    <a:pt x="96" y="509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308" y="596"/>
                  </a:lnTo>
                  <a:lnTo>
                    <a:pt x="365" y="586"/>
                  </a:lnTo>
                  <a:lnTo>
                    <a:pt x="423" y="567"/>
                  </a:lnTo>
                  <a:lnTo>
                    <a:pt x="471" y="538"/>
                  </a:lnTo>
                  <a:lnTo>
                    <a:pt x="51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606" y="298"/>
                  </a:lnTo>
                  <a:lnTo>
                    <a:pt x="59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9" y="87"/>
                  </a:lnTo>
                  <a:lnTo>
                    <a:pt x="471" y="48"/>
                  </a:lnTo>
                  <a:lnTo>
                    <a:pt x="423" y="2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299493" y="1828011"/>
              <a:ext cx="116954" cy="351931"/>
            </a:xfrm>
            <a:custGeom>
              <a:rect b="b" l="l" r="r" t="t"/>
              <a:pathLst>
                <a:path extrusionOk="0" h="5928" w="1970">
                  <a:moveTo>
                    <a:pt x="414" y="0"/>
                  </a:moveTo>
                  <a:lnTo>
                    <a:pt x="193" y="10"/>
                  </a:lnTo>
                  <a:lnTo>
                    <a:pt x="1" y="20"/>
                  </a:lnTo>
                  <a:lnTo>
                    <a:pt x="30" y="500"/>
                  </a:lnTo>
                  <a:lnTo>
                    <a:pt x="78" y="999"/>
                  </a:lnTo>
                  <a:lnTo>
                    <a:pt x="145" y="1499"/>
                  </a:lnTo>
                  <a:lnTo>
                    <a:pt x="222" y="2008"/>
                  </a:lnTo>
                  <a:lnTo>
                    <a:pt x="299" y="2508"/>
                  </a:lnTo>
                  <a:lnTo>
                    <a:pt x="395" y="2998"/>
                  </a:lnTo>
                  <a:lnTo>
                    <a:pt x="491" y="3468"/>
                  </a:lnTo>
                  <a:lnTo>
                    <a:pt x="577" y="3920"/>
                  </a:lnTo>
                  <a:lnTo>
                    <a:pt x="769" y="4727"/>
                  </a:lnTo>
                  <a:lnTo>
                    <a:pt x="923" y="5361"/>
                  </a:lnTo>
                  <a:lnTo>
                    <a:pt x="1077" y="5927"/>
                  </a:lnTo>
                  <a:lnTo>
                    <a:pt x="1768" y="3891"/>
                  </a:lnTo>
                  <a:lnTo>
                    <a:pt x="1192" y="3315"/>
                  </a:lnTo>
                  <a:lnTo>
                    <a:pt x="1884" y="3170"/>
                  </a:lnTo>
                  <a:lnTo>
                    <a:pt x="1970" y="135"/>
                  </a:lnTo>
                  <a:lnTo>
                    <a:pt x="1816" y="96"/>
                  </a:lnTo>
                  <a:lnTo>
                    <a:pt x="1653" y="68"/>
                  </a:lnTo>
                  <a:lnTo>
                    <a:pt x="1490" y="39"/>
                  </a:lnTo>
                  <a:lnTo>
                    <a:pt x="1317" y="29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94019" y="1803493"/>
              <a:ext cx="469419" cy="376449"/>
            </a:xfrm>
            <a:custGeom>
              <a:rect b="b" l="l" r="r" t="t"/>
              <a:pathLst>
                <a:path extrusionOk="0" h="6341" w="7907">
                  <a:moveTo>
                    <a:pt x="2124" y="0"/>
                  </a:moveTo>
                  <a:lnTo>
                    <a:pt x="1" y="577"/>
                  </a:lnTo>
                  <a:lnTo>
                    <a:pt x="2489" y="3881"/>
                  </a:lnTo>
                  <a:lnTo>
                    <a:pt x="4352" y="3728"/>
                  </a:lnTo>
                  <a:lnTo>
                    <a:pt x="3699" y="5159"/>
                  </a:lnTo>
                  <a:lnTo>
                    <a:pt x="7907" y="6340"/>
                  </a:lnTo>
                  <a:lnTo>
                    <a:pt x="7695" y="6139"/>
                  </a:lnTo>
                  <a:lnTo>
                    <a:pt x="7138" y="5591"/>
                  </a:lnTo>
                  <a:lnTo>
                    <a:pt x="6341" y="4794"/>
                  </a:lnTo>
                  <a:lnTo>
                    <a:pt x="5889" y="4323"/>
                  </a:lnTo>
                  <a:lnTo>
                    <a:pt x="5419" y="3824"/>
                  </a:lnTo>
                  <a:lnTo>
                    <a:pt x="4948" y="3295"/>
                  </a:lnTo>
                  <a:lnTo>
                    <a:pt x="4477" y="2767"/>
                  </a:lnTo>
                  <a:lnTo>
                    <a:pt x="4035" y="2248"/>
                  </a:lnTo>
                  <a:lnTo>
                    <a:pt x="3632" y="1729"/>
                  </a:lnTo>
                  <a:lnTo>
                    <a:pt x="3440" y="1489"/>
                  </a:lnTo>
                  <a:lnTo>
                    <a:pt x="3276" y="1249"/>
                  </a:lnTo>
                  <a:lnTo>
                    <a:pt x="3113" y="1019"/>
                  </a:lnTo>
                  <a:lnTo>
                    <a:pt x="2979" y="798"/>
                  </a:lnTo>
                  <a:lnTo>
                    <a:pt x="2863" y="586"/>
                  </a:lnTo>
                  <a:lnTo>
                    <a:pt x="2767" y="394"/>
                  </a:lnTo>
                  <a:lnTo>
                    <a:pt x="2690" y="212"/>
                  </a:lnTo>
                  <a:lnTo>
                    <a:pt x="264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041723" y="1818334"/>
              <a:ext cx="321712" cy="361607"/>
            </a:xfrm>
            <a:custGeom>
              <a:rect b="b" l="l" r="r" t="t"/>
              <a:pathLst>
                <a:path extrusionOk="0" h="6091" w="5419">
                  <a:moveTo>
                    <a:pt x="1" y="0"/>
                  </a:moveTo>
                  <a:lnTo>
                    <a:pt x="58" y="115"/>
                  </a:lnTo>
                  <a:lnTo>
                    <a:pt x="145" y="259"/>
                  </a:lnTo>
                  <a:lnTo>
                    <a:pt x="260" y="461"/>
                  </a:lnTo>
                  <a:lnTo>
                    <a:pt x="414" y="701"/>
                  </a:lnTo>
                  <a:lnTo>
                    <a:pt x="606" y="999"/>
                  </a:lnTo>
                  <a:lnTo>
                    <a:pt x="846" y="1345"/>
                  </a:lnTo>
                  <a:lnTo>
                    <a:pt x="1134" y="1729"/>
                  </a:lnTo>
                  <a:lnTo>
                    <a:pt x="1470" y="2152"/>
                  </a:lnTo>
                  <a:lnTo>
                    <a:pt x="1855" y="2623"/>
                  </a:lnTo>
                  <a:lnTo>
                    <a:pt x="2297" y="3122"/>
                  </a:lnTo>
                  <a:lnTo>
                    <a:pt x="2796" y="3660"/>
                  </a:lnTo>
                  <a:lnTo>
                    <a:pt x="3353" y="4227"/>
                  </a:lnTo>
                  <a:lnTo>
                    <a:pt x="3661" y="4525"/>
                  </a:lnTo>
                  <a:lnTo>
                    <a:pt x="3978" y="4822"/>
                  </a:lnTo>
                  <a:lnTo>
                    <a:pt x="4314" y="5130"/>
                  </a:lnTo>
                  <a:lnTo>
                    <a:pt x="4660" y="5447"/>
                  </a:lnTo>
                  <a:lnTo>
                    <a:pt x="5034" y="5764"/>
                  </a:lnTo>
                  <a:lnTo>
                    <a:pt x="5419" y="6090"/>
                  </a:lnTo>
                  <a:lnTo>
                    <a:pt x="5371" y="5610"/>
                  </a:lnTo>
                  <a:lnTo>
                    <a:pt x="5303" y="5063"/>
                  </a:lnTo>
                  <a:lnTo>
                    <a:pt x="5198" y="4342"/>
                  </a:lnTo>
                  <a:lnTo>
                    <a:pt x="5054" y="3487"/>
                  </a:lnTo>
                  <a:lnTo>
                    <a:pt x="4967" y="3016"/>
                  </a:lnTo>
                  <a:lnTo>
                    <a:pt x="4871" y="2517"/>
                  </a:lnTo>
                  <a:lnTo>
                    <a:pt x="4756" y="1998"/>
                  </a:lnTo>
                  <a:lnTo>
                    <a:pt x="4631" y="1470"/>
                  </a:lnTo>
                  <a:lnTo>
                    <a:pt x="4496" y="932"/>
                  </a:lnTo>
                  <a:lnTo>
                    <a:pt x="4343" y="375"/>
                  </a:lnTo>
                  <a:lnTo>
                    <a:pt x="4237" y="413"/>
                  </a:lnTo>
                  <a:lnTo>
                    <a:pt x="3930" y="490"/>
                  </a:lnTo>
                  <a:lnTo>
                    <a:pt x="3718" y="538"/>
                  </a:lnTo>
                  <a:lnTo>
                    <a:pt x="3469" y="586"/>
                  </a:lnTo>
                  <a:lnTo>
                    <a:pt x="3180" y="625"/>
                  </a:lnTo>
                  <a:lnTo>
                    <a:pt x="2873" y="653"/>
                  </a:lnTo>
                  <a:lnTo>
                    <a:pt x="2546" y="663"/>
                  </a:lnTo>
                  <a:lnTo>
                    <a:pt x="2201" y="663"/>
                  </a:lnTo>
                  <a:lnTo>
                    <a:pt x="2018" y="653"/>
                  </a:lnTo>
                  <a:lnTo>
                    <a:pt x="1835" y="634"/>
                  </a:lnTo>
                  <a:lnTo>
                    <a:pt x="1653" y="615"/>
                  </a:lnTo>
                  <a:lnTo>
                    <a:pt x="1470" y="576"/>
                  </a:lnTo>
                  <a:lnTo>
                    <a:pt x="1288" y="538"/>
                  </a:lnTo>
                  <a:lnTo>
                    <a:pt x="1096" y="490"/>
                  </a:lnTo>
                  <a:lnTo>
                    <a:pt x="913" y="432"/>
                  </a:lnTo>
                  <a:lnTo>
                    <a:pt x="721" y="365"/>
                  </a:lnTo>
                  <a:lnTo>
                    <a:pt x="539" y="298"/>
                  </a:lnTo>
                  <a:lnTo>
                    <a:pt x="356" y="202"/>
                  </a:lnTo>
                  <a:lnTo>
                    <a:pt x="174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041723" y="1818334"/>
              <a:ext cx="261811" cy="134052"/>
            </a:xfrm>
            <a:custGeom>
              <a:rect b="b" l="l" r="r" t="t"/>
              <a:pathLst>
                <a:path extrusionOk="0" h="2258" w="4410">
                  <a:moveTo>
                    <a:pt x="1" y="0"/>
                  </a:moveTo>
                  <a:lnTo>
                    <a:pt x="39" y="96"/>
                  </a:lnTo>
                  <a:lnTo>
                    <a:pt x="97" y="202"/>
                  </a:lnTo>
                  <a:lnTo>
                    <a:pt x="164" y="317"/>
                  </a:lnTo>
                  <a:lnTo>
                    <a:pt x="250" y="432"/>
                  </a:lnTo>
                  <a:lnTo>
                    <a:pt x="356" y="557"/>
                  </a:lnTo>
                  <a:lnTo>
                    <a:pt x="462" y="682"/>
                  </a:lnTo>
                  <a:lnTo>
                    <a:pt x="596" y="807"/>
                  </a:lnTo>
                  <a:lnTo>
                    <a:pt x="731" y="942"/>
                  </a:lnTo>
                  <a:lnTo>
                    <a:pt x="884" y="1066"/>
                  </a:lnTo>
                  <a:lnTo>
                    <a:pt x="1048" y="1191"/>
                  </a:lnTo>
                  <a:lnTo>
                    <a:pt x="1211" y="1326"/>
                  </a:lnTo>
                  <a:lnTo>
                    <a:pt x="1394" y="1451"/>
                  </a:lnTo>
                  <a:lnTo>
                    <a:pt x="1576" y="1566"/>
                  </a:lnTo>
                  <a:lnTo>
                    <a:pt x="1768" y="1691"/>
                  </a:lnTo>
                  <a:lnTo>
                    <a:pt x="1970" y="1806"/>
                  </a:lnTo>
                  <a:lnTo>
                    <a:pt x="2172" y="1912"/>
                  </a:lnTo>
                  <a:lnTo>
                    <a:pt x="2431" y="2027"/>
                  </a:lnTo>
                  <a:lnTo>
                    <a:pt x="2671" y="2123"/>
                  </a:lnTo>
                  <a:lnTo>
                    <a:pt x="2902" y="2190"/>
                  </a:lnTo>
                  <a:lnTo>
                    <a:pt x="3123" y="2238"/>
                  </a:lnTo>
                  <a:lnTo>
                    <a:pt x="3219" y="2248"/>
                  </a:lnTo>
                  <a:lnTo>
                    <a:pt x="3324" y="2258"/>
                  </a:lnTo>
                  <a:lnTo>
                    <a:pt x="3517" y="2258"/>
                  </a:lnTo>
                  <a:lnTo>
                    <a:pt x="3603" y="2248"/>
                  </a:lnTo>
                  <a:lnTo>
                    <a:pt x="3689" y="2229"/>
                  </a:lnTo>
                  <a:lnTo>
                    <a:pt x="3766" y="2200"/>
                  </a:lnTo>
                  <a:lnTo>
                    <a:pt x="3843" y="2171"/>
                  </a:lnTo>
                  <a:lnTo>
                    <a:pt x="3920" y="2133"/>
                  </a:lnTo>
                  <a:lnTo>
                    <a:pt x="3987" y="2094"/>
                  </a:lnTo>
                  <a:lnTo>
                    <a:pt x="4045" y="2046"/>
                  </a:lnTo>
                  <a:lnTo>
                    <a:pt x="4103" y="1998"/>
                  </a:lnTo>
                  <a:lnTo>
                    <a:pt x="4160" y="1941"/>
                  </a:lnTo>
                  <a:lnTo>
                    <a:pt x="4208" y="1873"/>
                  </a:lnTo>
                  <a:lnTo>
                    <a:pt x="4256" y="1796"/>
                  </a:lnTo>
                  <a:lnTo>
                    <a:pt x="4295" y="1720"/>
                  </a:lnTo>
                  <a:lnTo>
                    <a:pt x="4323" y="1643"/>
                  </a:lnTo>
                  <a:lnTo>
                    <a:pt x="4352" y="1556"/>
                  </a:lnTo>
                  <a:lnTo>
                    <a:pt x="4372" y="1460"/>
                  </a:lnTo>
                  <a:lnTo>
                    <a:pt x="4391" y="1355"/>
                  </a:lnTo>
                  <a:lnTo>
                    <a:pt x="4400" y="1249"/>
                  </a:lnTo>
                  <a:lnTo>
                    <a:pt x="4410" y="1143"/>
                  </a:lnTo>
                  <a:lnTo>
                    <a:pt x="4410" y="1028"/>
                  </a:lnTo>
                  <a:lnTo>
                    <a:pt x="4400" y="903"/>
                  </a:lnTo>
                  <a:lnTo>
                    <a:pt x="4343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390205" y="1299948"/>
              <a:ext cx="65601" cy="174540"/>
            </a:xfrm>
            <a:custGeom>
              <a:rect b="b" l="l" r="r" t="t"/>
              <a:pathLst>
                <a:path extrusionOk="0" h="2940" w="1105">
                  <a:moveTo>
                    <a:pt x="759" y="0"/>
                  </a:moveTo>
                  <a:lnTo>
                    <a:pt x="711" y="19"/>
                  </a:lnTo>
                  <a:lnTo>
                    <a:pt x="673" y="38"/>
                  </a:lnTo>
                  <a:lnTo>
                    <a:pt x="625" y="77"/>
                  </a:lnTo>
                  <a:lnTo>
                    <a:pt x="586" y="125"/>
                  </a:lnTo>
                  <a:lnTo>
                    <a:pt x="509" y="250"/>
                  </a:lnTo>
                  <a:lnTo>
                    <a:pt x="442" y="404"/>
                  </a:lnTo>
                  <a:lnTo>
                    <a:pt x="375" y="586"/>
                  </a:lnTo>
                  <a:lnTo>
                    <a:pt x="307" y="788"/>
                  </a:lnTo>
                  <a:lnTo>
                    <a:pt x="250" y="999"/>
                  </a:lnTo>
                  <a:lnTo>
                    <a:pt x="202" y="1210"/>
                  </a:lnTo>
                  <a:lnTo>
                    <a:pt x="115" y="1633"/>
                  </a:lnTo>
                  <a:lnTo>
                    <a:pt x="58" y="1998"/>
                  </a:lnTo>
                  <a:lnTo>
                    <a:pt x="0" y="2344"/>
                  </a:lnTo>
                  <a:lnTo>
                    <a:pt x="96" y="2478"/>
                  </a:lnTo>
                  <a:lnTo>
                    <a:pt x="202" y="2613"/>
                  </a:lnTo>
                  <a:lnTo>
                    <a:pt x="336" y="2747"/>
                  </a:lnTo>
                  <a:lnTo>
                    <a:pt x="413" y="2805"/>
                  </a:lnTo>
                  <a:lnTo>
                    <a:pt x="490" y="2863"/>
                  </a:lnTo>
                  <a:lnTo>
                    <a:pt x="576" y="2901"/>
                  </a:lnTo>
                  <a:lnTo>
                    <a:pt x="653" y="2930"/>
                  </a:lnTo>
                  <a:lnTo>
                    <a:pt x="740" y="2940"/>
                  </a:lnTo>
                  <a:lnTo>
                    <a:pt x="778" y="2940"/>
                  </a:lnTo>
                  <a:lnTo>
                    <a:pt x="817" y="2930"/>
                  </a:lnTo>
                  <a:lnTo>
                    <a:pt x="865" y="2920"/>
                  </a:lnTo>
                  <a:lnTo>
                    <a:pt x="903" y="2892"/>
                  </a:lnTo>
                  <a:lnTo>
                    <a:pt x="942" y="2863"/>
                  </a:lnTo>
                  <a:lnTo>
                    <a:pt x="980" y="2834"/>
                  </a:lnTo>
                  <a:lnTo>
                    <a:pt x="1009" y="2786"/>
                  </a:lnTo>
                  <a:lnTo>
                    <a:pt x="1038" y="2728"/>
                  </a:lnTo>
                  <a:lnTo>
                    <a:pt x="1057" y="2661"/>
                  </a:lnTo>
                  <a:lnTo>
                    <a:pt x="1076" y="2584"/>
                  </a:lnTo>
                  <a:lnTo>
                    <a:pt x="1105" y="2411"/>
                  </a:lnTo>
                  <a:lnTo>
                    <a:pt x="1105" y="2209"/>
                  </a:lnTo>
                  <a:lnTo>
                    <a:pt x="1095" y="1989"/>
                  </a:lnTo>
                  <a:lnTo>
                    <a:pt x="1076" y="1748"/>
                  </a:lnTo>
                  <a:lnTo>
                    <a:pt x="1047" y="1508"/>
                  </a:lnTo>
                  <a:lnTo>
                    <a:pt x="1009" y="1258"/>
                  </a:lnTo>
                  <a:lnTo>
                    <a:pt x="932" y="788"/>
                  </a:lnTo>
                  <a:lnTo>
                    <a:pt x="845" y="38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314928" y="1583363"/>
              <a:ext cx="145450" cy="144916"/>
            </a:xfrm>
            <a:custGeom>
              <a:rect b="b" l="l" r="r" t="t"/>
              <a:pathLst>
                <a:path extrusionOk="0" h="2441" w="2450">
                  <a:moveTo>
                    <a:pt x="1210" y="0"/>
                  </a:moveTo>
                  <a:lnTo>
                    <a:pt x="1287" y="192"/>
                  </a:lnTo>
                  <a:lnTo>
                    <a:pt x="1383" y="202"/>
                  </a:lnTo>
                  <a:lnTo>
                    <a:pt x="1489" y="221"/>
                  </a:lnTo>
                  <a:lnTo>
                    <a:pt x="1585" y="250"/>
                  </a:lnTo>
                  <a:lnTo>
                    <a:pt x="1672" y="289"/>
                  </a:lnTo>
                  <a:lnTo>
                    <a:pt x="1796" y="356"/>
                  </a:lnTo>
                  <a:lnTo>
                    <a:pt x="1912" y="452"/>
                  </a:lnTo>
                  <a:lnTo>
                    <a:pt x="2008" y="548"/>
                  </a:lnTo>
                  <a:lnTo>
                    <a:pt x="2094" y="663"/>
                  </a:lnTo>
                  <a:lnTo>
                    <a:pt x="2161" y="788"/>
                  </a:lnTo>
                  <a:lnTo>
                    <a:pt x="2219" y="923"/>
                  </a:lnTo>
                  <a:lnTo>
                    <a:pt x="2248" y="1067"/>
                  </a:lnTo>
                  <a:lnTo>
                    <a:pt x="2258" y="1220"/>
                  </a:lnTo>
                  <a:lnTo>
                    <a:pt x="2258" y="1326"/>
                  </a:lnTo>
                  <a:lnTo>
                    <a:pt x="2238" y="1432"/>
                  </a:lnTo>
                  <a:lnTo>
                    <a:pt x="2210" y="1528"/>
                  </a:lnTo>
                  <a:lnTo>
                    <a:pt x="2181" y="1624"/>
                  </a:lnTo>
                  <a:lnTo>
                    <a:pt x="2133" y="1710"/>
                  </a:lnTo>
                  <a:lnTo>
                    <a:pt x="2085" y="1797"/>
                  </a:lnTo>
                  <a:lnTo>
                    <a:pt x="2017" y="1874"/>
                  </a:lnTo>
                  <a:lnTo>
                    <a:pt x="1960" y="1950"/>
                  </a:lnTo>
                  <a:lnTo>
                    <a:pt x="1883" y="2018"/>
                  </a:lnTo>
                  <a:lnTo>
                    <a:pt x="1806" y="2075"/>
                  </a:lnTo>
                  <a:lnTo>
                    <a:pt x="1720" y="2133"/>
                  </a:lnTo>
                  <a:lnTo>
                    <a:pt x="1624" y="2171"/>
                  </a:lnTo>
                  <a:lnTo>
                    <a:pt x="1527" y="2210"/>
                  </a:lnTo>
                  <a:lnTo>
                    <a:pt x="1431" y="2229"/>
                  </a:lnTo>
                  <a:lnTo>
                    <a:pt x="1326" y="2248"/>
                  </a:lnTo>
                  <a:lnTo>
                    <a:pt x="1220" y="2258"/>
                  </a:lnTo>
                  <a:lnTo>
                    <a:pt x="1114" y="2248"/>
                  </a:lnTo>
                  <a:lnTo>
                    <a:pt x="1018" y="2229"/>
                  </a:lnTo>
                  <a:lnTo>
                    <a:pt x="922" y="2210"/>
                  </a:lnTo>
                  <a:lnTo>
                    <a:pt x="826" y="2171"/>
                  </a:lnTo>
                  <a:lnTo>
                    <a:pt x="730" y="2133"/>
                  </a:lnTo>
                  <a:lnTo>
                    <a:pt x="644" y="2075"/>
                  </a:lnTo>
                  <a:lnTo>
                    <a:pt x="567" y="2018"/>
                  </a:lnTo>
                  <a:lnTo>
                    <a:pt x="490" y="1950"/>
                  </a:lnTo>
                  <a:lnTo>
                    <a:pt x="423" y="1874"/>
                  </a:lnTo>
                  <a:lnTo>
                    <a:pt x="365" y="1797"/>
                  </a:lnTo>
                  <a:lnTo>
                    <a:pt x="317" y="1710"/>
                  </a:lnTo>
                  <a:lnTo>
                    <a:pt x="269" y="1624"/>
                  </a:lnTo>
                  <a:lnTo>
                    <a:pt x="240" y="1528"/>
                  </a:lnTo>
                  <a:lnTo>
                    <a:pt x="211" y="1432"/>
                  </a:lnTo>
                  <a:lnTo>
                    <a:pt x="192" y="1326"/>
                  </a:lnTo>
                  <a:lnTo>
                    <a:pt x="192" y="1220"/>
                  </a:lnTo>
                  <a:lnTo>
                    <a:pt x="202" y="1067"/>
                  </a:lnTo>
                  <a:lnTo>
                    <a:pt x="231" y="923"/>
                  </a:lnTo>
                  <a:lnTo>
                    <a:pt x="288" y="788"/>
                  </a:lnTo>
                  <a:lnTo>
                    <a:pt x="356" y="654"/>
                  </a:lnTo>
                  <a:lnTo>
                    <a:pt x="442" y="538"/>
                  </a:lnTo>
                  <a:lnTo>
                    <a:pt x="548" y="442"/>
                  </a:lnTo>
                  <a:lnTo>
                    <a:pt x="663" y="356"/>
                  </a:lnTo>
                  <a:lnTo>
                    <a:pt x="788" y="279"/>
                  </a:lnTo>
                  <a:lnTo>
                    <a:pt x="615" y="154"/>
                  </a:lnTo>
                  <a:lnTo>
                    <a:pt x="490" y="241"/>
                  </a:lnTo>
                  <a:lnTo>
                    <a:pt x="365" y="346"/>
                  </a:lnTo>
                  <a:lnTo>
                    <a:pt x="259" y="471"/>
                  </a:lnTo>
                  <a:lnTo>
                    <a:pt x="173" y="596"/>
                  </a:lnTo>
                  <a:lnTo>
                    <a:pt x="96" y="740"/>
                  </a:lnTo>
                  <a:lnTo>
                    <a:pt x="48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0"/>
                  </a:lnTo>
                  <a:lnTo>
                    <a:pt x="10" y="1345"/>
                  </a:lnTo>
                  <a:lnTo>
                    <a:pt x="29" y="1470"/>
                  </a:lnTo>
                  <a:lnTo>
                    <a:pt x="58" y="1585"/>
                  </a:lnTo>
                  <a:lnTo>
                    <a:pt x="96" y="1701"/>
                  </a:lnTo>
                  <a:lnTo>
                    <a:pt x="144" y="1806"/>
                  </a:lnTo>
                  <a:lnTo>
                    <a:pt x="211" y="1902"/>
                  </a:lnTo>
                  <a:lnTo>
                    <a:pt x="279" y="1998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44" y="2296"/>
                  </a:lnTo>
                  <a:lnTo>
                    <a:pt x="749" y="2344"/>
                  </a:lnTo>
                  <a:lnTo>
                    <a:pt x="865" y="2392"/>
                  </a:lnTo>
                  <a:lnTo>
                    <a:pt x="980" y="2421"/>
                  </a:lnTo>
                  <a:lnTo>
                    <a:pt x="1095" y="2440"/>
                  </a:lnTo>
                  <a:lnTo>
                    <a:pt x="1345" y="2440"/>
                  </a:lnTo>
                  <a:lnTo>
                    <a:pt x="1470" y="2421"/>
                  </a:lnTo>
                  <a:lnTo>
                    <a:pt x="1585" y="2392"/>
                  </a:lnTo>
                  <a:lnTo>
                    <a:pt x="1700" y="2344"/>
                  </a:lnTo>
                  <a:lnTo>
                    <a:pt x="1806" y="2296"/>
                  </a:lnTo>
                  <a:lnTo>
                    <a:pt x="1912" y="2239"/>
                  </a:lnTo>
                  <a:lnTo>
                    <a:pt x="1998" y="2162"/>
                  </a:lnTo>
                  <a:lnTo>
                    <a:pt x="2094" y="2085"/>
                  </a:lnTo>
                  <a:lnTo>
                    <a:pt x="2171" y="1998"/>
                  </a:lnTo>
                  <a:lnTo>
                    <a:pt x="2238" y="1902"/>
                  </a:lnTo>
                  <a:lnTo>
                    <a:pt x="2296" y="1806"/>
                  </a:lnTo>
                  <a:lnTo>
                    <a:pt x="2354" y="1701"/>
                  </a:lnTo>
                  <a:lnTo>
                    <a:pt x="2392" y="1585"/>
                  </a:lnTo>
                  <a:lnTo>
                    <a:pt x="2421" y="1470"/>
                  </a:lnTo>
                  <a:lnTo>
                    <a:pt x="2440" y="1345"/>
                  </a:lnTo>
                  <a:lnTo>
                    <a:pt x="2450" y="1220"/>
                  </a:lnTo>
                  <a:lnTo>
                    <a:pt x="2450" y="1124"/>
                  </a:lnTo>
                  <a:lnTo>
                    <a:pt x="2430" y="1038"/>
                  </a:lnTo>
                  <a:lnTo>
                    <a:pt x="2421" y="942"/>
                  </a:lnTo>
                  <a:lnTo>
                    <a:pt x="2392" y="855"/>
                  </a:lnTo>
                  <a:lnTo>
                    <a:pt x="2363" y="769"/>
                  </a:lnTo>
                  <a:lnTo>
                    <a:pt x="2325" y="692"/>
                  </a:lnTo>
                  <a:lnTo>
                    <a:pt x="2286" y="615"/>
                  </a:lnTo>
                  <a:lnTo>
                    <a:pt x="2238" y="538"/>
                  </a:lnTo>
                  <a:lnTo>
                    <a:pt x="2190" y="461"/>
                  </a:lnTo>
                  <a:lnTo>
                    <a:pt x="2133" y="394"/>
                  </a:lnTo>
                  <a:lnTo>
                    <a:pt x="2065" y="337"/>
                  </a:lnTo>
                  <a:lnTo>
                    <a:pt x="2008" y="279"/>
                  </a:lnTo>
                  <a:lnTo>
                    <a:pt x="1931" y="221"/>
                  </a:lnTo>
                  <a:lnTo>
                    <a:pt x="1864" y="173"/>
                  </a:lnTo>
                  <a:lnTo>
                    <a:pt x="1787" y="135"/>
                  </a:lnTo>
                  <a:lnTo>
                    <a:pt x="1700" y="96"/>
                  </a:lnTo>
                  <a:lnTo>
                    <a:pt x="1585" y="48"/>
                  </a:lnTo>
                  <a:lnTo>
                    <a:pt x="1470" y="20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041723" y="1651218"/>
              <a:ext cx="257833" cy="230465"/>
            </a:xfrm>
            <a:custGeom>
              <a:rect b="b" l="l" r="r" t="t"/>
              <a:pathLst>
                <a:path extrusionOk="0" h="3882" w="4343">
                  <a:moveTo>
                    <a:pt x="385" y="0"/>
                  </a:moveTo>
                  <a:lnTo>
                    <a:pt x="433" y="154"/>
                  </a:lnTo>
                  <a:lnTo>
                    <a:pt x="471" y="317"/>
                  </a:lnTo>
                  <a:lnTo>
                    <a:pt x="500" y="500"/>
                  </a:lnTo>
                  <a:lnTo>
                    <a:pt x="519" y="683"/>
                  </a:lnTo>
                  <a:lnTo>
                    <a:pt x="529" y="865"/>
                  </a:lnTo>
                  <a:lnTo>
                    <a:pt x="539" y="1057"/>
                  </a:lnTo>
                  <a:lnTo>
                    <a:pt x="529" y="1249"/>
                  </a:lnTo>
                  <a:lnTo>
                    <a:pt x="519" y="1451"/>
                  </a:lnTo>
                  <a:lnTo>
                    <a:pt x="491" y="1643"/>
                  </a:lnTo>
                  <a:lnTo>
                    <a:pt x="462" y="1826"/>
                  </a:lnTo>
                  <a:lnTo>
                    <a:pt x="414" y="2018"/>
                  </a:lnTo>
                  <a:lnTo>
                    <a:pt x="356" y="2191"/>
                  </a:lnTo>
                  <a:lnTo>
                    <a:pt x="289" y="2364"/>
                  </a:lnTo>
                  <a:lnTo>
                    <a:pt x="202" y="2527"/>
                  </a:lnTo>
                  <a:lnTo>
                    <a:pt x="106" y="2681"/>
                  </a:lnTo>
                  <a:lnTo>
                    <a:pt x="1" y="2815"/>
                  </a:lnTo>
                  <a:lnTo>
                    <a:pt x="299" y="3007"/>
                  </a:lnTo>
                  <a:lnTo>
                    <a:pt x="587" y="3171"/>
                  </a:lnTo>
                  <a:lnTo>
                    <a:pt x="856" y="3324"/>
                  </a:lnTo>
                  <a:lnTo>
                    <a:pt x="1125" y="3449"/>
                  </a:lnTo>
                  <a:lnTo>
                    <a:pt x="1374" y="3564"/>
                  </a:lnTo>
                  <a:lnTo>
                    <a:pt x="1605" y="3651"/>
                  </a:lnTo>
                  <a:lnTo>
                    <a:pt x="1835" y="3728"/>
                  </a:lnTo>
                  <a:lnTo>
                    <a:pt x="2056" y="3785"/>
                  </a:lnTo>
                  <a:lnTo>
                    <a:pt x="2258" y="3833"/>
                  </a:lnTo>
                  <a:lnTo>
                    <a:pt x="2450" y="3862"/>
                  </a:lnTo>
                  <a:lnTo>
                    <a:pt x="2633" y="3881"/>
                  </a:lnTo>
                  <a:lnTo>
                    <a:pt x="2969" y="3881"/>
                  </a:lnTo>
                  <a:lnTo>
                    <a:pt x="3123" y="3862"/>
                  </a:lnTo>
                  <a:lnTo>
                    <a:pt x="3257" y="3843"/>
                  </a:lnTo>
                  <a:lnTo>
                    <a:pt x="3392" y="3814"/>
                  </a:lnTo>
                  <a:lnTo>
                    <a:pt x="3517" y="3776"/>
                  </a:lnTo>
                  <a:lnTo>
                    <a:pt x="3632" y="3737"/>
                  </a:lnTo>
                  <a:lnTo>
                    <a:pt x="3738" y="3689"/>
                  </a:lnTo>
                  <a:lnTo>
                    <a:pt x="3824" y="3641"/>
                  </a:lnTo>
                  <a:lnTo>
                    <a:pt x="3910" y="3593"/>
                  </a:lnTo>
                  <a:lnTo>
                    <a:pt x="3997" y="3536"/>
                  </a:lnTo>
                  <a:lnTo>
                    <a:pt x="4122" y="3440"/>
                  </a:lnTo>
                  <a:lnTo>
                    <a:pt x="4227" y="3343"/>
                  </a:lnTo>
                  <a:lnTo>
                    <a:pt x="4295" y="3267"/>
                  </a:lnTo>
                  <a:lnTo>
                    <a:pt x="4343" y="3190"/>
                  </a:lnTo>
                  <a:lnTo>
                    <a:pt x="4343" y="1124"/>
                  </a:lnTo>
                  <a:lnTo>
                    <a:pt x="4151" y="1134"/>
                  </a:lnTo>
                  <a:lnTo>
                    <a:pt x="3949" y="1134"/>
                  </a:lnTo>
                  <a:lnTo>
                    <a:pt x="3747" y="1124"/>
                  </a:lnTo>
                  <a:lnTo>
                    <a:pt x="3545" y="1096"/>
                  </a:lnTo>
                  <a:lnTo>
                    <a:pt x="3344" y="1067"/>
                  </a:lnTo>
                  <a:lnTo>
                    <a:pt x="3132" y="1038"/>
                  </a:lnTo>
                  <a:lnTo>
                    <a:pt x="2931" y="990"/>
                  </a:lnTo>
                  <a:lnTo>
                    <a:pt x="2729" y="942"/>
                  </a:lnTo>
                  <a:lnTo>
                    <a:pt x="2335" y="836"/>
                  </a:lnTo>
                  <a:lnTo>
                    <a:pt x="1960" y="711"/>
                  </a:lnTo>
                  <a:lnTo>
                    <a:pt x="1605" y="577"/>
                  </a:lnTo>
                  <a:lnTo>
                    <a:pt x="1278" y="452"/>
                  </a:lnTo>
                  <a:lnTo>
                    <a:pt x="1019" y="337"/>
                  </a:lnTo>
                  <a:lnTo>
                    <a:pt x="750" y="212"/>
                  </a:lnTo>
                  <a:lnTo>
                    <a:pt x="558" y="10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046888" y="1223484"/>
              <a:ext cx="385533" cy="496787"/>
            </a:xfrm>
            <a:custGeom>
              <a:rect b="b" l="l" r="r" t="t"/>
              <a:pathLst>
                <a:path extrusionOk="0" h="8368" w="6494">
                  <a:moveTo>
                    <a:pt x="2815" y="1"/>
                  </a:moveTo>
                  <a:lnTo>
                    <a:pt x="2594" y="10"/>
                  </a:lnTo>
                  <a:lnTo>
                    <a:pt x="2373" y="39"/>
                  </a:lnTo>
                  <a:lnTo>
                    <a:pt x="2152" y="97"/>
                  </a:lnTo>
                  <a:lnTo>
                    <a:pt x="1931" y="164"/>
                  </a:lnTo>
                  <a:lnTo>
                    <a:pt x="1720" y="251"/>
                  </a:lnTo>
                  <a:lnTo>
                    <a:pt x="1508" y="356"/>
                  </a:lnTo>
                  <a:lnTo>
                    <a:pt x="1316" y="481"/>
                  </a:lnTo>
                  <a:lnTo>
                    <a:pt x="1134" y="616"/>
                  </a:lnTo>
                  <a:lnTo>
                    <a:pt x="970" y="760"/>
                  </a:lnTo>
                  <a:lnTo>
                    <a:pt x="817" y="923"/>
                  </a:lnTo>
                  <a:lnTo>
                    <a:pt x="673" y="1096"/>
                  </a:lnTo>
                  <a:lnTo>
                    <a:pt x="548" y="1278"/>
                  </a:lnTo>
                  <a:lnTo>
                    <a:pt x="432" y="1471"/>
                  </a:lnTo>
                  <a:lnTo>
                    <a:pt x="327" y="1663"/>
                  </a:lnTo>
                  <a:lnTo>
                    <a:pt x="250" y="1874"/>
                  </a:lnTo>
                  <a:lnTo>
                    <a:pt x="183" y="2085"/>
                  </a:lnTo>
                  <a:lnTo>
                    <a:pt x="125" y="2306"/>
                  </a:lnTo>
                  <a:lnTo>
                    <a:pt x="96" y="2537"/>
                  </a:lnTo>
                  <a:lnTo>
                    <a:pt x="77" y="2767"/>
                  </a:lnTo>
                  <a:lnTo>
                    <a:pt x="87" y="2998"/>
                  </a:lnTo>
                  <a:lnTo>
                    <a:pt x="39" y="3440"/>
                  </a:lnTo>
                  <a:lnTo>
                    <a:pt x="10" y="3891"/>
                  </a:lnTo>
                  <a:lnTo>
                    <a:pt x="0" y="4352"/>
                  </a:lnTo>
                  <a:lnTo>
                    <a:pt x="0" y="4814"/>
                  </a:lnTo>
                  <a:lnTo>
                    <a:pt x="29" y="5284"/>
                  </a:lnTo>
                  <a:lnTo>
                    <a:pt x="67" y="5765"/>
                  </a:lnTo>
                  <a:lnTo>
                    <a:pt x="125" y="6254"/>
                  </a:lnTo>
                  <a:lnTo>
                    <a:pt x="212" y="6754"/>
                  </a:lnTo>
                  <a:lnTo>
                    <a:pt x="308" y="7234"/>
                  </a:lnTo>
                  <a:lnTo>
                    <a:pt x="519" y="7350"/>
                  </a:lnTo>
                  <a:lnTo>
                    <a:pt x="730" y="7455"/>
                  </a:lnTo>
                  <a:lnTo>
                    <a:pt x="1009" y="7580"/>
                  </a:lnTo>
                  <a:lnTo>
                    <a:pt x="1335" y="7724"/>
                  </a:lnTo>
                  <a:lnTo>
                    <a:pt x="1710" y="7868"/>
                  </a:lnTo>
                  <a:lnTo>
                    <a:pt x="2123" y="8012"/>
                  </a:lnTo>
                  <a:lnTo>
                    <a:pt x="2344" y="8080"/>
                  </a:lnTo>
                  <a:lnTo>
                    <a:pt x="2565" y="8147"/>
                  </a:lnTo>
                  <a:lnTo>
                    <a:pt x="2786" y="8205"/>
                  </a:lnTo>
                  <a:lnTo>
                    <a:pt x="3017" y="8253"/>
                  </a:lnTo>
                  <a:lnTo>
                    <a:pt x="3247" y="8291"/>
                  </a:lnTo>
                  <a:lnTo>
                    <a:pt x="3487" y="8329"/>
                  </a:lnTo>
                  <a:lnTo>
                    <a:pt x="3718" y="8349"/>
                  </a:lnTo>
                  <a:lnTo>
                    <a:pt x="3958" y="8368"/>
                  </a:lnTo>
                  <a:lnTo>
                    <a:pt x="4188" y="8368"/>
                  </a:lnTo>
                  <a:lnTo>
                    <a:pt x="4419" y="8358"/>
                  </a:lnTo>
                  <a:lnTo>
                    <a:pt x="4640" y="8329"/>
                  </a:lnTo>
                  <a:lnTo>
                    <a:pt x="4861" y="8291"/>
                  </a:lnTo>
                  <a:lnTo>
                    <a:pt x="5082" y="8224"/>
                  </a:lnTo>
                  <a:lnTo>
                    <a:pt x="5284" y="8157"/>
                  </a:lnTo>
                  <a:lnTo>
                    <a:pt x="5485" y="8060"/>
                  </a:lnTo>
                  <a:lnTo>
                    <a:pt x="5677" y="7945"/>
                  </a:lnTo>
                  <a:lnTo>
                    <a:pt x="5764" y="7878"/>
                  </a:lnTo>
                  <a:lnTo>
                    <a:pt x="5860" y="7811"/>
                  </a:lnTo>
                  <a:lnTo>
                    <a:pt x="5946" y="7734"/>
                  </a:lnTo>
                  <a:lnTo>
                    <a:pt x="6023" y="7647"/>
                  </a:lnTo>
                  <a:lnTo>
                    <a:pt x="6100" y="7561"/>
                  </a:lnTo>
                  <a:lnTo>
                    <a:pt x="6167" y="7455"/>
                  </a:lnTo>
                  <a:lnTo>
                    <a:pt x="6225" y="7330"/>
                  </a:lnTo>
                  <a:lnTo>
                    <a:pt x="6283" y="7186"/>
                  </a:lnTo>
                  <a:lnTo>
                    <a:pt x="6331" y="7023"/>
                  </a:lnTo>
                  <a:lnTo>
                    <a:pt x="6369" y="6840"/>
                  </a:lnTo>
                  <a:lnTo>
                    <a:pt x="6398" y="6639"/>
                  </a:lnTo>
                  <a:lnTo>
                    <a:pt x="6427" y="6418"/>
                  </a:lnTo>
                  <a:lnTo>
                    <a:pt x="6446" y="6178"/>
                  </a:lnTo>
                  <a:lnTo>
                    <a:pt x="6465" y="5918"/>
                  </a:lnTo>
                  <a:lnTo>
                    <a:pt x="6484" y="5323"/>
                  </a:lnTo>
                  <a:lnTo>
                    <a:pt x="6494" y="4641"/>
                  </a:lnTo>
                  <a:lnTo>
                    <a:pt x="6494" y="3853"/>
                  </a:lnTo>
                  <a:lnTo>
                    <a:pt x="6484" y="3517"/>
                  </a:lnTo>
                  <a:lnTo>
                    <a:pt x="6465" y="3200"/>
                  </a:lnTo>
                  <a:lnTo>
                    <a:pt x="6427" y="2892"/>
                  </a:lnTo>
                  <a:lnTo>
                    <a:pt x="6379" y="2604"/>
                  </a:lnTo>
                  <a:lnTo>
                    <a:pt x="6321" y="2326"/>
                  </a:lnTo>
                  <a:lnTo>
                    <a:pt x="6244" y="2066"/>
                  </a:lnTo>
                  <a:lnTo>
                    <a:pt x="6158" y="1816"/>
                  </a:lnTo>
                  <a:lnTo>
                    <a:pt x="6062" y="1586"/>
                  </a:lnTo>
                  <a:lnTo>
                    <a:pt x="5946" y="1384"/>
                  </a:lnTo>
                  <a:lnTo>
                    <a:pt x="5822" y="1192"/>
                  </a:lnTo>
                  <a:lnTo>
                    <a:pt x="5697" y="1019"/>
                  </a:lnTo>
                  <a:lnTo>
                    <a:pt x="5553" y="865"/>
                  </a:lnTo>
                  <a:lnTo>
                    <a:pt x="5399" y="731"/>
                  </a:lnTo>
                  <a:lnTo>
                    <a:pt x="5236" y="616"/>
                  </a:lnTo>
                  <a:lnTo>
                    <a:pt x="5149" y="568"/>
                  </a:lnTo>
                  <a:lnTo>
                    <a:pt x="5063" y="529"/>
                  </a:lnTo>
                  <a:lnTo>
                    <a:pt x="4976" y="491"/>
                  </a:lnTo>
                  <a:lnTo>
                    <a:pt x="4880" y="462"/>
                  </a:lnTo>
                  <a:lnTo>
                    <a:pt x="4621" y="366"/>
                  </a:lnTo>
                  <a:lnTo>
                    <a:pt x="4313" y="270"/>
                  </a:lnTo>
                  <a:lnTo>
                    <a:pt x="3977" y="164"/>
                  </a:lnTo>
                  <a:lnTo>
                    <a:pt x="3804" y="116"/>
                  </a:lnTo>
                  <a:lnTo>
                    <a:pt x="3612" y="68"/>
                  </a:lnTo>
                  <a:lnTo>
                    <a:pt x="3420" y="39"/>
                  </a:lnTo>
                  <a:lnTo>
                    <a:pt x="3228" y="10"/>
                  </a:lnTo>
                  <a:lnTo>
                    <a:pt x="3017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243629" y="1532011"/>
              <a:ext cx="142601" cy="51412"/>
            </a:xfrm>
            <a:custGeom>
              <a:rect b="b" l="l" r="r" t="t"/>
              <a:pathLst>
                <a:path extrusionOk="0" h="866" w="2402">
                  <a:moveTo>
                    <a:pt x="68" y="1"/>
                  </a:moveTo>
                  <a:lnTo>
                    <a:pt x="29" y="20"/>
                  </a:lnTo>
                  <a:lnTo>
                    <a:pt x="10" y="49"/>
                  </a:lnTo>
                  <a:lnTo>
                    <a:pt x="0" y="87"/>
                  </a:lnTo>
                  <a:lnTo>
                    <a:pt x="10" y="116"/>
                  </a:lnTo>
                  <a:lnTo>
                    <a:pt x="29" y="154"/>
                  </a:lnTo>
                  <a:lnTo>
                    <a:pt x="154" y="270"/>
                  </a:lnTo>
                  <a:lnTo>
                    <a:pt x="288" y="385"/>
                  </a:lnTo>
                  <a:lnTo>
                    <a:pt x="471" y="510"/>
                  </a:lnTo>
                  <a:lnTo>
                    <a:pt x="577" y="577"/>
                  </a:lnTo>
                  <a:lnTo>
                    <a:pt x="692" y="635"/>
                  </a:lnTo>
                  <a:lnTo>
                    <a:pt x="817" y="702"/>
                  </a:lnTo>
                  <a:lnTo>
                    <a:pt x="951" y="750"/>
                  </a:lnTo>
                  <a:lnTo>
                    <a:pt x="1086" y="798"/>
                  </a:lnTo>
                  <a:lnTo>
                    <a:pt x="1230" y="827"/>
                  </a:lnTo>
                  <a:lnTo>
                    <a:pt x="1374" y="856"/>
                  </a:lnTo>
                  <a:lnTo>
                    <a:pt x="1528" y="865"/>
                  </a:lnTo>
                  <a:lnTo>
                    <a:pt x="1624" y="856"/>
                  </a:lnTo>
                  <a:lnTo>
                    <a:pt x="1729" y="846"/>
                  </a:lnTo>
                  <a:lnTo>
                    <a:pt x="1835" y="827"/>
                  </a:lnTo>
                  <a:lnTo>
                    <a:pt x="1941" y="798"/>
                  </a:lnTo>
                  <a:lnTo>
                    <a:pt x="2046" y="760"/>
                  </a:lnTo>
                  <a:lnTo>
                    <a:pt x="2152" y="712"/>
                  </a:lnTo>
                  <a:lnTo>
                    <a:pt x="2258" y="654"/>
                  </a:lnTo>
                  <a:lnTo>
                    <a:pt x="2363" y="587"/>
                  </a:lnTo>
                  <a:lnTo>
                    <a:pt x="2383" y="558"/>
                  </a:lnTo>
                  <a:lnTo>
                    <a:pt x="2402" y="520"/>
                  </a:lnTo>
                  <a:lnTo>
                    <a:pt x="2402" y="491"/>
                  </a:lnTo>
                  <a:lnTo>
                    <a:pt x="2383" y="452"/>
                  </a:lnTo>
                  <a:lnTo>
                    <a:pt x="2354" y="433"/>
                  </a:lnTo>
                  <a:lnTo>
                    <a:pt x="2325" y="414"/>
                  </a:lnTo>
                  <a:lnTo>
                    <a:pt x="2287" y="423"/>
                  </a:lnTo>
                  <a:lnTo>
                    <a:pt x="2258" y="433"/>
                  </a:lnTo>
                  <a:lnTo>
                    <a:pt x="2162" y="500"/>
                  </a:lnTo>
                  <a:lnTo>
                    <a:pt x="2066" y="548"/>
                  </a:lnTo>
                  <a:lnTo>
                    <a:pt x="1970" y="587"/>
                  </a:lnTo>
                  <a:lnTo>
                    <a:pt x="1874" y="625"/>
                  </a:lnTo>
                  <a:lnTo>
                    <a:pt x="1787" y="654"/>
                  </a:lnTo>
                  <a:lnTo>
                    <a:pt x="1691" y="664"/>
                  </a:lnTo>
                  <a:lnTo>
                    <a:pt x="1595" y="673"/>
                  </a:lnTo>
                  <a:lnTo>
                    <a:pt x="1508" y="683"/>
                  </a:lnTo>
                  <a:lnTo>
                    <a:pt x="1422" y="673"/>
                  </a:lnTo>
                  <a:lnTo>
                    <a:pt x="1326" y="664"/>
                  </a:lnTo>
                  <a:lnTo>
                    <a:pt x="1163" y="635"/>
                  </a:lnTo>
                  <a:lnTo>
                    <a:pt x="999" y="587"/>
                  </a:lnTo>
                  <a:lnTo>
                    <a:pt x="846" y="520"/>
                  </a:lnTo>
                  <a:lnTo>
                    <a:pt x="702" y="443"/>
                  </a:lnTo>
                  <a:lnTo>
                    <a:pt x="577" y="366"/>
                  </a:lnTo>
                  <a:lnTo>
                    <a:pt x="461" y="289"/>
                  </a:lnTo>
                  <a:lnTo>
                    <a:pt x="365" y="212"/>
                  </a:lnTo>
                  <a:lnTo>
                    <a:pt x="221" y="87"/>
                  </a:lnTo>
                  <a:lnTo>
                    <a:pt x="164" y="3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199163" y="1354090"/>
              <a:ext cx="83886" cy="55984"/>
            </a:xfrm>
            <a:custGeom>
              <a:rect b="b" l="l" r="r" t="t"/>
              <a:pathLst>
                <a:path extrusionOk="0" h="943" w="1413">
                  <a:moveTo>
                    <a:pt x="1153" y="1"/>
                  </a:moveTo>
                  <a:lnTo>
                    <a:pt x="913" y="39"/>
                  </a:lnTo>
                  <a:lnTo>
                    <a:pt x="711" y="87"/>
                  </a:lnTo>
                  <a:lnTo>
                    <a:pt x="538" y="145"/>
                  </a:lnTo>
                  <a:lnTo>
                    <a:pt x="403" y="212"/>
                  </a:lnTo>
                  <a:lnTo>
                    <a:pt x="288" y="289"/>
                  </a:lnTo>
                  <a:lnTo>
                    <a:pt x="192" y="366"/>
                  </a:lnTo>
                  <a:lnTo>
                    <a:pt x="125" y="443"/>
                  </a:lnTo>
                  <a:lnTo>
                    <a:pt x="77" y="529"/>
                  </a:lnTo>
                  <a:lnTo>
                    <a:pt x="38" y="606"/>
                  </a:lnTo>
                  <a:lnTo>
                    <a:pt x="19" y="683"/>
                  </a:lnTo>
                  <a:lnTo>
                    <a:pt x="10" y="760"/>
                  </a:lnTo>
                  <a:lnTo>
                    <a:pt x="0" y="817"/>
                  </a:lnTo>
                  <a:lnTo>
                    <a:pt x="10" y="913"/>
                  </a:lnTo>
                  <a:lnTo>
                    <a:pt x="19" y="942"/>
                  </a:lnTo>
                  <a:lnTo>
                    <a:pt x="115" y="836"/>
                  </a:lnTo>
                  <a:lnTo>
                    <a:pt x="221" y="760"/>
                  </a:lnTo>
                  <a:lnTo>
                    <a:pt x="327" y="692"/>
                  </a:lnTo>
                  <a:lnTo>
                    <a:pt x="432" y="644"/>
                  </a:lnTo>
                  <a:lnTo>
                    <a:pt x="538" y="606"/>
                  </a:lnTo>
                  <a:lnTo>
                    <a:pt x="644" y="577"/>
                  </a:lnTo>
                  <a:lnTo>
                    <a:pt x="749" y="567"/>
                  </a:lnTo>
                  <a:lnTo>
                    <a:pt x="845" y="548"/>
                  </a:lnTo>
                  <a:lnTo>
                    <a:pt x="1028" y="539"/>
                  </a:lnTo>
                  <a:lnTo>
                    <a:pt x="1114" y="529"/>
                  </a:lnTo>
                  <a:lnTo>
                    <a:pt x="1191" y="510"/>
                  </a:lnTo>
                  <a:lnTo>
                    <a:pt x="1258" y="491"/>
                  </a:lnTo>
                  <a:lnTo>
                    <a:pt x="1306" y="462"/>
                  </a:lnTo>
                  <a:lnTo>
                    <a:pt x="1354" y="423"/>
                  </a:lnTo>
                  <a:lnTo>
                    <a:pt x="1383" y="366"/>
                  </a:lnTo>
                  <a:lnTo>
                    <a:pt x="1403" y="308"/>
                  </a:lnTo>
                  <a:lnTo>
                    <a:pt x="1412" y="260"/>
                  </a:lnTo>
                  <a:lnTo>
                    <a:pt x="1412" y="212"/>
                  </a:lnTo>
                  <a:lnTo>
                    <a:pt x="1403" y="174"/>
                  </a:lnTo>
                  <a:lnTo>
                    <a:pt x="1383" y="135"/>
                  </a:lnTo>
                  <a:lnTo>
                    <a:pt x="1364" y="106"/>
                  </a:lnTo>
                  <a:lnTo>
                    <a:pt x="1316" y="58"/>
                  </a:lnTo>
                  <a:lnTo>
                    <a:pt x="1258" y="29"/>
                  </a:lnTo>
                  <a:lnTo>
                    <a:pt x="1201" y="10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349123" y="1354090"/>
              <a:ext cx="83293" cy="55984"/>
            </a:xfrm>
            <a:custGeom>
              <a:rect b="b" l="l" r="r" t="t"/>
              <a:pathLst>
                <a:path extrusionOk="0" h="943" w="1403">
                  <a:moveTo>
                    <a:pt x="260" y="1"/>
                  </a:moveTo>
                  <a:lnTo>
                    <a:pt x="202" y="10"/>
                  </a:lnTo>
                  <a:lnTo>
                    <a:pt x="154" y="29"/>
                  </a:lnTo>
                  <a:lnTo>
                    <a:pt x="97" y="58"/>
                  </a:lnTo>
                  <a:lnTo>
                    <a:pt x="39" y="106"/>
                  </a:lnTo>
                  <a:lnTo>
                    <a:pt x="20" y="135"/>
                  </a:lnTo>
                  <a:lnTo>
                    <a:pt x="10" y="174"/>
                  </a:lnTo>
                  <a:lnTo>
                    <a:pt x="0" y="212"/>
                  </a:lnTo>
                  <a:lnTo>
                    <a:pt x="0" y="260"/>
                  </a:lnTo>
                  <a:lnTo>
                    <a:pt x="10" y="308"/>
                  </a:lnTo>
                  <a:lnTo>
                    <a:pt x="20" y="366"/>
                  </a:lnTo>
                  <a:lnTo>
                    <a:pt x="58" y="423"/>
                  </a:lnTo>
                  <a:lnTo>
                    <a:pt x="97" y="462"/>
                  </a:lnTo>
                  <a:lnTo>
                    <a:pt x="154" y="491"/>
                  </a:lnTo>
                  <a:lnTo>
                    <a:pt x="221" y="510"/>
                  </a:lnTo>
                  <a:lnTo>
                    <a:pt x="289" y="529"/>
                  </a:lnTo>
                  <a:lnTo>
                    <a:pt x="375" y="539"/>
                  </a:lnTo>
                  <a:lnTo>
                    <a:pt x="558" y="548"/>
                  </a:lnTo>
                  <a:lnTo>
                    <a:pt x="663" y="567"/>
                  </a:lnTo>
                  <a:lnTo>
                    <a:pt x="769" y="577"/>
                  </a:lnTo>
                  <a:lnTo>
                    <a:pt x="875" y="606"/>
                  </a:lnTo>
                  <a:lnTo>
                    <a:pt x="980" y="644"/>
                  </a:lnTo>
                  <a:lnTo>
                    <a:pt x="1086" y="692"/>
                  </a:lnTo>
                  <a:lnTo>
                    <a:pt x="1192" y="760"/>
                  </a:lnTo>
                  <a:lnTo>
                    <a:pt x="1288" y="836"/>
                  </a:lnTo>
                  <a:lnTo>
                    <a:pt x="1393" y="942"/>
                  </a:lnTo>
                  <a:lnTo>
                    <a:pt x="1393" y="913"/>
                  </a:lnTo>
                  <a:lnTo>
                    <a:pt x="1403" y="817"/>
                  </a:lnTo>
                  <a:lnTo>
                    <a:pt x="1403" y="760"/>
                  </a:lnTo>
                  <a:lnTo>
                    <a:pt x="1393" y="683"/>
                  </a:lnTo>
                  <a:lnTo>
                    <a:pt x="1365" y="606"/>
                  </a:lnTo>
                  <a:lnTo>
                    <a:pt x="1336" y="529"/>
                  </a:lnTo>
                  <a:lnTo>
                    <a:pt x="1278" y="443"/>
                  </a:lnTo>
                  <a:lnTo>
                    <a:pt x="1211" y="366"/>
                  </a:lnTo>
                  <a:lnTo>
                    <a:pt x="1124" y="289"/>
                  </a:lnTo>
                  <a:lnTo>
                    <a:pt x="1009" y="212"/>
                  </a:lnTo>
                  <a:lnTo>
                    <a:pt x="865" y="145"/>
                  </a:lnTo>
                  <a:lnTo>
                    <a:pt x="692" y="87"/>
                  </a:lnTo>
                  <a:lnTo>
                    <a:pt x="490" y="3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233358" y="1427645"/>
              <a:ext cx="27428" cy="49691"/>
            </a:xfrm>
            <a:custGeom>
              <a:rect b="b" l="l" r="r" t="t"/>
              <a:pathLst>
                <a:path extrusionOk="0" h="837" w="462">
                  <a:moveTo>
                    <a:pt x="183" y="1"/>
                  </a:moveTo>
                  <a:lnTo>
                    <a:pt x="144" y="30"/>
                  </a:lnTo>
                  <a:lnTo>
                    <a:pt x="96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0" y="327"/>
                  </a:lnTo>
                  <a:lnTo>
                    <a:pt x="0" y="414"/>
                  </a:lnTo>
                  <a:lnTo>
                    <a:pt x="0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6" y="760"/>
                  </a:lnTo>
                  <a:lnTo>
                    <a:pt x="144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5" y="760"/>
                  </a:lnTo>
                  <a:lnTo>
                    <a:pt x="394" y="712"/>
                  </a:lnTo>
                  <a:lnTo>
                    <a:pt x="423" y="644"/>
                  </a:lnTo>
                  <a:lnTo>
                    <a:pt x="452" y="577"/>
                  </a:lnTo>
                  <a:lnTo>
                    <a:pt x="461" y="500"/>
                  </a:lnTo>
                  <a:lnTo>
                    <a:pt x="461" y="414"/>
                  </a:lnTo>
                  <a:lnTo>
                    <a:pt x="461" y="327"/>
                  </a:lnTo>
                  <a:lnTo>
                    <a:pt x="452" y="251"/>
                  </a:lnTo>
                  <a:lnTo>
                    <a:pt x="423" y="183"/>
                  </a:lnTo>
                  <a:lnTo>
                    <a:pt x="394" y="116"/>
                  </a:lnTo>
                  <a:lnTo>
                    <a:pt x="365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369070" y="1427645"/>
              <a:ext cx="27428" cy="49691"/>
            </a:xfrm>
            <a:custGeom>
              <a:rect b="b" l="l" r="r" t="t"/>
              <a:pathLst>
                <a:path extrusionOk="0" h="837" w="462">
                  <a:moveTo>
                    <a:pt x="183" y="1"/>
                  </a:moveTo>
                  <a:lnTo>
                    <a:pt x="145" y="30"/>
                  </a:lnTo>
                  <a:lnTo>
                    <a:pt x="97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1" y="327"/>
                  </a:lnTo>
                  <a:lnTo>
                    <a:pt x="1" y="414"/>
                  </a:lnTo>
                  <a:lnTo>
                    <a:pt x="1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7" y="760"/>
                  </a:lnTo>
                  <a:lnTo>
                    <a:pt x="145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6" y="760"/>
                  </a:lnTo>
                  <a:lnTo>
                    <a:pt x="395" y="712"/>
                  </a:lnTo>
                  <a:lnTo>
                    <a:pt x="423" y="644"/>
                  </a:lnTo>
                  <a:lnTo>
                    <a:pt x="443" y="577"/>
                  </a:lnTo>
                  <a:lnTo>
                    <a:pt x="462" y="500"/>
                  </a:lnTo>
                  <a:lnTo>
                    <a:pt x="462" y="414"/>
                  </a:lnTo>
                  <a:lnTo>
                    <a:pt x="462" y="327"/>
                  </a:lnTo>
                  <a:lnTo>
                    <a:pt x="443" y="251"/>
                  </a:lnTo>
                  <a:lnTo>
                    <a:pt x="423" y="183"/>
                  </a:lnTo>
                  <a:lnTo>
                    <a:pt x="395" y="116"/>
                  </a:lnTo>
                  <a:lnTo>
                    <a:pt x="366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314334" y="1432216"/>
              <a:ext cx="44526" cy="72488"/>
            </a:xfrm>
            <a:custGeom>
              <a:rect b="b" l="l" r="r" t="t"/>
              <a:pathLst>
                <a:path extrusionOk="0" h="1221" w="750">
                  <a:moveTo>
                    <a:pt x="317" y="1"/>
                  </a:moveTo>
                  <a:lnTo>
                    <a:pt x="279" y="10"/>
                  </a:lnTo>
                  <a:lnTo>
                    <a:pt x="241" y="30"/>
                  </a:lnTo>
                  <a:lnTo>
                    <a:pt x="221" y="58"/>
                  </a:lnTo>
                  <a:lnTo>
                    <a:pt x="212" y="97"/>
                  </a:lnTo>
                  <a:lnTo>
                    <a:pt x="221" y="135"/>
                  </a:lnTo>
                  <a:lnTo>
                    <a:pt x="529" y="1029"/>
                  </a:lnTo>
                  <a:lnTo>
                    <a:pt x="452" y="1029"/>
                  </a:lnTo>
                  <a:lnTo>
                    <a:pt x="356" y="1019"/>
                  </a:lnTo>
                  <a:lnTo>
                    <a:pt x="250" y="990"/>
                  </a:lnTo>
                  <a:lnTo>
                    <a:pt x="145" y="942"/>
                  </a:lnTo>
                  <a:lnTo>
                    <a:pt x="106" y="933"/>
                  </a:lnTo>
                  <a:lnTo>
                    <a:pt x="68" y="933"/>
                  </a:lnTo>
                  <a:lnTo>
                    <a:pt x="39" y="952"/>
                  </a:lnTo>
                  <a:lnTo>
                    <a:pt x="10" y="981"/>
                  </a:lnTo>
                  <a:lnTo>
                    <a:pt x="0" y="1019"/>
                  </a:lnTo>
                  <a:lnTo>
                    <a:pt x="10" y="1057"/>
                  </a:lnTo>
                  <a:lnTo>
                    <a:pt x="20" y="1086"/>
                  </a:lnTo>
                  <a:lnTo>
                    <a:pt x="49" y="1115"/>
                  </a:lnTo>
                  <a:lnTo>
                    <a:pt x="173" y="1163"/>
                  </a:lnTo>
                  <a:lnTo>
                    <a:pt x="289" y="1201"/>
                  </a:lnTo>
                  <a:lnTo>
                    <a:pt x="394" y="1211"/>
                  </a:lnTo>
                  <a:lnTo>
                    <a:pt x="490" y="1221"/>
                  </a:lnTo>
                  <a:lnTo>
                    <a:pt x="567" y="1221"/>
                  </a:lnTo>
                  <a:lnTo>
                    <a:pt x="625" y="1211"/>
                  </a:lnTo>
                  <a:lnTo>
                    <a:pt x="683" y="1201"/>
                  </a:lnTo>
                  <a:lnTo>
                    <a:pt x="721" y="1182"/>
                  </a:lnTo>
                  <a:lnTo>
                    <a:pt x="740" y="1153"/>
                  </a:lnTo>
                  <a:lnTo>
                    <a:pt x="750" y="1115"/>
                  </a:lnTo>
                  <a:lnTo>
                    <a:pt x="750" y="1077"/>
                  </a:lnTo>
                  <a:lnTo>
                    <a:pt x="394" y="68"/>
                  </a:lnTo>
                  <a:lnTo>
                    <a:pt x="375" y="39"/>
                  </a:lnTo>
                  <a:lnTo>
                    <a:pt x="346" y="1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980694" y="1464155"/>
              <a:ext cx="105021" cy="160292"/>
            </a:xfrm>
            <a:custGeom>
              <a:rect b="b" l="l" r="r" t="t"/>
              <a:pathLst>
                <a:path extrusionOk="0" h="2700" w="1769">
                  <a:moveTo>
                    <a:pt x="683" y="1"/>
                  </a:moveTo>
                  <a:lnTo>
                    <a:pt x="616" y="10"/>
                  </a:lnTo>
                  <a:lnTo>
                    <a:pt x="548" y="39"/>
                  </a:lnTo>
                  <a:lnTo>
                    <a:pt x="481" y="68"/>
                  </a:lnTo>
                  <a:lnTo>
                    <a:pt x="414" y="106"/>
                  </a:lnTo>
                  <a:lnTo>
                    <a:pt x="347" y="154"/>
                  </a:lnTo>
                  <a:lnTo>
                    <a:pt x="279" y="212"/>
                  </a:lnTo>
                  <a:lnTo>
                    <a:pt x="212" y="289"/>
                  </a:lnTo>
                  <a:lnTo>
                    <a:pt x="155" y="375"/>
                  </a:lnTo>
                  <a:lnTo>
                    <a:pt x="107" y="452"/>
                  </a:lnTo>
                  <a:lnTo>
                    <a:pt x="68" y="539"/>
                  </a:lnTo>
                  <a:lnTo>
                    <a:pt x="39" y="635"/>
                  </a:lnTo>
                  <a:lnTo>
                    <a:pt x="10" y="731"/>
                  </a:lnTo>
                  <a:lnTo>
                    <a:pt x="1" y="827"/>
                  </a:lnTo>
                  <a:lnTo>
                    <a:pt x="1" y="942"/>
                  </a:lnTo>
                  <a:lnTo>
                    <a:pt x="1" y="1048"/>
                  </a:lnTo>
                  <a:lnTo>
                    <a:pt x="10" y="1163"/>
                  </a:lnTo>
                  <a:lnTo>
                    <a:pt x="30" y="1269"/>
                  </a:lnTo>
                  <a:lnTo>
                    <a:pt x="49" y="1384"/>
                  </a:lnTo>
                  <a:lnTo>
                    <a:pt x="87" y="1499"/>
                  </a:lnTo>
                  <a:lnTo>
                    <a:pt x="126" y="1614"/>
                  </a:lnTo>
                  <a:lnTo>
                    <a:pt x="164" y="1730"/>
                  </a:lnTo>
                  <a:lnTo>
                    <a:pt x="212" y="1835"/>
                  </a:lnTo>
                  <a:lnTo>
                    <a:pt x="270" y="1941"/>
                  </a:lnTo>
                  <a:lnTo>
                    <a:pt x="327" y="2047"/>
                  </a:lnTo>
                  <a:lnTo>
                    <a:pt x="395" y="2143"/>
                  </a:lnTo>
                  <a:lnTo>
                    <a:pt x="462" y="2239"/>
                  </a:lnTo>
                  <a:lnTo>
                    <a:pt x="539" y="2325"/>
                  </a:lnTo>
                  <a:lnTo>
                    <a:pt x="616" y="2402"/>
                  </a:lnTo>
                  <a:lnTo>
                    <a:pt x="702" y="2479"/>
                  </a:lnTo>
                  <a:lnTo>
                    <a:pt x="789" y="2537"/>
                  </a:lnTo>
                  <a:lnTo>
                    <a:pt x="875" y="2594"/>
                  </a:lnTo>
                  <a:lnTo>
                    <a:pt x="961" y="2642"/>
                  </a:lnTo>
                  <a:lnTo>
                    <a:pt x="1058" y="2671"/>
                  </a:lnTo>
                  <a:lnTo>
                    <a:pt x="1154" y="2690"/>
                  </a:lnTo>
                  <a:lnTo>
                    <a:pt x="1259" y="2700"/>
                  </a:lnTo>
                  <a:lnTo>
                    <a:pt x="1355" y="2700"/>
                  </a:lnTo>
                  <a:lnTo>
                    <a:pt x="1461" y="2681"/>
                  </a:lnTo>
                  <a:lnTo>
                    <a:pt x="1567" y="2652"/>
                  </a:lnTo>
                  <a:lnTo>
                    <a:pt x="1663" y="2594"/>
                  </a:lnTo>
                  <a:lnTo>
                    <a:pt x="1768" y="2537"/>
                  </a:lnTo>
                  <a:lnTo>
                    <a:pt x="1749" y="635"/>
                  </a:lnTo>
                  <a:lnTo>
                    <a:pt x="1711" y="587"/>
                  </a:lnTo>
                  <a:lnTo>
                    <a:pt x="1595" y="462"/>
                  </a:lnTo>
                  <a:lnTo>
                    <a:pt x="1519" y="385"/>
                  </a:lnTo>
                  <a:lnTo>
                    <a:pt x="1423" y="298"/>
                  </a:lnTo>
                  <a:lnTo>
                    <a:pt x="1317" y="212"/>
                  </a:lnTo>
                  <a:lnTo>
                    <a:pt x="1202" y="145"/>
                  </a:lnTo>
                  <a:lnTo>
                    <a:pt x="1086" y="77"/>
                  </a:lnTo>
                  <a:lnTo>
                    <a:pt x="952" y="29"/>
                  </a:lnTo>
                  <a:lnTo>
                    <a:pt x="885" y="10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981288" y="1598738"/>
              <a:ext cx="144916" cy="145510"/>
            </a:xfrm>
            <a:custGeom>
              <a:rect b="b" l="l" r="r" t="t"/>
              <a:pathLst>
                <a:path extrusionOk="0" h="2451" w="2441">
                  <a:moveTo>
                    <a:pt x="1211" y="1"/>
                  </a:moveTo>
                  <a:lnTo>
                    <a:pt x="1278" y="193"/>
                  </a:lnTo>
                  <a:lnTo>
                    <a:pt x="1384" y="202"/>
                  </a:lnTo>
                  <a:lnTo>
                    <a:pt x="1480" y="222"/>
                  </a:lnTo>
                  <a:lnTo>
                    <a:pt x="1576" y="250"/>
                  </a:lnTo>
                  <a:lnTo>
                    <a:pt x="1672" y="289"/>
                  </a:lnTo>
                  <a:lnTo>
                    <a:pt x="1797" y="366"/>
                  </a:lnTo>
                  <a:lnTo>
                    <a:pt x="1902" y="452"/>
                  </a:lnTo>
                  <a:lnTo>
                    <a:pt x="2008" y="548"/>
                  </a:lnTo>
                  <a:lnTo>
                    <a:pt x="2095" y="664"/>
                  </a:lnTo>
                  <a:lnTo>
                    <a:pt x="2162" y="788"/>
                  </a:lnTo>
                  <a:lnTo>
                    <a:pt x="2210" y="933"/>
                  </a:lnTo>
                  <a:lnTo>
                    <a:pt x="2239" y="1077"/>
                  </a:lnTo>
                  <a:lnTo>
                    <a:pt x="2258" y="1221"/>
                  </a:lnTo>
                  <a:lnTo>
                    <a:pt x="2248" y="1326"/>
                  </a:lnTo>
                  <a:lnTo>
                    <a:pt x="2229" y="1432"/>
                  </a:lnTo>
                  <a:lnTo>
                    <a:pt x="2210" y="1528"/>
                  </a:lnTo>
                  <a:lnTo>
                    <a:pt x="2171" y="1624"/>
                  </a:lnTo>
                  <a:lnTo>
                    <a:pt x="2133" y="1711"/>
                  </a:lnTo>
                  <a:lnTo>
                    <a:pt x="2075" y="1797"/>
                  </a:lnTo>
                  <a:lnTo>
                    <a:pt x="2018" y="1884"/>
                  </a:lnTo>
                  <a:lnTo>
                    <a:pt x="1951" y="1951"/>
                  </a:lnTo>
                  <a:lnTo>
                    <a:pt x="1874" y="2018"/>
                  </a:lnTo>
                  <a:lnTo>
                    <a:pt x="1797" y="2076"/>
                  </a:lnTo>
                  <a:lnTo>
                    <a:pt x="1710" y="2133"/>
                  </a:lnTo>
                  <a:lnTo>
                    <a:pt x="1624" y="2172"/>
                  </a:lnTo>
                  <a:lnTo>
                    <a:pt x="1528" y="2210"/>
                  </a:lnTo>
                  <a:lnTo>
                    <a:pt x="1432" y="2239"/>
                  </a:lnTo>
                  <a:lnTo>
                    <a:pt x="1326" y="2249"/>
                  </a:lnTo>
                  <a:lnTo>
                    <a:pt x="1220" y="2258"/>
                  </a:lnTo>
                  <a:lnTo>
                    <a:pt x="1115" y="2249"/>
                  </a:lnTo>
                  <a:lnTo>
                    <a:pt x="1009" y="2239"/>
                  </a:lnTo>
                  <a:lnTo>
                    <a:pt x="913" y="2210"/>
                  </a:lnTo>
                  <a:lnTo>
                    <a:pt x="817" y="2172"/>
                  </a:lnTo>
                  <a:lnTo>
                    <a:pt x="731" y="2133"/>
                  </a:lnTo>
                  <a:lnTo>
                    <a:pt x="644" y="2076"/>
                  </a:lnTo>
                  <a:lnTo>
                    <a:pt x="567" y="2018"/>
                  </a:lnTo>
                  <a:lnTo>
                    <a:pt x="490" y="1951"/>
                  </a:lnTo>
                  <a:lnTo>
                    <a:pt x="423" y="1884"/>
                  </a:lnTo>
                  <a:lnTo>
                    <a:pt x="365" y="1797"/>
                  </a:lnTo>
                  <a:lnTo>
                    <a:pt x="308" y="1711"/>
                  </a:lnTo>
                  <a:lnTo>
                    <a:pt x="269" y="1624"/>
                  </a:lnTo>
                  <a:lnTo>
                    <a:pt x="231" y="1528"/>
                  </a:lnTo>
                  <a:lnTo>
                    <a:pt x="212" y="1432"/>
                  </a:lnTo>
                  <a:lnTo>
                    <a:pt x="193" y="1326"/>
                  </a:lnTo>
                  <a:lnTo>
                    <a:pt x="183" y="1221"/>
                  </a:lnTo>
                  <a:lnTo>
                    <a:pt x="193" y="1067"/>
                  </a:lnTo>
                  <a:lnTo>
                    <a:pt x="231" y="923"/>
                  </a:lnTo>
                  <a:lnTo>
                    <a:pt x="279" y="788"/>
                  </a:lnTo>
                  <a:lnTo>
                    <a:pt x="356" y="654"/>
                  </a:lnTo>
                  <a:lnTo>
                    <a:pt x="442" y="539"/>
                  </a:lnTo>
                  <a:lnTo>
                    <a:pt x="538" y="443"/>
                  </a:lnTo>
                  <a:lnTo>
                    <a:pt x="654" y="356"/>
                  </a:lnTo>
                  <a:lnTo>
                    <a:pt x="788" y="279"/>
                  </a:lnTo>
                  <a:lnTo>
                    <a:pt x="702" y="222"/>
                  </a:lnTo>
                  <a:lnTo>
                    <a:pt x="625" y="154"/>
                  </a:lnTo>
                  <a:lnTo>
                    <a:pt x="490" y="241"/>
                  </a:lnTo>
                  <a:lnTo>
                    <a:pt x="365" y="347"/>
                  </a:lnTo>
                  <a:lnTo>
                    <a:pt x="260" y="462"/>
                  </a:lnTo>
                  <a:lnTo>
                    <a:pt x="173" y="596"/>
                  </a:lnTo>
                  <a:lnTo>
                    <a:pt x="97" y="740"/>
                  </a:lnTo>
                  <a:lnTo>
                    <a:pt x="39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1"/>
                  </a:lnTo>
                  <a:lnTo>
                    <a:pt x="0" y="1346"/>
                  </a:lnTo>
                  <a:lnTo>
                    <a:pt x="20" y="1470"/>
                  </a:lnTo>
                  <a:lnTo>
                    <a:pt x="48" y="1586"/>
                  </a:lnTo>
                  <a:lnTo>
                    <a:pt x="97" y="1701"/>
                  </a:lnTo>
                  <a:lnTo>
                    <a:pt x="145" y="1807"/>
                  </a:lnTo>
                  <a:lnTo>
                    <a:pt x="202" y="1903"/>
                  </a:lnTo>
                  <a:lnTo>
                    <a:pt x="279" y="1999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34" y="2297"/>
                  </a:lnTo>
                  <a:lnTo>
                    <a:pt x="740" y="2354"/>
                  </a:lnTo>
                  <a:lnTo>
                    <a:pt x="855" y="2393"/>
                  </a:lnTo>
                  <a:lnTo>
                    <a:pt x="971" y="2421"/>
                  </a:lnTo>
                  <a:lnTo>
                    <a:pt x="1096" y="2441"/>
                  </a:lnTo>
                  <a:lnTo>
                    <a:pt x="1220" y="2450"/>
                  </a:lnTo>
                  <a:lnTo>
                    <a:pt x="1345" y="2441"/>
                  </a:lnTo>
                  <a:lnTo>
                    <a:pt x="1470" y="2421"/>
                  </a:lnTo>
                  <a:lnTo>
                    <a:pt x="1585" y="2393"/>
                  </a:lnTo>
                  <a:lnTo>
                    <a:pt x="1691" y="2354"/>
                  </a:lnTo>
                  <a:lnTo>
                    <a:pt x="1806" y="2297"/>
                  </a:lnTo>
                  <a:lnTo>
                    <a:pt x="1902" y="2239"/>
                  </a:lnTo>
                  <a:lnTo>
                    <a:pt x="1999" y="2162"/>
                  </a:lnTo>
                  <a:lnTo>
                    <a:pt x="2085" y="2085"/>
                  </a:lnTo>
                  <a:lnTo>
                    <a:pt x="2162" y="1999"/>
                  </a:lnTo>
                  <a:lnTo>
                    <a:pt x="2239" y="1903"/>
                  </a:lnTo>
                  <a:lnTo>
                    <a:pt x="2296" y="1807"/>
                  </a:lnTo>
                  <a:lnTo>
                    <a:pt x="2344" y="1701"/>
                  </a:lnTo>
                  <a:lnTo>
                    <a:pt x="2392" y="1586"/>
                  </a:lnTo>
                  <a:lnTo>
                    <a:pt x="2421" y="1470"/>
                  </a:lnTo>
                  <a:lnTo>
                    <a:pt x="2440" y="1346"/>
                  </a:lnTo>
                  <a:lnTo>
                    <a:pt x="2440" y="1221"/>
                  </a:lnTo>
                  <a:lnTo>
                    <a:pt x="2440" y="1125"/>
                  </a:lnTo>
                  <a:lnTo>
                    <a:pt x="2431" y="1038"/>
                  </a:lnTo>
                  <a:lnTo>
                    <a:pt x="2412" y="952"/>
                  </a:lnTo>
                  <a:lnTo>
                    <a:pt x="2392" y="856"/>
                  </a:lnTo>
                  <a:lnTo>
                    <a:pt x="2364" y="779"/>
                  </a:lnTo>
                  <a:lnTo>
                    <a:pt x="2325" y="692"/>
                  </a:lnTo>
                  <a:lnTo>
                    <a:pt x="2277" y="616"/>
                  </a:lnTo>
                  <a:lnTo>
                    <a:pt x="2239" y="539"/>
                  </a:lnTo>
                  <a:lnTo>
                    <a:pt x="2181" y="471"/>
                  </a:lnTo>
                  <a:lnTo>
                    <a:pt x="2123" y="404"/>
                  </a:lnTo>
                  <a:lnTo>
                    <a:pt x="2066" y="337"/>
                  </a:lnTo>
                  <a:lnTo>
                    <a:pt x="1999" y="279"/>
                  </a:lnTo>
                  <a:lnTo>
                    <a:pt x="1931" y="222"/>
                  </a:lnTo>
                  <a:lnTo>
                    <a:pt x="1854" y="174"/>
                  </a:lnTo>
                  <a:lnTo>
                    <a:pt x="1778" y="135"/>
                  </a:lnTo>
                  <a:lnTo>
                    <a:pt x="1701" y="97"/>
                  </a:lnTo>
                  <a:lnTo>
                    <a:pt x="1585" y="58"/>
                  </a:lnTo>
                  <a:lnTo>
                    <a:pt x="1470" y="2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024032" y="1167027"/>
              <a:ext cx="435223" cy="190570"/>
            </a:xfrm>
            <a:custGeom>
              <a:rect b="b" l="l" r="r" t="t"/>
              <a:pathLst>
                <a:path extrusionOk="0" h="3210" w="7331">
                  <a:moveTo>
                    <a:pt x="3555" y="1"/>
                  </a:moveTo>
                  <a:lnTo>
                    <a:pt x="3382" y="10"/>
                  </a:lnTo>
                  <a:lnTo>
                    <a:pt x="3219" y="20"/>
                  </a:lnTo>
                  <a:lnTo>
                    <a:pt x="2883" y="58"/>
                  </a:lnTo>
                  <a:lnTo>
                    <a:pt x="2566" y="116"/>
                  </a:lnTo>
                  <a:lnTo>
                    <a:pt x="2258" y="193"/>
                  </a:lnTo>
                  <a:lnTo>
                    <a:pt x="1970" y="279"/>
                  </a:lnTo>
                  <a:lnTo>
                    <a:pt x="1701" y="385"/>
                  </a:lnTo>
                  <a:lnTo>
                    <a:pt x="1442" y="500"/>
                  </a:lnTo>
                  <a:lnTo>
                    <a:pt x="1211" y="616"/>
                  </a:lnTo>
                  <a:lnTo>
                    <a:pt x="990" y="740"/>
                  </a:lnTo>
                  <a:lnTo>
                    <a:pt x="808" y="865"/>
                  </a:lnTo>
                  <a:lnTo>
                    <a:pt x="635" y="1000"/>
                  </a:lnTo>
                  <a:lnTo>
                    <a:pt x="500" y="1125"/>
                  </a:lnTo>
                  <a:lnTo>
                    <a:pt x="356" y="1288"/>
                  </a:lnTo>
                  <a:lnTo>
                    <a:pt x="231" y="1461"/>
                  </a:lnTo>
                  <a:lnTo>
                    <a:pt x="183" y="1547"/>
                  </a:lnTo>
                  <a:lnTo>
                    <a:pt x="135" y="1634"/>
                  </a:lnTo>
                  <a:lnTo>
                    <a:pt x="97" y="1720"/>
                  </a:lnTo>
                  <a:lnTo>
                    <a:pt x="68" y="1807"/>
                  </a:lnTo>
                  <a:lnTo>
                    <a:pt x="39" y="1893"/>
                  </a:lnTo>
                  <a:lnTo>
                    <a:pt x="20" y="1980"/>
                  </a:lnTo>
                  <a:lnTo>
                    <a:pt x="11" y="2066"/>
                  </a:lnTo>
                  <a:lnTo>
                    <a:pt x="1" y="2153"/>
                  </a:lnTo>
                  <a:lnTo>
                    <a:pt x="1" y="2239"/>
                  </a:lnTo>
                  <a:lnTo>
                    <a:pt x="11" y="2326"/>
                  </a:lnTo>
                  <a:lnTo>
                    <a:pt x="30" y="2402"/>
                  </a:lnTo>
                  <a:lnTo>
                    <a:pt x="49" y="2479"/>
                  </a:lnTo>
                  <a:lnTo>
                    <a:pt x="78" y="2556"/>
                  </a:lnTo>
                  <a:lnTo>
                    <a:pt x="116" y="2633"/>
                  </a:lnTo>
                  <a:lnTo>
                    <a:pt x="164" y="2700"/>
                  </a:lnTo>
                  <a:lnTo>
                    <a:pt x="212" y="2767"/>
                  </a:lnTo>
                  <a:lnTo>
                    <a:pt x="270" y="2835"/>
                  </a:lnTo>
                  <a:lnTo>
                    <a:pt x="347" y="2892"/>
                  </a:lnTo>
                  <a:lnTo>
                    <a:pt x="414" y="2950"/>
                  </a:lnTo>
                  <a:lnTo>
                    <a:pt x="500" y="2998"/>
                  </a:lnTo>
                  <a:lnTo>
                    <a:pt x="597" y="3046"/>
                  </a:lnTo>
                  <a:lnTo>
                    <a:pt x="693" y="3084"/>
                  </a:lnTo>
                  <a:lnTo>
                    <a:pt x="808" y="3123"/>
                  </a:lnTo>
                  <a:lnTo>
                    <a:pt x="923" y="3152"/>
                  </a:lnTo>
                  <a:lnTo>
                    <a:pt x="1048" y="3171"/>
                  </a:lnTo>
                  <a:lnTo>
                    <a:pt x="1182" y="3190"/>
                  </a:lnTo>
                  <a:lnTo>
                    <a:pt x="1327" y="3200"/>
                  </a:lnTo>
                  <a:lnTo>
                    <a:pt x="1480" y="3209"/>
                  </a:lnTo>
                  <a:lnTo>
                    <a:pt x="1634" y="3200"/>
                  </a:lnTo>
                  <a:lnTo>
                    <a:pt x="1768" y="3180"/>
                  </a:lnTo>
                  <a:lnTo>
                    <a:pt x="1903" y="3152"/>
                  </a:lnTo>
                  <a:lnTo>
                    <a:pt x="2037" y="3123"/>
                  </a:lnTo>
                  <a:lnTo>
                    <a:pt x="2153" y="3075"/>
                  </a:lnTo>
                  <a:lnTo>
                    <a:pt x="2258" y="3017"/>
                  </a:lnTo>
                  <a:lnTo>
                    <a:pt x="2364" y="2960"/>
                  </a:lnTo>
                  <a:lnTo>
                    <a:pt x="2460" y="2883"/>
                  </a:lnTo>
                  <a:lnTo>
                    <a:pt x="2547" y="2815"/>
                  </a:lnTo>
                  <a:lnTo>
                    <a:pt x="2633" y="2729"/>
                  </a:lnTo>
                  <a:lnTo>
                    <a:pt x="2710" y="2643"/>
                  </a:lnTo>
                  <a:lnTo>
                    <a:pt x="2777" y="2556"/>
                  </a:lnTo>
                  <a:lnTo>
                    <a:pt x="2835" y="2470"/>
                  </a:lnTo>
                  <a:lnTo>
                    <a:pt x="2892" y="2374"/>
                  </a:lnTo>
                  <a:lnTo>
                    <a:pt x="2998" y="2181"/>
                  </a:lnTo>
                  <a:lnTo>
                    <a:pt x="3075" y="1989"/>
                  </a:lnTo>
                  <a:lnTo>
                    <a:pt x="3133" y="1807"/>
                  </a:lnTo>
                  <a:lnTo>
                    <a:pt x="3181" y="1634"/>
                  </a:lnTo>
                  <a:lnTo>
                    <a:pt x="3219" y="1471"/>
                  </a:lnTo>
                  <a:lnTo>
                    <a:pt x="3248" y="1240"/>
                  </a:lnTo>
                  <a:lnTo>
                    <a:pt x="3257" y="1154"/>
                  </a:lnTo>
                  <a:lnTo>
                    <a:pt x="3325" y="1240"/>
                  </a:lnTo>
                  <a:lnTo>
                    <a:pt x="3517" y="1461"/>
                  </a:lnTo>
                  <a:lnTo>
                    <a:pt x="3661" y="1615"/>
                  </a:lnTo>
                  <a:lnTo>
                    <a:pt x="3824" y="1778"/>
                  </a:lnTo>
                  <a:lnTo>
                    <a:pt x="4016" y="1960"/>
                  </a:lnTo>
                  <a:lnTo>
                    <a:pt x="4247" y="2143"/>
                  </a:lnTo>
                  <a:lnTo>
                    <a:pt x="4487" y="2326"/>
                  </a:lnTo>
                  <a:lnTo>
                    <a:pt x="4756" y="2508"/>
                  </a:lnTo>
                  <a:lnTo>
                    <a:pt x="4900" y="2585"/>
                  </a:lnTo>
                  <a:lnTo>
                    <a:pt x="5054" y="2671"/>
                  </a:lnTo>
                  <a:lnTo>
                    <a:pt x="5207" y="2748"/>
                  </a:lnTo>
                  <a:lnTo>
                    <a:pt x="5371" y="2815"/>
                  </a:lnTo>
                  <a:lnTo>
                    <a:pt x="5534" y="2873"/>
                  </a:lnTo>
                  <a:lnTo>
                    <a:pt x="5697" y="2931"/>
                  </a:lnTo>
                  <a:lnTo>
                    <a:pt x="5880" y="2988"/>
                  </a:lnTo>
                  <a:lnTo>
                    <a:pt x="6053" y="3027"/>
                  </a:lnTo>
                  <a:lnTo>
                    <a:pt x="6235" y="3056"/>
                  </a:lnTo>
                  <a:lnTo>
                    <a:pt x="6427" y="3084"/>
                  </a:lnTo>
                  <a:lnTo>
                    <a:pt x="6620" y="3094"/>
                  </a:lnTo>
                  <a:lnTo>
                    <a:pt x="6821" y="3094"/>
                  </a:lnTo>
                  <a:lnTo>
                    <a:pt x="6956" y="3084"/>
                  </a:lnTo>
                  <a:lnTo>
                    <a:pt x="7061" y="3056"/>
                  </a:lnTo>
                  <a:lnTo>
                    <a:pt x="7148" y="3017"/>
                  </a:lnTo>
                  <a:lnTo>
                    <a:pt x="7225" y="2960"/>
                  </a:lnTo>
                  <a:lnTo>
                    <a:pt x="7273" y="2902"/>
                  </a:lnTo>
                  <a:lnTo>
                    <a:pt x="7311" y="2835"/>
                  </a:lnTo>
                  <a:lnTo>
                    <a:pt x="7330" y="2748"/>
                  </a:lnTo>
                  <a:lnTo>
                    <a:pt x="7330" y="2662"/>
                  </a:lnTo>
                  <a:lnTo>
                    <a:pt x="7330" y="2566"/>
                  </a:lnTo>
                  <a:lnTo>
                    <a:pt x="7311" y="2470"/>
                  </a:lnTo>
                  <a:lnTo>
                    <a:pt x="7282" y="2374"/>
                  </a:lnTo>
                  <a:lnTo>
                    <a:pt x="7254" y="2268"/>
                  </a:lnTo>
                  <a:lnTo>
                    <a:pt x="7167" y="2066"/>
                  </a:lnTo>
                  <a:lnTo>
                    <a:pt x="7071" y="1864"/>
                  </a:lnTo>
                  <a:lnTo>
                    <a:pt x="6985" y="1711"/>
                  </a:lnTo>
                  <a:lnTo>
                    <a:pt x="6898" y="1567"/>
                  </a:lnTo>
                  <a:lnTo>
                    <a:pt x="6802" y="1423"/>
                  </a:lnTo>
                  <a:lnTo>
                    <a:pt x="6696" y="1288"/>
                  </a:lnTo>
                  <a:lnTo>
                    <a:pt x="6581" y="1163"/>
                  </a:lnTo>
                  <a:lnTo>
                    <a:pt x="6466" y="1038"/>
                  </a:lnTo>
                  <a:lnTo>
                    <a:pt x="6341" y="923"/>
                  </a:lnTo>
                  <a:lnTo>
                    <a:pt x="6207" y="808"/>
                  </a:lnTo>
                  <a:lnTo>
                    <a:pt x="6072" y="712"/>
                  </a:lnTo>
                  <a:lnTo>
                    <a:pt x="5938" y="616"/>
                  </a:lnTo>
                  <a:lnTo>
                    <a:pt x="5793" y="520"/>
                  </a:lnTo>
                  <a:lnTo>
                    <a:pt x="5640" y="443"/>
                  </a:lnTo>
                  <a:lnTo>
                    <a:pt x="5486" y="366"/>
                  </a:lnTo>
                  <a:lnTo>
                    <a:pt x="5323" y="299"/>
                  </a:lnTo>
                  <a:lnTo>
                    <a:pt x="5169" y="241"/>
                  </a:lnTo>
                  <a:lnTo>
                    <a:pt x="4996" y="193"/>
                  </a:lnTo>
                  <a:lnTo>
                    <a:pt x="4814" y="145"/>
                  </a:lnTo>
                  <a:lnTo>
                    <a:pt x="4631" y="97"/>
                  </a:lnTo>
                  <a:lnTo>
                    <a:pt x="4449" y="68"/>
                  </a:lnTo>
                  <a:lnTo>
                    <a:pt x="4266" y="39"/>
                  </a:lnTo>
                  <a:lnTo>
                    <a:pt x="4084" y="20"/>
                  </a:lnTo>
                  <a:lnTo>
                    <a:pt x="3911" y="10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026347" y="1299948"/>
              <a:ext cx="87330" cy="211051"/>
            </a:xfrm>
            <a:custGeom>
              <a:rect b="b" l="l" r="r" t="t"/>
              <a:pathLst>
                <a:path extrusionOk="0" h="3555" w="1471">
                  <a:moveTo>
                    <a:pt x="96" y="0"/>
                  </a:moveTo>
                  <a:lnTo>
                    <a:pt x="39" y="336"/>
                  </a:lnTo>
                  <a:lnTo>
                    <a:pt x="10" y="682"/>
                  </a:lnTo>
                  <a:lnTo>
                    <a:pt x="0" y="1018"/>
                  </a:lnTo>
                  <a:lnTo>
                    <a:pt x="10" y="1355"/>
                  </a:lnTo>
                  <a:lnTo>
                    <a:pt x="39" y="1681"/>
                  </a:lnTo>
                  <a:lnTo>
                    <a:pt x="77" y="1989"/>
                  </a:lnTo>
                  <a:lnTo>
                    <a:pt x="135" y="2286"/>
                  </a:lnTo>
                  <a:lnTo>
                    <a:pt x="202" y="2565"/>
                  </a:lnTo>
                  <a:lnTo>
                    <a:pt x="289" y="2815"/>
                  </a:lnTo>
                  <a:lnTo>
                    <a:pt x="385" y="3036"/>
                  </a:lnTo>
                  <a:lnTo>
                    <a:pt x="433" y="3132"/>
                  </a:lnTo>
                  <a:lnTo>
                    <a:pt x="490" y="3218"/>
                  </a:lnTo>
                  <a:lnTo>
                    <a:pt x="538" y="3295"/>
                  </a:lnTo>
                  <a:lnTo>
                    <a:pt x="596" y="3372"/>
                  </a:lnTo>
                  <a:lnTo>
                    <a:pt x="654" y="3429"/>
                  </a:lnTo>
                  <a:lnTo>
                    <a:pt x="721" y="3478"/>
                  </a:lnTo>
                  <a:lnTo>
                    <a:pt x="778" y="3516"/>
                  </a:lnTo>
                  <a:lnTo>
                    <a:pt x="846" y="3535"/>
                  </a:lnTo>
                  <a:lnTo>
                    <a:pt x="913" y="3554"/>
                  </a:lnTo>
                  <a:lnTo>
                    <a:pt x="971" y="3554"/>
                  </a:lnTo>
                  <a:lnTo>
                    <a:pt x="1038" y="3535"/>
                  </a:lnTo>
                  <a:lnTo>
                    <a:pt x="1105" y="3506"/>
                  </a:lnTo>
                  <a:lnTo>
                    <a:pt x="1172" y="3468"/>
                  </a:lnTo>
                  <a:lnTo>
                    <a:pt x="1230" y="3410"/>
                  </a:lnTo>
                  <a:lnTo>
                    <a:pt x="1278" y="3353"/>
                  </a:lnTo>
                  <a:lnTo>
                    <a:pt x="1326" y="3276"/>
                  </a:lnTo>
                  <a:lnTo>
                    <a:pt x="1355" y="3189"/>
                  </a:lnTo>
                  <a:lnTo>
                    <a:pt x="1393" y="3103"/>
                  </a:lnTo>
                  <a:lnTo>
                    <a:pt x="1412" y="2997"/>
                  </a:lnTo>
                  <a:lnTo>
                    <a:pt x="1432" y="2892"/>
                  </a:lnTo>
                  <a:lnTo>
                    <a:pt x="1460" y="2661"/>
                  </a:lnTo>
                  <a:lnTo>
                    <a:pt x="1470" y="2421"/>
                  </a:lnTo>
                  <a:lnTo>
                    <a:pt x="1460" y="2161"/>
                  </a:lnTo>
                  <a:lnTo>
                    <a:pt x="1441" y="1902"/>
                  </a:lnTo>
                  <a:lnTo>
                    <a:pt x="1422" y="1652"/>
                  </a:lnTo>
                  <a:lnTo>
                    <a:pt x="1393" y="1412"/>
                  </a:lnTo>
                  <a:lnTo>
                    <a:pt x="1326" y="989"/>
                  </a:lnTo>
                  <a:lnTo>
                    <a:pt x="1268" y="701"/>
                  </a:lnTo>
                  <a:lnTo>
                    <a:pt x="1240" y="58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28294" y="3316441"/>
              <a:ext cx="277781" cy="507058"/>
            </a:xfrm>
            <a:custGeom>
              <a:rect b="b" l="l" r="r" t="t"/>
              <a:pathLst>
                <a:path extrusionOk="0" h="8541" w="4679">
                  <a:moveTo>
                    <a:pt x="1845" y="1"/>
                  </a:moveTo>
                  <a:lnTo>
                    <a:pt x="1652" y="10"/>
                  </a:lnTo>
                  <a:lnTo>
                    <a:pt x="1460" y="39"/>
                  </a:lnTo>
                  <a:lnTo>
                    <a:pt x="1278" y="77"/>
                  </a:lnTo>
                  <a:lnTo>
                    <a:pt x="1095" y="126"/>
                  </a:lnTo>
                  <a:lnTo>
                    <a:pt x="922" y="183"/>
                  </a:lnTo>
                  <a:lnTo>
                    <a:pt x="759" y="250"/>
                  </a:lnTo>
                  <a:lnTo>
                    <a:pt x="605" y="327"/>
                  </a:lnTo>
                  <a:lnTo>
                    <a:pt x="461" y="404"/>
                  </a:lnTo>
                  <a:lnTo>
                    <a:pt x="336" y="491"/>
                  </a:lnTo>
                  <a:lnTo>
                    <a:pt x="240" y="577"/>
                  </a:lnTo>
                  <a:lnTo>
                    <a:pt x="154" y="663"/>
                  </a:lnTo>
                  <a:lnTo>
                    <a:pt x="96" y="760"/>
                  </a:lnTo>
                  <a:lnTo>
                    <a:pt x="77" y="798"/>
                  </a:lnTo>
                  <a:lnTo>
                    <a:pt x="67" y="846"/>
                  </a:lnTo>
                  <a:lnTo>
                    <a:pt x="48" y="990"/>
                  </a:lnTo>
                  <a:lnTo>
                    <a:pt x="29" y="1144"/>
                  </a:lnTo>
                  <a:lnTo>
                    <a:pt x="10" y="1499"/>
                  </a:lnTo>
                  <a:lnTo>
                    <a:pt x="0" y="1883"/>
                  </a:lnTo>
                  <a:lnTo>
                    <a:pt x="0" y="2277"/>
                  </a:lnTo>
                  <a:lnTo>
                    <a:pt x="19" y="3027"/>
                  </a:lnTo>
                  <a:lnTo>
                    <a:pt x="19" y="3344"/>
                  </a:lnTo>
                  <a:lnTo>
                    <a:pt x="19" y="3584"/>
                  </a:lnTo>
                  <a:lnTo>
                    <a:pt x="29" y="3728"/>
                  </a:lnTo>
                  <a:lnTo>
                    <a:pt x="39" y="3920"/>
                  </a:lnTo>
                  <a:lnTo>
                    <a:pt x="77" y="4458"/>
                  </a:lnTo>
                  <a:lnTo>
                    <a:pt x="154" y="5111"/>
                  </a:lnTo>
                  <a:lnTo>
                    <a:pt x="240" y="5812"/>
                  </a:lnTo>
                  <a:lnTo>
                    <a:pt x="288" y="6149"/>
                  </a:lnTo>
                  <a:lnTo>
                    <a:pt x="346" y="6466"/>
                  </a:lnTo>
                  <a:lnTo>
                    <a:pt x="404" y="6763"/>
                  </a:lnTo>
                  <a:lnTo>
                    <a:pt x="461" y="7023"/>
                  </a:lnTo>
                  <a:lnTo>
                    <a:pt x="529" y="7225"/>
                  </a:lnTo>
                  <a:lnTo>
                    <a:pt x="557" y="7311"/>
                  </a:lnTo>
                  <a:lnTo>
                    <a:pt x="586" y="7369"/>
                  </a:lnTo>
                  <a:lnTo>
                    <a:pt x="615" y="7426"/>
                  </a:lnTo>
                  <a:lnTo>
                    <a:pt x="653" y="7455"/>
                  </a:lnTo>
                  <a:lnTo>
                    <a:pt x="682" y="7465"/>
                  </a:lnTo>
                  <a:lnTo>
                    <a:pt x="711" y="7455"/>
                  </a:lnTo>
                  <a:lnTo>
                    <a:pt x="749" y="7426"/>
                  </a:lnTo>
                  <a:lnTo>
                    <a:pt x="769" y="7397"/>
                  </a:lnTo>
                  <a:lnTo>
                    <a:pt x="826" y="7311"/>
                  </a:lnTo>
                  <a:lnTo>
                    <a:pt x="865" y="7196"/>
                  </a:lnTo>
                  <a:lnTo>
                    <a:pt x="903" y="7071"/>
                  </a:lnTo>
                  <a:lnTo>
                    <a:pt x="932" y="6917"/>
                  </a:lnTo>
                  <a:lnTo>
                    <a:pt x="951" y="6754"/>
                  </a:lnTo>
                  <a:lnTo>
                    <a:pt x="990" y="6427"/>
                  </a:lnTo>
                  <a:lnTo>
                    <a:pt x="999" y="6101"/>
                  </a:lnTo>
                  <a:lnTo>
                    <a:pt x="1009" y="5822"/>
                  </a:lnTo>
                  <a:lnTo>
                    <a:pt x="1009" y="5553"/>
                  </a:lnTo>
                  <a:lnTo>
                    <a:pt x="1086" y="5976"/>
                  </a:lnTo>
                  <a:lnTo>
                    <a:pt x="1172" y="6408"/>
                  </a:lnTo>
                  <a:lnTo>
                    <a:pt x="1287" y="6898"/>
                  </a:lnTo>
                  <a:lnTo>
                    <a:pt x="1355" y="7148"/>
                  </a:lnTo>
                  <a:lnTo>
                    <a:pt x="1432" y="7388"/>
                  </a:lnTo>
                  <a:lnTo>
                    <a:pt x="1499" y="7609"/>
                  </a:lnTo>
                  <a:lnTo>
                    <a:pt x="1585" y="7810"/>
                  </a:lnTo>
                  <a:lnTo>
                    <a:pt x="1662" y="7974"/>
                  </a:lnTo>
                  <a:lnTo>
                    <a:pt x="1701" y="8041"/>
                  </a:lnTo>
                  <a:lnTo>
                    <a:pt x="1739" y="8099"/>
                  </a:lnTo>
                  <a:lnTo>
                    <a:pt x="1787" y="8147"/>
                  </a:lnTo>
                  <a:lnTo>
                    <a:pt x="1825" y="8176"/>
                  </a:lnTo>
                  <a:lnTo>
                    <a:pt x="1864" y="8195"/>
                  </a:lnTo>
                  <a:lnTo>
                    <a:pt x="1912" y="8195"/>
                  </a:lnTo>
                  <a:lnTo>
                    <a:pt x="1941" y="8185"/>
                  </a:lnTo>
                  <a:lnTo>
                    <a:pt x="1979" y="8156"/>
                  </a:lnTo>
                  <a:lnTo>
                    <a:pt x="2008" y="8118"/>
                  </a:lnTo>
                  <a:lnTo>
                    <a:pt x="2027" y="8070"/>
                  </a:lnTo>
                  <a:lnTo>
                    <a:pt x="2046" y="8003"/>
                  </a:lnTo>
                  <a:lnTo>
                    <a:pt x="2056" y="7935"/>
                  </a:lnTo>
                  <a:lnTo>
                    <a:pt x="2085" y="7762"/>
                  </a:lnTo>
                  <a:lnTo>
                    <a:pt x="2085" y="7570"/>
                  </a:lnTo>
                  <a:lnTo>
                    <a:pt x="2085" y="7349"/>
                  </a:lnTo>
                  <a:lnTo>
                    <a:pt x="2075" y="7119"/>
                  </a:lnTo>
                  <a:lnTo>
                    <a:pt x="2056" y="6879"/>
                  </a:lnTo>
                  <a:lnTo>
                    <a:pt x="2008" y="6408"/>
                  </a:lnTo>
                  <a:lnTo>
                    <a:pt x="1950" y="6005"/>
                  </a:lnTo>
                  <a:lnTo>
                    <a:pt x="1893" y="5611"/>
                  </a:lnTo>
                  <a:lnTo>
                    <a:pt x="2027" y="6120"/>
                  </a:lnTo>
                  <a:lnTo>
                    <a:pt x="2181" y="6629"/>
                  </a:lnTo>
                  <a:lnTo>
                    <a:pt x="2363" y="7196"/>
                  </a:lnTo>
                  <a:lnTo>
                    <a:pt x="2469" y="7484"/>
                  </a:lnTo>
                  <a:lnTo>
                    <a:pt x="2575" y="7753"/>
                  </a:lnTo>
                  <a:lnTo>
                    <a:pt x="2690" y="8003"/>
                  </a:lnTo>
                  <a:lnTo>
                    <a:pt x="2796" y="8214"/>
                  </a:lnTo>
                  <a:lnTo>
                    <a:pt x="2853" y="8300"/>
                  </a:lnTo>
                  <a:lnTo>
                    <a:pt x="2911" y="8377"/>
                  </a:lnTo>
                  <a:lnTo>
                    <a:pt x="2959" y="8445"/>
                  </a:lnTo>
                  <a:lnTo>
                    <a:pt x="3017" y="8493"/>
                  </a:lnTo>
                  <a:lnTo>
                    <a:pt x="3065" y="8521"/>
                  </a:lnTo>
                  <a:lnTo>
                    <a:pt x="3113" y="8541"/>
                  </a:lnTo>
                  <a:lnTo>
                    <a:pt x="3161" y="8531"/>
                  </a:lnTo>
                  <a:lnTo>
                    <a:pt x="3209" y="8512"/>
                  </a:lnTo>
                  <a:lnTo>
                    <a:pt x="3228" y="8483"/>
                  </a:lnTo>
                  <a:lnTo>
                    <a:pt x="3247" y="8445"/>
                  </a:lnTo>
                  <a:lnTo>
                    <a:pt x="3257" y="8387"/>
                  </a:lnTo>
                  <a:lnTo>
                    <a:pt x="3257" y="8320"/>
                  </a:lnTo>
                  <a:lnTo>
                    <a:pt x="3257" y="8156"/>
                  </a:lnTo>
                  <a:lnTo>
                    <a:pt x="3238" y="7945"/>
                  </a:lnTo>
                  <a:lnTo>
                    <a:pt x="3218" y="7695"/>
                  </a:lnTo>
                  <a:lnTo>
                    <a:pt x="3180" y="7436"/>
                  </a:lnTo>
                  <a:lnTo>
                    <a:pt x="3084" y="6869"/>
                  </a:lnTo>
                  <a:lnTo>
                    <a:pt x="2978" y="6312"/>
                  </a:lnTo>
                  <a:lnTo>
                    <a:pt x="2882" y="5832"/>
                  </a:lnTo>
                  <a:lnTo>
                    <a:pt x="2776" y="5361"/>
                  </a:lnTo>
                  <a:lnTo>
                    <a:pt x="3036" y="5995"/>
                  </a:lnTo>
                  <a:lnTo>
                    <a:pt x="3218" y="6418"/>
                  </a:lnTo>
                  <a:lnTo>
                    <a:pt x="3420" y="6850"/>
                  </a:lnTo>
                  <a:lnTo>
                    <a:pt x="3516" y="7052"/>
                  </a:lnTo>
                  <a:lnTo>
                    <a:pt x="3622" y="7234"/>
                  </a:lnTo>
                  <a:lnTo>
                    <a:pt x="3718" y="7397"/>
                  </a:lnTo>
                  <a:lnTo>
                    <a:pt x="3804" y="7532"/>
                  </a:lnTo>
                  <a:lnTo>
                    <a:pt x="3891" y="7638"/>
                  </a:lnTo>
                  <a:lnTo>
                    <a:pt x="3929" y="7666"/>
                  </a:lnTo>
                  <a:lnTo>
                    <a:pt x="3968" y="7695"/>
                  </a:lnTo>
                  <a:lnTo>
                    <a:pt x="4006" y="7705"/>
                  </a:lnTo>
                  <a:lnTo>
                    <a:pt x="4035" y="7705"/>
                  </a:lnTo>
                  <a:lnTo>
                    <a:pt x="4064" y="7686"/>
                  </a:lnTo>
                  <a:lnTo>
                    <a:pt x="4092" y="7657"/>
                  </a:lnTo>
                  <a:lnTo>
                    <a:pt x="4112" y="7618"/>
                  </a:lnTo>
                  <a:lnTo>
                    <a:pt x="4131" y="7551"/>
                  </a:lnTo>
                  <a:lnTo>
                    <a:pt x="4131" y="7474"/>
                  </a:lnTo>
                  <a:lnTo>
                    <a:pt x="4131" y="7369"/>
                  </a:lnTo>
                  <a:lnTo>
                    <a:pt x="4112" y="7128"/>
                  </a:lnTo>
                  <a:lnTo>
                    <a:pt x="4073" y="6840"/>
                  </a:lnTo>
                  <a:lnTo>
                    <a:pt x="4016" y="6514"/>
                  </a:lnTo>
                  <a:lnTo>
                    <a:pt x="3939" y="6158"/>
                  </a:lnTo>
                  <a:lnTo>
                    <a:pt x="3766" y="5399"/>
                  </a:lnTo>
                  <a:lnTo>
                    <a:pt x="3583" y="4660"/>
                  </a:lnTo>
                  <a:lnTo>
                    <a:pt x="3420" y="4026"/>
                  </a:lnTo>
                  <a:lnTo>
                    <a:pt x="3247" y="3411"/>
                  </a:lnTo>
                  <a:lnTo>
                    <a:pt x="3286" y="3449"/>
                  </a:lnTo>
                  <a:lnTo>
                    <a:pt x="3372" y="3545"/>
                  </a:lnTo>
                  <a:lnTo>
                    <a:pt x="3430" y="3622"/>
                  </a:lnTo>
                  <a:lnTo>
                    <a:pt x="3487" y="3709"/>
                  </a:lnTo>
                  <a:lnTo>
                    <a:pt x="3545" y="3805"/>
                  </a:lnTo>
                  <a:lnTo>
                    <a:pt x="3593" y="3930"/>
                  </a:lnTo>
                  <a:lnTo>
                    <a:pt x="3766" y="4371"/>
                  </a:lnTo>
                  <a:lnTo>
                    <a:pt x="3900" y="4669"/>
                  </a:lnTo>
                  <a:lnTo>
                    <a:pt x="4044" y="4977"/>
                  </a:lnTo>
                  <a:lnTo>
                    <a:pt x="4121" y="5121"/>
                  </a:lnTo>
                  <a:lnTo>
                    <a:pt x="4198" y="5246"/>
                  </a:lnTo>
                  <a:lnTo>
                    <a:pt x="4275" y="5351"/>
                  </a:lnTo>
                  <a:lnTo>
                    <a:pt x="4352" y="5428"/>
                  </a:lnTo>
                  <a:lnTo>
                    <a:pt x="4390" y="5457"/>
                  </a:lnTo>
                  <a:lnTo>
                    <a:pt x="4419" y="5476"/>
                  </a:lnTo>
                  <a:lnTo>
                    <a:pt x="4457" y="5495"/>
                  </a:lnTo>
                  <a:lnTo>
                    <a:pt x="4486" y="5495"/>
                  </a:lnTo>
                  <a:lnTo>
                    <a:pt x="4525" y="5486"/>
                  </a:lnTo>
                  <a:lnTo>
                    <a:pt x="4554" y="5476"/>
                  </a:lnTo>
                  <a:lnTo>
                    <a:pt x="4582" y="5447"/>
                  </a:lnTo>
                  <a:lnTo>
                    <a:pt x="4611" y="5399"/>
                  </a:lnTo>
                  <a:lnTo>
                    <a:pt x="4630" y="5351"/>
                  </a:lnTo>
                  <a:lnTo>
                    <a:pt x="4650" y="5294"/>
                  </a:lnTo>
                  <a:lnTo>
                    <a:pt x="4669" y="5150"/>
                  </a:lnTo>
                  <a:lnTo>
                    <a:pt x="4678" y="4986"/>
                  </a:lnTo>
                  <a:lnTo>
                    <a:pt x="4678" y="4794"/>
                  </a:lnTo>
                  <a:lnTo>
                    <a:pt x="4659" y="4592"/>
                  </a:lnTo>
                  <a:lnTo>
                    <a:pt x="4630" y="4371"/>
                  </a:lnTo>
                  <a:lnTo>
                    <a:pt x="4582" y="4141"/>
                  </a:lnTo>
                  <a:lnTo>
                    <a:pt x="4544" y="3910"/>
                  </a:lnTo>
                  <a:lnTo>
                    <a:pt x="4429" y="3440"/>
                  </a:lnTo>
                  <a:lnTo>
                    <a:pt x="4313" y="2998"/>
                  </a:lnTo>
                  <a:lnTo>
                    <a:pt x="4198" y="2604"/>
                  </a:lnTo>
                  <a:lnTo>
                    <a:pt x="4102" y="2306"/>
                  </a:lnTo>
                  <a:lnTo>
                    <a:pt x="4035" y="2133"/>
                  </a:lnTo>
                  <a:lnTo>
                    <a:pt x="3939" y="1951"/>
                  </a:lnTo>
                  <a:lnTo>
                    <a:pt x="3833" y="1759"/>
                  </a:lnTo>
                  <a:lnTo>
                    <a:pt x="3708" y="1557"/>
                  </a:lnTo>
                  <a:lnTo>
                    <a:pt x="3574" y="1365"/>
                  </a:lnTo>
                  <a:lnTo>
                    <a:pt x="3430" y="1182"/>
                  </a:lnTo>
                  <a:lnTo>
                    <a:pt x="3295" y="1009"/>
                  </a:lnTo>
                  <a:lnTo>
                    <a:pt x="3151" y="865"/>
                  </a:lnTo>
                  <a:lnTo>
                    <a:pt x="3055" y="760"/>
                  </a:lnTo>
                  <a:lnTo>
                    <a:pt x="2959" y="635"/>
                  </a:lnTo>
                  <a:lnTo>
                    <a:pt x="2767" y="385"/>
                  </a:lnTo>
                  <a:lnTo>
                    <a:pt x="2680" y="270"/>
                  </a:lnTo>
                  <a:lnTo>
                    <a:pt x="2584" y="174"/>
                  </a:lnTo>
                  <a:lnTo>
                    <a:pt x="2536" y="135"/>
                  </a:lnTo>
                  <a:lnTo>
                    <a:pt x="2488" y="97"/>
                  </a:lnTo>
                  <a:lnTo>
                    <a:pt x="2431" y="77"/>
                  </a:lnTo>
                  <a:lnTo>
                    <a:pt x="2383" y="58"/>
                  </a:lnTo>
                  <a:lnTo>
                    <a:pt x="2210" y="2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57200" y="1953452"/>
              <a:ext cx="557817" cy="1463468"/>
            </a:xfrm>
            <a:custGeom>
              <a:rect b="b" l="l" r="r" t="t"/>
              <a:pathLst>
                <a:path extrusionOk="0" h="24651" w="9396">
                  <a:moveTo>
                    <a:pt x="4631" y="1"/>
                  </a:moveTo>
                  <a:lnTo>
                    <a:pt x="4534" y="174"/>
                  </a:lnTo>
                  <a:lnTo>
                    <a:pt x="4448" y="347"/>
                  </a:lnTo>
                  <a:lnTo>
                    <a:pt x="4266" y="683"/>
                  </a:lnTo>
                  <a:lnTo>
                    <a:pt x="3910" y="1365"/>
                  </a:lnTo>
                  <a:lnTo>
                    <a:pt x="3564" y="2047"/>
                  </a:lnTo>
                  <a:lnTo>
                    <a:pt x="3228" y="2739"/>
                  </a:lnTo>
                  <a:lnTo>
                    <a:pt x="2565" y="4122"/>
                  </a:lnTo>
                  <a:lnTo>
                    <a:pt x="2239" y="4823"/>
                  </a:lnTo>
                  <a:lnTo>
                    <a:pt x="1931" y="5534"/>
                  </a:lnTo>
                  <a:lnTo>
                    <a:pt x="1624" y="6245"/>
                  </a:lnTo>
                  <a:lnTo>
                    <a:pt x="1316" y="6975"/>
                  </a:lnTo>
                  <a:lnTo>
                    <a:pt x="1028" y="7715"/>
                  </a:lnTo>
                  <a:lnTo>
                    <a:pt x="750" y="8473"/>
                  </a:lnTo>
                  <a:lnTo>
                    <a:pt x="615" y="8867"/>
                  </a:lnTo>
                  <a:lnTo>
                    <a:pt x="481" y="9271"/>
                  </a:lnTo>
                  <a:lnTo>
                    <a:pt x="356" y="9693"/>
                  </a:lnTo>
                  <a:lnTo>
                    <a:pt x="231" y="10145"/>
                  </a:lnTo>
                  <a:lnTo>
                    <a:pt x="173" y="10385"/>
                  </a:lnTo>
                  <a:lnTo>
                    <a:pt x="116" y="10644"/>
                  </a:lnTo>
                  <a:lnTo>
                    <a:pt x="68" y="10933"/>
                  </a:lnTo>
                  <a:lnTo>
                    <a:pt x="29" y="11259"/>
                  </a:lnTo>
                  <a:lnTo>
                    <a:pt x="20" y="11346"/>
                  </a:lnTo>
                  <a:lnTo>
                    <a:pt x="10" y="11451"/>
                  </a:lnTo>
                  <a:lnTo>
                    <a:pt x="0" y="11663"/>
                  </a:lnTo>
                  <a:lnTo>
                    <a:pt x="0" y="11922"/>
                  </a:lnTo>
                  <a:lnTo>
                    <a:pt x="10" y="12018"/>
                  </a:lnTo>
                  <a:lnTo>
                    <a:pt x="48" y="12422"/>
                  </a:lnTo>
                  <a:lnTo>
                    <a:pt x="87" y="12815"/>
                  </a:lnTo>
                  <a:lnTo>
                    <a:pt x="125" y="13219"/>
                  </a:lnTo>
                  <a:lnTo>
                    <a:pt x="173" y="13603"/>
                  </a:lnTo>
                  <a:lnTo>
                    <a:pt x="221" y="13997"/>
                  </a:lnTo>
                  <a:lnTo>
                    <a:pt x="269" y="14391"/>
                  </a:lnTo>
                  <a:lnTo>
                    <a:pt x="327" y="14775"/>
                  </a:lnTo>
                  <a:lnTo>
                    <a:pt x="385" y="15159"/>
                  </a:lnTo>
                  <a:lnTo>
                    <a:pt x="442" y="15544"/>
                  </a:lnTo>
                  <a:lnTo>
                    <a:pt x="577" y="16312"/>
                  </a:lnTo>
                  <a:lnTo>
                    <a:pt x="711" y="17071"/>
                  </a:lnTo>
                  <a:lnTo>
                    <a:pt x="855" y="17830"/>
                  </a:lnTo>
                  <a:lnTo>
                    <a:pt x="1009" y="18589"/>
                  </a:lnTo>
                  <a:lnTo>
                    <a:pt x="1172" y="19348"/>
                  </a:lnTo>
                  <a:lnTo>
                    <a:pt x="1345" y="20097"/>
                  </a:lnTo>
                  <a:lnTo>
                    <a:pt x="1528" y="20856"/>
                  </a:lnTo>
                  <a:lnTo>
                    <a:pt x="1729" y="21605"/>
                  </a:lnTo>
                  <a:lnTo>
                    <a:pt x="1826" y="21980"/>
                  </a:lnTo>
                  <a:lnTo>
                    <a:pt x="1941" y="22364"/>
                  </a:lnTo>
                  <a:lnTo>
                    <a:pt x="2046" y="22739"/>
                  </a:lnTo>
                  <a:lnTo>
                    <a:pt x="2162" y="23113"/>
                  </a:lnTo>
                  <a:lnTo>
                    <a:pt x="2287" y="23498"/>
                  </a:lnTo>
                  <a:lnTo>
                    <a:pt x="2412" y="23882"/>
                  </a:lnTo>
                  <a:lnTo>
                    <a:pt x="2479" y="24064"/>
                  </a:lnTo>
                  <a:lnTo>
                    <a:pt x="2556" y="24266"/>
                  </a:lnTo>
                  <a:lnTo>
                    <a:pt x="2700" y="24650"/>
                  </a:lnTo>
                  <a:lnTo>
                    <a:pt x="5995" y="23632"/>
                  </a:lnTo>
                  <a:lnTo>
                    <a:pt x="5927" y="23296"/>
                  </a:lnTo>
                  <a:lnTo>
                    <a:pt x="5899" y="23133"/>
                  </a:lnTo>
                  <a:lnTo>
                    <a:pt x="5870" y="22960"/>
                  </a:lnTo>
                  <a:lnTo>
                    <a:pt x="5812" y="22614"/>
                  </a:lnTo>
                  <a:lnTo>
                    <a:pt x="5754" y="22268"/>
                  </a:lnTo>
                  <a:lnTo>
                    <a:pt x="5706" y="21913"/>
                  </a:lnTo>
                  <a:lnTo>
                    <a:pt x="5658" y="21557"/>
                  </a:lnTo>
                  <a:lnTo>
                    <a:pt x="5610" y="21202"/>
                  </a:lnTo>
                  <a:lnTo>
                    <a:pt x="5562" y="20846"/>
                  </a:lnTo>
                  <a:lnTo>
                    <a:pt x="5476" y="20126"/>
                  </a:lnTo>
                  <a:lnTo>
                    <a:pt x="5399" y="19405"/>
                  </a:lnTo>
                  <a:lnTo>
                    <a:pt x="5255" y="17945"/>
                  </a:lnTo>
                  <a:lnTo>
                    <a:pt x="5140" y="16495"/>
                  </a:lnTo>
                  <a:lnTo>
                    <a:pt x="5092" y="15765"/>
                  </a:lnTo>
                  <a:lnTo>
                    <a:pt x="5044" y="15044"/>
                  </a:lnTo>
                  <a:lnTo>
                    <a:pt x="5024" y="14679"/>
                  </a:lnTo>
                  <a:lnTo>
                    <a:pt x="5005" y="14324"/>
                  </a:lnTo>
                  <a:lnTo>
                    <a:pt x="4976" y="13603"/>
                  </a:lnTo>
                  <a:lnTo>
                    <a:pt x="4967" y="13248"/>
                  </a:lnTo>
                  <a:lnTo>
                    <a:pt x="4957" y="12892"/>
                  </a:lnTo>
                  <a:lnTo>
                    <a:pt x="4957" y="12537"/>
                  </a:lnTo>
                  <a:lnTo>
                    <a:pt x="4957" y="12181"/>
                  </a:lnTo>
                  <a:lnTo>
                    <a:pt x="4957" y="11836"/>
                  </a:lnTo>
                  <a:lnTo>
                    <a:pt x="4957" y="11816"/>
                  </a:lnTo>
                  <a:lnTo>
                    <a:pt x="4967" y="11845"/>
                  </a:lnTo>
                  <a:lnTo>
                    <a:pt x="4967" y="11855"/>
                  </a:lnTo>
                  <a:lnTo>
                    <a:pt x="5005" y="11730"/>
                  </a:lnTo>
                  <a:lnTo>
                    <a:pt x="5072" y="11499"/>
                  </a:lnTo>
                  <a:lnTo>
                    <a:pt x="5168" y="11230"/>
                  </a:lnTo>
                  <a:lnTo>
                    <a:pt x="5274" y="10942"/>
                  </a:lnTo>
                  <a:lnTo>
                    <a:pt x="5399" y="10635"/>
                  </a:lnTo>
                  <a:lnTo>
                    <a:pt x="5534" y="10327"/>
                  </a:lnTo>
                  <a:lnTo>
                    <a:pt x="5812" y="9693"/>
                  </a:lnTo>
                  <a:lnTo>
                    <a:pt x="6100" y="9059"/>
                  </a:lnTo>
                  <a:lnTo>
                    <a:pt x="6417" y="8416"/>
                  </a:lnTo>
                  <a:lnTo>
                    <a:pt x="6734" y="7763"/>
                  </a:lnTo>
                  <a:lnTo>
                    <a:pt x="7051" y="7109"/>
                  </a:lnTo>
                  <a:lnTo>
                    <a:pt x="7378" y="6466"/>
                  </a:lnTo>
                  <a:lnTo>
                    <a:pt x="8050" y="5159"/>
                  </a:lnTo>
                  <a:lnTo>
                    <a:pt x="8723" y="3853"/>
                  </a:lnTo>
                  <a:lnTo>
                    <a:pt x="9395" y="2566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3158755" y="1825932"/>
            <a:ext cx="216539" cy="197766"/>
            <a:chOff x="2138250" y="-544500"/>
            <a:chExt cx="451875" cy="412700"/>
          </a:xfrm>
        </p:grpSpPr>
        <p:sp>
          <p:nvSpPr>
            <p:cNvPr id="86" name="Google Shape;86;p13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h="2499" w="1077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fill="none" h="2499" w="1077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408425" y="-48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h="1077" w="2491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fill="none" h="1077" w="2491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h="2076" w="2068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fill="none" h="2076" w="2068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501800" y="-444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h="2059" w="2084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fill="none" h="2059" w="2084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306575" y="-446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h="2389" w="1601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fill="none" h="2389" w="1601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454150" y="-473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h="1602" w="2389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fill="none" h="1602" w="2389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h="1593" w="2389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fill="none" h="1593" w="2389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249825" y="-414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h="1619" w="2381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fill="none" h="1619" w="2381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518525" y="-410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h="2381" w="1627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fill="none" h="2381" w="1627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346175" y="-479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h="5184" w="7615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fill="none" h="5184" w="7615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09700" y="-46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h="9868" w="15746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fill="none" h="9868" w="15746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512600" y="-2982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3509798" y="1783247"/>
            <a:ext cx="193618" cy="193532"/>
            <a:chOff x="2766050" y="-563975"/>
            <a:chExt cx="451850" cy="451650"/>
          </a:xfrm>
        </p:grpSpPr>
        <p:sp>
          <p:nvSpPr>
            <p:cNvPr id="118" name="Google Shape;118;p13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3"/>
          <p:cNvGrpSpPr/>
          <p:nvPr/>
        </p:nvGrpSpPr>
        <p:grpSpPr>
          <a:xfrm>
            <a:off x="3863189" y="2693684"/>
            <a:ext cx="216539" cy="216431"/>
            <a:chOff x="3286900" y="-563975"/>
            <a:chExt cx="451875" cy="451650"/>
          </a:xfrm>
        </p:grpSpPr>
        <p:sp>
          <p:nvSpPr>
            <p:cNvPr id="170" name="Google Shape;170;p13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51282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725625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345775" y="-324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630975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h="2347" w="2356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fill="none" h="2347" w="2356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385375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571900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311475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655125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436825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h="1060" w="17126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fill="none" h="1060" w="17126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3713550" y="-298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h="5438" w="9809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fill="none" h="5438" w="9809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512825" y="-460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h="1060" w="14619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fill="none" h="1060" w="14619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3682225" y="-245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h="1060" w="10308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fill="none" h="1060" w="10308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628425" y="-192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h="1060" w="6793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fill="none" h="1060" w="6793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584400" y="-13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3"/>
          <p:cNvGrpSpPr/>
          <p:nvPr/>
        </p:nvGrpSpPr>
        <p:grpSpPr>
          <a:xfrm>
            <a:off x="2727594" y="1722633"/>
            <a:ext cx="193628" cy="193532"/>
            <a:chOff x="4495900" y="-563975"/>
            <a:chExt cx="451875" cy="451650"/>
          </a:xfrm>
        </p:grpSpPr>
        <p:sp>
          <p:nvSpPr>
            <p:cNvPr id="213" name="Google Shape;213;p13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4738125" y="-206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60220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487385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h="11256" w="18075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fill="none" h="11256" w="18075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925950" y="-47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End: Thank You!</a:t>
            </a:r>
            <a:endParaRPr/>
          </a:p>
        </p:txBody>
      </p:sp>
      <p:sp>
        <p:nvSpPr>
          <p:cNvPr id="895" name="Google Shape;895;p22"/>
          <p:cNvSpPr txBox="1"/>
          <p:nvPr/>
        </p:nvSpPr>
        <p:spPr>
          <a:xfrm>
            <a:off x="1080950" y="1731000"/>
            <a:ext cx="70893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Rfordatascience. “Tidytuesday/Data/2022/2022-12-20 at Master · Rfordatascience/Tidytuesday.” </a:t>
            </a:r>
            <a:r>
              <a:rPr i="1" lang="en" sz="900">
                <a:solidFill>
                  <a:schemeClr val="dk2"/>
                </a:solidFill>
              </a:rPr>
              <a:t>GitHub</a:t>
            </a:r>
            <a:r>
              <a:rPr lang="en" sz="900">
                <a:solidFill>
                  <a:schemeClr val="dk2"/>
                </a:solidFill>
              </a:rPr>
              <a:t>, github.com/rfordatascience/tidytuesday/tree/master/data/2022/2022-12-20. Accessed 9 May 2023. </a:t>
            </a:r>
            <a:endParaRPr sz="900">
              <a:solidFill>
                <a:schemeClr val="dk2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US Department of Commerce, NOAA. </a:t>
            </a:r>
            <a:r>
              <a:rPr i="1" lang="en" sz="900">
                <a:solidFill>
                  <a:schemeClr val="dk2"/>
                </a:solidFill>
              </a:rPr>
              <a:t>National Weather Service</a:t>
            </a:r>
            <a:r>
              <a:rPr lang="en" sz="900">
                <a:solidFill>
                  <a:schemeClr val="dk2"/>
                </a:solidFill>
              </a:rPr>
              <a:t>, www.weather.gov/. Accessed 9 May 2023.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22"/>
          <p:cNvSpPr txBox="1"/>
          <p:nvPr/>
        </p:nvSpPr>
        <p:spPr>
          <a:xfrm>
            <a:off x="1977750" y="1216075"/>
            <a:ext cx="51885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4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 sz="17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Why is This Important?</a:t>
            </a:r>
            <a:endParaRPr/>
          </a:p>
        </p:txBody>
      </p:sp>
      <p:grpSp>
        <p:nvGrpSpPr>
          <p:cNvPr id="230" name="Google Shape;230;p14"/>
          <p:cNvGrpSpPr/>
          <p:nvPr/>
        </p:nvGrpSpPr>
        <p:grpSpPr>
          <a:xfrm>
            <a:off x="264164" y="400573"/>
            <a:ext cx="549480" cy="393194"/>
            <a:chOff x="887325" y="-499825"/>
            <a:chExt cx="451875" cy="323350"/>
          </a:xfrm>
        </p:grpSpPr>
        <p:sp>
          <p:nvSpPr>
            <p:cNvPr id="231" name="Google Shape;231;p14"/>
            <p:cNvSpPr/>
            <p:nvPr/>
          </p:nvSpPr>
          <p:spPr>
            <a:xfrm>
              <a:off x="1052900" y="-499825"/>
              <a:ext cx="286300" cy="229125"/>
            </a:xfrm>
            <a:custGeom>
              <a:rect b="b" l="l" r="r" t="t"/>
              <a:pathLst>
                <a:path extrusionOk="0" h="9165" w="11452">
                  <a:moveTo>
                    <a:pt x="5150" y="0"/>
                  </a:move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052900" y="-499825"/>
              <a:ext cx="286300" cy="229125"/>
            </a:xfrm>
            <a:custGeom>
              <a:rect b="b" l="l" r="r" t="t"/>
              <a:pathLst>
                <a:path extrusionOk="0" fill="none" h="9165" w="11452">
                  <a:moveTo>
                    <a:pt x="10206" y="4413"/>
                  </a:move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lnTo>
                    <a:pt x="5150" y="0"/>
                  </a:lnTo>
                  <a:lnTo>
                    <a:pt x="5150" y="0"/>
                  </a:ln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06" y="44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308050" y="-389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87325" y="-412600"/>
              <a:ext cx="376275" cy="236125"/>
            </a:xfrm>
            <a:custGeom>
              <a:rect b="b" l="l" r="r" t="t"/>
              <a:pathLst>
                <a:path extrusionOk="0" h="9445" w="15051">
                  <a:moveTo>
                    <a:pt x="7530" y="1"/>
                  </a:move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87325" y="-412600"/>
              <a:ext cx="376275" cy="236125"/>
            </a:xfrm>
            <a:custGeom>
              <a:rect b="b" l="l" r="r" t="t"/>
              <a:pathLst>
                <a:path extrusionOk="0" fill="none" h="9445" w="15051">
                  <a:moveTo>
                    <a:pt x="14305" y="3067"/>
                  </a:move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lnTo>
                    <a:pt x="7530" y="1"/>
                  </a:ln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305" y="30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244950" y="-335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4"/>
          <p:cNvGrpSpPr/>
          <p:nvPr/>
        </p:nvGrpSpPr>
        <p:grpSpPr>
          <a:xfrm>
            <a:off x="159061" y="1986449"/>
            <a:ext cx="549480" cy="501843"/>
            <a:chOff x="2138250" y="-544500"/>
            <a:chExt cx="451875" cy="412700"/>
          </a:xfrm>
        </p:grpSpPr>
        <p:sp>
          <p:nvSpPr>
            <p:cNvPr id="238" name="Google Shape;238;p14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h="2499" w="1077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fill="none" h="2499" w="1077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408425" y="-48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h="1077" w="2491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fill="none" h="1077" w="2491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h="2076" w="2068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fill="none" h="2076" w="2068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501800" y="-444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h="2059" w="2084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fill="none" h="2059" w="2084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306575" y="-446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h="2389" w="1601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fill="none" h="2389" w="1601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454150" y="-473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h="1602" w="2389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fill="none" h="1602" w="2389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h="1593" w="2389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fill="none" h="1593" w="2389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249825" y="-414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h="1619" w="2381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fill="none" h="1619" w="2381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518525" y="-410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h="2381" w="1627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fill="none" h="2381" w="1627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346175" y="-479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h="5184" w="7615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fill="none" h="5184" w="7615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409700" y="-46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h="9868" w="15746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fill="none" h="9868" w="15746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512600" y="-2982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159071" y="2810030"/>
            <a:ext cx="549450" cy="549206"/>
            <a:chOff x="2766050" y="-563975"/>
            <a:chExt cx="451850" cy="451650"/>
          </a:xfrm>
        </p:grpSpPr>
        <p:sp>
          <p:nvSpPr>
            <p:cNvPr id="270" name="Google Shape;270;p14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4"/>
          <p:cNvGrpSpPr/>
          <p:nvPr/>
        </p:nvGrpSpPr>
        <p:grpSpPr>
          <a:xfrm>
            <a:off x="159064" y="3680967"/>
            <a:ext cx="549480" cy="549206"/>
            <a:chOff x="3286900" y="-563975"/>
            <a:chExt cx="451875" cy="451650"/>
          </a:xfrm>
        </p:grpSpPr>
        <p:sp>
          <p:nvSpPr>
            <p:cNvPr id="322" name="Google Shape;322;p14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351282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3725625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3345775" y="-324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3630975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h="2347" w="2356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fill="none" h="2347" w="2356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3385375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3571900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3311475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3655125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3436825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h="1060" w="17126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fill="none" h="1060" w="17126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3713550" y="-298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h="5438" w="9809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fill="none" h="5438" w="9809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3512825" y="-460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h="1060" w="14619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fill="none" h="1060" w="14619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3682225" y="-245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h="1060" w="10308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fill="none" h="1060" w="10308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628425" y="-192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h="1060" w="6793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fill="none" h="1060" w="6793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3584400" y="-13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4"/>
          <p:cNvGrpSpPr/>
          <p:nvPr/>
        </p:nvGrpSpPr>
        <p:grpSpPr>
          <a:xfrm>
            <a:off x="159075" y="4412669"/>
            <a:ext cx="549450" cy="545102"/>
            <a:chOff x="3837000" y="-562300"/>
            <a:chExt cx="451850" cy="448275"/>
          </a:xfrm>
        </p:grpSpPr>
        <p:sp>
          <p:nvSpPr>
            <p:cNvPr id="365" name="Google Shape;365;p14"/>
            <p:cNvSpPr/>
            <p:nvPr/>
          </p:nvSpPr>
          <p:spPr>
            <a:xfrm>
              <a:off x="3837000" y="-562300"/>
              <a:ext cx="451850" cy="252425"/>
            </a:xfrm>
            <a:custGeom>
              <a:rect b="b" l="l" r="r" t="t"/>
              <a:pathLst>
                <a:path extrusionOk="0" h="10097" w="18074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837000" y="-562300"/>
              <a:ext cx="451850" cy="252425"/>
            </a:xfrm>
            <a:custGeom>
              <a:rect b="b" l="l" r="r" t="t"/>
              <a:pathLst>
                <a:path extrusionOk="0" fill="none" h="10097" w="18074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4267025" y="-469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3974825" y="-424025"/>
              <a:ext cx="194200" cy="310000"/>
            </a:xfrm>
            <a:custGeom>
              <a:rect b="b" l="l" r="r" t="t"/>
              <a:pathLst>
                <a:path extrusionOk="0" h="12400" w="7768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3974825" y="-424025"/>
              <a:ext cx="194200" cy="310000"/>
            </a:xfrm>
            <a:custGeom>
              <a:rect b="b" l="l" r="r" t="t"/>
              <a:pathLst>
                <a:path extrusionOk="0" fill="none" h="12400" w="7768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4159675" y="-281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4"/>
          <p:cNvGrpSpPr/>
          <p:nvPr/>
        </p:nvGrpSpPr>
        <p:grpSpPr>
          <a:xfrm>
            <a:off x="210825" y="1167767"/>
            <a:ext cx="549480" cy="549206"/>
            <a:chOff x="4495900" y="-563975"/>
            <a:chExt cx="451875" cy="451650"/>
          </a:xfrm>
        </p:grpSpPr>
        <p:sp>
          <p:nvSpPr>
            <p:cNvPr id="372" name="Google Shape;372;p14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4738125" y="-206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60220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87385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h="11256" w="18075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fill="none" h="11256" w="18075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925950" y="-47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14"/>
          <p:cNvSpPr txBox="1"/>
          <p:nvPr/>
        </p:nvSpPr>
        <p:spPr>
          <a:xfrm>
            <a:off x="1378200" y="1234075"/>
            <a:ext cx="5774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world's climate has been changing rapidly over the last few decades…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1477275" y="1644050"/>
            <a:ext cx="2666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 analysis on this can provide: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14"/>
          <p:cNvSpPr txBox="1"/>
          <p:nvPr/>
        </p:nvSpPr>
        <p:spPr>
          <a:xfrm>
            <a:off x="3837350" y="1964825"/>
            <a:ext cx="4404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better understanding of how different geographical factors affect climate.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14"/>
          <p:cNvSpPr txBox="1"/>
          <p:nvPr/>
        </p:nvSpPr>
        <p:spPr>
          <a:xfrm>
            <a:off x="1477275" y="2884525"/>
            <a:ext cx="51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But why is this important?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14"/>
          <p:cNvSpPr txBox="1"/>
          <p:nvPr/>
        </p:nvSpPr>
        <p:spPr>
          <a:xfrm>
            <a:off x="3550075" y="3359225"/>
            <a:ext cx="55479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Identifying these relationships can help develop a better understanding of how the changing climate affects different regions and prepare for potential impacts!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Data </a:t>
            </a:r>
            <a:endParaRPr/>
          </a:p>
        </p:txBody>
      </p:sp>
      <p:pic>
        <p:nvPicPr>
          <p:cNvPr id="394" name="Google Shape;3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953300"/>
            <a:ext cx="8487190" cy="405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Off: What Is the Story?</a:t>
            </a:r>
            <a:endParaRPr/>
          </a:p>
        </p:txBody>
      </p:sp>
      <p:graphicFrame>
        <p:nvGraphicFramePr>
          <p:cNvPr id="400" name="Google Shape;400;p16"/>
          <p:cNvGraphicFramePr/>
          <p:nvPr/>
        </p:nvGraphicFramePr>
        <p:xfrm>
          <a:off x="385175" y="43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{CE77EE76-BCD1-482B-AD5A-58BEE62A9678}</a:tableStyleId>
              </a:tblPr>
              <a:tblGrid>
                <a:gridCol w="1164075"/>
                <a:gridCol w="1164075"/>
                <a:gridCol w="1164075"/>
                <a:gridCol w="1164075"/>
                <a:gridCol w="1164075"/>
                <a:gridCol w="1164075"/>
                <a:gridCol w="1164075"/>
              </a:tblGrid>
              <a:tr h="34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15°C</a:t>
                      </a:r>
                      <a:endParaRPr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01" name="Google Shape;401;p16"/>
          <p:cNvGrpSpPr/>
          <p:nvPr/>
        </p:nvGrpSpPr>
        <p:grpSpPr>
          <a:xfrm>
            <a:off x="846938" y="3334330"/>
            <a:ext cx="402325" cy="402325"/>
            <a:chOff x="1036050" y="3385775"/>
            <a:chExt cx="402325" cy="402325"/>
          </a:xfrm>
        </p:grpSpPr>
        <p:sp>
          <p:nvSpPr>
            <p:cNvPr id="402" name="Google Shape;402;p16"/>
            <p:cNvSpPr/>
            <p:nvPr/>
          </p:nvSpPr>
          <p:spPr>
            <a:xfrm>
              <a:off x="1084125" y="3613600"/>
              <a:ext cx="23525" cy="93400"/>
            </a:xfrm>
            <a:custGeom>
              <a:rect b="b" l="l" r="r" t="t"/>
              <a:pathLst>
                <a:path extrusionOk="0" h="3736" w="941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084125" y="3613600"/>
              <a:ext cx="23525" cy="93400"/>
            </a:xfrm>
            <a:custGeom>
              <a:rect b="b" l="l" r="r" t="t"/>
              <a:pathLst>
                <a:path extrusionOk="0" fill="none" h="3736" w="941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095775" y="3613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131125" y="3630950"/>
              <a:ext cx="23750" cy="116275"/>
            </a:xfrm>
            <a:custGeom>
              <a:rect b="b" l="l" r="r" t="t"/>
              <a:pathLst>
                <a:path extrusionOk="0" h="4651" w="95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131125" y="3630950"/>
              <a:ext cx="23750" cy="116275"/>
            </a:xfrm>
            <a:custGeom>
              <a:rect b="b" l="l" r="r" t="t"/>
              <a:pathLst>
                <a:path extrusionOk="0" fill="none" h="4651" w="95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142975" y="3630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178350" y="3666950"/>
              <a:ext cx="23525" cy="110775"/>
            </a:xfrm>
            <a:custGeom>
              <a:rect b="b" l="l" r="r" t="t"/>
              <a:pathLst>
                <a:path extrusionOk="0" h="4431" w="941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178350" y="3666950"/>
              <a:ext cx="23525" cy="110775"/>
            </a:xfrm>
            <a:custGeom>
              <a:rect b="b" l="l" r="r" t="t"/>
              <a:pathLst>
                <a:path extrusionOk="0" fill="none" h="4431" w="941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190000" y="3666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1225350" y="3682825"/>
              <a:ext cx="23725" cy="105275"/>
            </a:xfrm>
            <a:custGeom>
              <a:rect b="b" l="l" r="r" t="t"/>
              <a:pathLst>
                <a:path extrusionOk="0" h="4211" w="949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1225350" y="3682825"/>
              <a:ext cx="23725" cy="105275"/>
            </a:xfrm>
            <a:custGeom>
              <a:rect b="b" l="l" r="r" t="t"/>
              <a:pathLst>
                <a:path extrusionOk="0" fill="none" h="4211" w="949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237200" y="3682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1272575" y="3666950"/>
              <a:ext cx="23525" cy="110775"/>
            </a:xfrm>
            <a:custGeom>
              <a:rect b="b" l="l" r="r" t="t"/>
              <a:pathLst>
                <a:path extrusionOk="0" h="4431" w="941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1272575" y="3666950"/>
              <a:ext cx="23525" cy="110775"/>
            </a:xfrm>
            <a:custGeom>
              <a:rect b="b" l="l" r="r" t="t"/>
              <a:pathLst>
                <a:path extrusionOk="0" fill="none" h="4431" w="941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1284425" y="3666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1319775" y="3630950"/>
              <a:ext cx="23525" cy="116275"/>
            </a:xfrm>
            <a:custGeom>
              <a:rect b="b" l="l" r="r" t="t"/>
              <a:pathLst>
                <a:path extrusionOk="0" h="4651" w="941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319775" y="3630950"/>
              <a:ext cx="23525" cy="116275"/>
            </a:xfrm>
            <a:custGeom>
              <a:rect b="b" l="l" r="r" t="t"/>
              <a:pathLst>
                <a:path extrusionOk="0" fill="none" h="4651" w="941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1331425" y="3630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366775" y="3613600"/>
              <a:ext cx="23550" cy="93400"/>
            </a:xfrm>
            <a:custGeom>
              <a:rect b="b" l="l" r="r" t="t"/>
              <a:pathLst>
                <a:path extrusionOk="0" h="3736" w="942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366775" y="3613600"/>
              <a:ext cx="23550" cy="93400"/>
            </a:xfrm>
            <a:custGeom>
              <a:rect b="b" l="l" r="r" t="t"/>
              <a:pathLst>
                <a:path extrusionOk="0" fill="none" h="3736" w="942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378650" y="3613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036050" y="3385775"/>
              <a:ext cx="402325" cy="250700"/>
            </a:xfrm>
            <a:custGeom>
              <a:rect b="b" l="l" r="r" t="t"/>
              <a:pathLst>
                <a:path extrusionOk="0" h="10028" w="16093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1036050" y="3385775"/>
              <a:ext cx="402325" cy="250700"/>
            </a:xfrm>
            <a:custGeom>
              <a:rect b="b" l="l" r="r" t="t"/>
              <a:pathLst>
                <a:path extrusionOk="0" fill="none" h="10028" w="16093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418875" y="3468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6"/>
          <p:cNvGrpSpPr/>
          <p:nvPr/>
        </p:nvGrpSpPr>
        <p:grpSpPr>
          <a:xfrm>
            <a:off x="1995000" y="3309768"/>
            <a:ext cx="451875" cy="451450"/>
            <a:chOff x="1701325" y="3361200"/>
            <a:chExt cx="451875" cy="451450"/>
          </a:xfrm>
        </p:grpSpPr>
        <p:sp>
          <p:nvSpPr>
            <p:cNvPr id="427" name="Google Shape;427;p16"/>
            <p:cNvSpPr/>
            <p:nvPr/>
          </p:nvSpPr>
          <p:spPr>
            <a:xfrm>
              <a:off x="1701325" y="3361200"/>
              <a:ext cx="451875" cy="281650"/>
            </a:xfrm>
            <a:custGeom>
              <a:rect b="b" l="l" r="r" t="t"/>
              <a:pathLst>
                <a:path extrusionOk="0" h="11266" w="18075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1701325" y="3361200"/>
              <a:ext cx="451875" cy="281650"/>
            </a:xfrm>
            <a:custGeom>
              <a:rect b="b" l="l" r="r" t="t"/>
              <a:pathLst>
                <a:path extrusionOk="0" fill="none" h="11266" w="18075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2131350" y="3453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1755325" y="3480825"/>
              <a:ext cx="152675" cy="241825"/>
            </a:xfrm>
            <a:custGeom>
              <a:rect b="b" l="l" r="r" t="t"/>
              <a:pathLst>
                <a:path extrusionOk="0" h="9673" w="6107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1755325" y="3480825"/>
              <a:ext cx="152675" cy="241825"/>
            </a:xfrm>
            <a:custGeom>
              <a:rect b="b" l="l" r="r" t="t"/>
              <a:pathLst>
                <a:path extrusionOk="0" fill="none" h="9673" w="6107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1907350" y="359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1887650" y="3706750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1887650" y="3706750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1943550" y="3718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2006650" y="3644075"/>
              <a:ext cx="79625" cy="105900"/>
            </a:xfrm>
            <a:custGeom>
              <a:rect b="b" l="l" r="r" t="t"/>
              <a:pathLst>
                <a:path extrusionOk="0" h="4236" w="3185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2006650" y="3644075"/>
              <a:ext cx="79625" cy="105900"/>
            </a:xfrm>
            <a:custGeom>
              <a:rect b="b" l="l" r="r" t="t"/>
              <a:pathLst>
                <a:path extrusionOk="0" fill="none" h="4236" w="3185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2062550" y="3655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6"/>
          <p:cNvGrpSpPr/>
          <p:nvPr/>
        </p:nvGrpSpPr>
        <p:grpSpPr>
          <a:xfrm>
            <a:off x="3144903" y="3300183"/>
            <a:ext cx="470828" cy="470619"/>
            <a:chOff x="2766050" y="-563975"/>
            <a:chExt cx="451850" cy="451650"/>
          </a:xfrm>
        </p:grpSpPr>
        <p:sp>
          <p:nvSpPr>
            <p:cNvPr id="440" name="Google Shape;440;p16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6"/>
          <p:cNvGrpSpPr/>
          <p:nvPr/>
        </p:nvGrpSpPr>
        <p:grpSpPr>
          <a:xfrm>
            <a:off x="4336597" y="3320497"/>
            <a:ext cx="470809" cy="429992"/>
            <a:chOff x="2138250" y="-544500"/>
            <a:chExt cx="451875" cy="412700"/>
          </a:xfrm>
        </p:grpSpPr>
        <p:sp>
          <p:nvSpPr>
            <p:cNvPr id="492" name="Google Shape;492;p16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h="2499" w="1077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fill="none" h="2499" w="1077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2408425" y="-48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h="1077" w="2491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fill="none" h="1077" w="2491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h="2076" w="2068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fill="none" h="2076" w="2068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501800" y="-444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h="2059" w="2084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fill="none" h="2059" w="2084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306575" y="-446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h="2389" w="1601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fill="none" h="2389" w="1601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2454150" y="-473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h="1602" w="2389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fill="none" h="1602" w="2389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h="1593" w="2389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fill="none" h="1593" w="2389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249825" y="-414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h="1619" w="2381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fill="none" h="1619" w="2381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518525" y="-410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h="2381" w="1627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fill="none" h="2381" w="1627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2346175" y="-479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h="5184" w="7615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fill="none" h="5184" w="7615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2409700" y="-46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h="9868" w="15746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fill="none" h="9868" w="15746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512600" y="-2982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16"/>
          <p:cNvGrpSpPr/>
          <p:nvPr/>
        </p:nvGrpSpPr>
        <p:grpSpPr>
          <a:xfrm>
            <a:off x="5528275" y="3309768"/>
            <a:ext cx="451875" cy="451450"/>
            <a:chOff x="1701325" y="3361200"/>
            <a:chExt cx="451875" cy="451450"/>
          </a:xfrm>
        </p:grpSpPr>
        <p:sp>
          <p:nvSpPr>
            <p:cNvPr id="524" name="Google Shape;524;p16"/>
            <p:cNvSpPr/>
            <p:nvPr/>
          </p:nvSpPr>
          <p:spPr>
            <a:xfrm>
              <a:off x="1701325" y="3361200"/>
              <a:ext cx="451875" cy="281650"/>
            </a:xfrm>
            <a:custGeom>
              <a:rect b="b" l="l" r="r" t="t"/>
              <a:pathLst>
                <a:path extrusionOk="0" h="11266" w="18075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1701325" y="3361200"/>
              <a:ext cx="451875" cy="281650"/>
            </a:xfrm>
            <a:custGeom>
              <a:rect b="b" l="l" r="r" t="t"/>
              <a:pathLst>
                <a:path extrusionOk="0" fill="none" h="11266" w="18075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2131350" y="3453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755325" y="3480825"/>
              <a:ext cx="152675" cy="241825"/>
            </a:xfrm>
            <a:custGeom>
              <a:rect b="b" l="l" r="r" t="t"/>
              <a:pathLst>
                <a:path extrusionOk="0" h="9673" w="6107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755325" y="3480825"/>
              <a:ext cx="152675" cy="241825"/>
            </a:xfrm>
            <a:custGeom>
              <a:rect b="b" l="l" r="r" t="t"/>
              <a:pathLst>
                <a:path extrusionOk="0" fill="none" h="9673" w="6107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1907350" y="359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1887650" y="3706750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1887650" y="3706750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1943550" y="3718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2006650" y="3644075"/>
              <a:ext cx="79625" cy="105900"/>
            </a:xfrm>
            <a:custGeom>
              <a:rect b="b" l="l" r="r" t="t"/>
              <a:pathLst>
                <a:path extrusionOk="0" h="4236" w="3185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2006650" y="3644075"/>
              <a:ext cx="79625" cy="105900"/>
            </a:xfrm>
            <a:custGeom>
              <a:rect b="b" l="l" r="r" t="t"/>
              <a:pathLst>
                <a:path extrusionOk="0" fill="none" h="4236" w="3185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062550" y="3655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6"/>
          <p:cNvGrpSpPr/>
          <p:nvPr/>
        </p:nvGrpSpPr>
        <p:grpSpPr>
          <a:xfrm>
            <a:off x="6701028" y="3300183"/>
            <a:ext cx="470828" cy="470619"/>
            <a:chOff x="2766050" y="-563975"/>
            <a:chExt cx="451850" cy="451650"/>
          </a:xfrm>
        </p:grpSpPr>
        <p:sp>
          <p:nvSpPr>
            <p:cNvPr id="537" name="Google Shape;537;p16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16"/>
          <p:cNvGrpSpPr/>
          <p:nvPr/>
        </p:nvGrpSpPr>
        <p:grpSpPr>
          <a:xfrm>
            <a:off x="7892722" y="3320497"/>
            <a:ext cx="470809" cy="429992"/>
            <a:chOff x="2138250" y="-544500"/>
            <a:chExt cx="451875" cy="412700"/>
          </a:xfrm>
        </p:grpSpPr>
        <p:sp>
          <p:nvSpPr>
            <p:cNvPr id="589" name="Google Shape;589;p16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h="2499" w="1077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fill="none" h="2499" w="1077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2408425" y="-48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h="1077" w="2491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fill="none" h="1077" w="2491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h="2076" w="2068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fill="none" h="2076" w="2068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2501800" y="-444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h="2059" w="2084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fill="none" h="2059" w="2084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2306575" y="-446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h="2389" w="1601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fill="none" h="2389" w="1601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2454150" y="-473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h="1602" w="2389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fill="none" h="1602" w="2389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h="1593" w="2389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fill="none" h="1593" w="2389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2249825" y="-414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h="1619" w="2381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fill="none" h="1619" w="2381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2518525" y="-410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h="2381" w="1627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fill="none" h="2381" w="1627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2346175" y="-479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h="5184" w="7615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fill="none" h="5184" w="7615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2409700" y="-46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h="9868" w="15746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fill="none" h="9868" w="15746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2512600" y="-2982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0" name="Google Shape;6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075" y="1153575"/>
            <a:ext cx="4747798" cy="2917084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6"/>
          <p:cNvSpPr txBox="1"/>
          <p:nvPr/>
        </p:nvSpPr>
        <p:spPr>
          <a:xfrm>
            <a:off x="98875" y="912838"/>
            <a:ext cx="391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Although we really don’t know how the NOAA made their predictions…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16"/>
          <p:cNvSpPr txBox="1"/>
          <p:nvPr/>
        </p:nvSpPr>
        <p:spPr>
          <a:xfrm>
            <a:off x="98875" y="1596900"/>
            <a:ext cx="374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see they did a good job given the differences between actual and forecasted temperatures are small.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16"/>
          <p:cNvSpPr txBox="1"/>
          <p:nvPr/>
        </p:nvSpPr>
        <p:spPr>
          <a:xfrm>
            <a:off x="136975" y="2727213"/>
            <a:ext cx="36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visualization to the right shows a perfect prediction along the red line.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7"/>
          <p:cNvSpPr txBox="1"/>
          <p:nvPr>
            <p:ph type="title"/>
          </p:nvPr>
        </p:nvSpPr>
        <p:spPr>
          <a:xfrm>
            <a:off x="457200" y="3844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and Statistical Measures</a:t>
            </a:r>
            <a:endParaRPr/>
          </a:p>
        </p:txBody>
      </p:sp>
      <p:sp>
        <p:nvSpPr>
          <p:cNvPr id="629" name="Google Shape;629;p17"/>
          <p:cNvSpPr txBox="1"/>
          <p:nvPr/>
        </p:nvSpPr>
        <p:spPr>
          <a:xfrm>
            <a:off x="1270100" y="1186475"/>
            <a:ext cx="20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Mean Absolute Error(MAE)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17"/>
          <p:cNvSpPr txBox="1"/>
          <p:nvPr/>
        </p:nvSpPr>
        <p:spPr>
          <a:xfrm>
            <a:off x="5017375" y="1201925"/>
            <a:ext cx="285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Root Mean Squared Error (RMSE)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17"/>
          <p:cNvSpPr txBox="1"/>
          <p:nvPr/>
        </p:nvSpPr>
        <p:spPr>
          <a:xfrm>
            <a:off x="432375" y="1630425"/>
            <a:ext cx="3855300" cy="3306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17"/>
          <p:cNvSpPr txBox="1"/>
          <p:nvPr/>
        </p:nvSpPr>
        <p:spPr>
          <a:xfrm>
            <a:off x="4611300" y="1630425"/>
            <a:ext cx="3855300" cy="3306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17"/>
          <p:cNvSpPr txBox="1"/>
          <p:nvPr/>
        </p:nvSpPr>
        <p:spPr>
          <a:xfrm>
            <a:off x="639550" y="1846600"/>
            <a:ext cx="31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What is MAE?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17"/>
          <p:cNvSpPr txBox="1"/>
          <p:nvPr/>
        </p:nvSpPr>
        <p:spPr>
          <a:xfrm>
            <a:off x="4900300" y="1831150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What is RMSE?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17"/>
          <p:cNvSpPr txBox="1"/>
          <p:nvPr/>
        </p:nvSpPr>
        <p:spPr>
          <a:xfrm>
            <a:off x="522475" y="2215900"/>
            <a:ext cx="11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 this case…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17"/>
          <p:cNvSpPr txBox="1"/>
          <p:nvPr/>
        </p:nvSpPr>
        <p:spPr>
          <a:xfrm>
            <a:off x="522475" y="2569900"/>
            <a:ext cx="3197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MAE tells us on average how far off the weather forecasts are from the actual values.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7"/>
          <p:cNvSpPr txBox="1"/>
          <p:nvPr/>
        </p:nvSpPr>
        <p:spPr>
          <a:xfrm>
            <a:off x="522475" y="3199125"/>
            <a:ext cx="3704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Small MAE means forecasted values are close to the actual values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38" name="Google Shape;638;p17"/>
          <p:cNvGraphicFramePr/>
          <p:nvPr/>
        </p:nvGraphicFramePr>
        <p:xfrm>
          <a:off x="639550" y="44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{CE77EE76-BCD1-482B-AD5A-58BEE62A9678}</a:tableStyleId>
              </a:tblPr>
              <a:tblGrid>
                <a:gridCol w="1028700"/>
                <a:gridCol w="1028700"/>
                <a:gridCol w="1028700"/>
              </a:tblGrid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pm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C7B8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22°C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639" name="Google Shape;639;p17"/>
          <p:cNvGrpSpPr/>
          <p:nvPr/>
        </p:nvGrpSpPr>
        <p:grpSpPr>
          <a:xfrm>
            <a:off x="2979504" y="4484871"/>
            <a:ext cx="362384" cy="362223"/>
            <a:chOff x="2766050" y="-563975"/>
            <a:chExt cx="451850" cy="451650"/>
          </a:xfrm>
        </p:grpSpPr>
        <p:sp>
          <p:nvSpPr>
            <p:cNvPr id="640" name="Google Shape;640;p17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17"/>
          <p:cNvSpPr txBox="1"/>
          <p:nvPr/>
        </p:nvSpPr>
        <p:spPr>
          <a:xfrm>
            <a:off x="4729100" y="2168300"/>
            <a:ext cx="16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On the other hand…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17"/>
          <p:cNvSpPr txBox="1"/>
          <p:nvPr/>
        </p:nvSpPr>
        <p:spPr>
          <a:xfrm>
            <a:off x="4729100" y="2491275"/>
            <a:ext cx="34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RMSE measures the deviation of the predictions from the actual values.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17"/>
          <p:cNvSpPr txBox="1"/>
          <p:nvPr/>
        </p:nvSpPr>
        <p:spPr>
          <a:xfrm>
            <a:off x="4729100" y="3151400"/>
            <a:ext cx="3369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RMSE is small, it indicates that the forecast errors tend to be small as well.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94" name="Google Shape;694;p17"/>
          <p:cNvGraphicFramePr/>
          <p:nvPr/>
        </p:nvGraphicFramePr>
        <p:xfrm>
          <a:off x="4995900" y="44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{CE77EE76-BCD1-482B-AD5A-58BEE62A9678}</a:tableStyleId>
              </a:tblPr>
              <a:tblGrid>
                <a:gridCol w="1028700"/>
                <a:gridCol w="1028700"/>
                <a:gridCol w="1028700"/>
              </a:tblGrid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pm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1719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18°C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695" name="Google Shape;695;p17"/>
          <p:cNvGrpSpPr/>
          <p:nvPr/>
        </p:nvGrpSpPr>
        <p:grpSpPr>
          <a:xfrm>
            <a:off x="7363444" y="4536358"/>
            <a:ext cx="362359" cy="259262"/>
            <a:chOff x="887325" y="-499825"/>
            <a:chExt cx="451875" cy="323350"/>
          </a:xfrm>
        </p:grpSpPr>
        <p:sp>
          <p:nvSpPr>
            <p:cNvPr id="696" name="Google Shape;696;p17"/>
            <p:cNvSpPr/>
            <p:nvPr/>
          </p:nvSpPr>
          <p:spPr>
            <a:xfrm>
              <a:off x="1052900" y="-499825"/>
              <a:ext cx="286300" cy="229125"/>
            </a:xfrm>
            <a:custGeom>
              <a:rect b="b" l="l" r="r" t="t"/>
              <a:pathLst>
                <a:path extrusionOk="0" h="9165" w="11452">
                  <a:moveTo>
                    <a:pt x="5150" y="0"/>
                  </a:move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1052900" y="-499825"/>
              <a:ext cx="286300" cy="229125"/>
            </a:xfrm>
            <a:custGeom>
              <a:rect b="b" l="l" r="r" t="t"/>
              <a:pathLst>
                <a:path extrusionOk="0" fill="none" h="9165" w="11452">
                  <a:moveTo>
                    <a:pt x="10206" y="4413"/>
                  </a:move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lnTo>
                    <a:pt x="5150" y="0"/>
                  </a:lnTo>
                  <a:lnTo>
                    <a:pt x="5150" y="0"/>
                  </a:ln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06" y="44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1308050" y="-389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887325" y="-412600"/>
              <a:ext cx="376275" cy="236125"/>
            </a:xfrm>
            <a:custGeom>
              <a:rect b="b" l="l" r="r" t="t"/>
              <a:pathLst>
                <a:path extrusionOk="0" h="9445" w="15051">
                  <a:moveTo>
                    <a:pt x="7530" y="1"/>
                  </a:move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887325" y="-412600"/>
              <a:ext cx="376275" cy="236125"/>
            </a:xfrm>
            <a:custGeom>
              <a:rect b="b" l="l" r="r" t="t"/>
              <a:pathLst>
                <a:path extrusionOk="0" fill="none" h="9445" w="15051">
                  <a:moveTo>
                    <a:pt x="14305" y="3067"/>
                  </a:move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lnTo>
                    <a:pt x="7530" y="1"/>
                  </a:ln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305" y="30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1244950" y="-335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8"/>
          <p:cNvSpPr txBox="1"/>
          <p:nvPr>
            <p:ph type="title"/>
          </p:nvPr>
        </p:nvSpPr>
        <p:spPr>
          <a:xfrm>
            <a:off x="412175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done?</a:t>
            </a:r>
            <a:endParaRPr/>
          </a:p>
        </p:txBody>
      </p:sp>
      <p:pic>
        <p:nvPicPr>
          <p:cNvPr id="707" name="Google Shape;7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00" y="3099650"/>
            <a:ext cx="5215548" cy="20438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8" name="Google Shape;708;p18"/>
          <p:cNvSpPr txBox="1"/>
          <p:nvPr/>
        </p:nvSpPr>
        <p:spPr>
          <a:xfrm>
            <a:off x="243200" y="1117000"/>
            <a:ext cx="53328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took the difference between the predicted values and the actual values of temperature, and then took the average of these differences.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18"/>
          <p:cNvSpPr txBox="1"/>
          <p:nvPr/>
        </p:nvSpPr>
        <p:spPr>
          <a:xfrm>
            <a:off x="243200" y="1900650"/>
            <a:ext cx="51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My results show MT has the largest MAE and FL has the smallest MAE.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18"/>
          <p:cNvSpPr txBox="1"/>
          <p:nvPr/>
        </p:nvSpPr>
        <p:spPr>
          <a:xfrm>
            <a:off x="243200" y="2500150"/>
            <a:ext cx="51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Now let’s think…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18"/>
          <p:cNvSpPr txBox="1"/>
          <p:nvPr/>
        </p:nvSpPr>
        <p:spPr>
          <a:xfrm>
            <a:off x="243200" y="3008650"/>
            <a:ext cx="32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FL and MT are very geographically different states.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18"/>
          <p:cNvSpPr txBox="1"/>
          <p:nvPr/>
        </p:nvSpPr>
        <p:spPr>
          <a:xfrm>
            <a:off x="243200" y="3846350"/>
            <a:ext cx="51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Could this be investigated further?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Investigation</a:t>
            </a:r>
            <a:endParaRPr/>
          </a:p>
        </p:txBody>
      </p:sp>
      <p:sp>
        <p:nvSpPr>
          <p:cNvPr id="718" name="Google Shape;718;p19"/>
          <p:cNvSpPr txBox="1"/>
          <p:nvPr/>
        </p:nvSpPr>
        <p:spPr>
          <a:xfrm>
            <a:off x="684600" y="1125975"/>
            <a:ext cx="518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Research on this data allowed me to determine that the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distance_to_coast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variable is an important feature in predicting weather forecast accuracy.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19"/>
          <p:cNvSpPr txBox="1"/>
          <p:nvPr/>
        </p:nvSpPr>
        <p:spPr>
          <a:xfrm>
            <a:off x="3765300" y="2206925"/>
            <a:ext cx="51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Florida is a coastal state, and MT is landlocked which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may provide explanation on their MAE.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0" name="Google Shape;720;p19"/>
          <p:cNvGrpSpPr/>
          <p:nvPr/>
        </p:nvGrpSpPr>
        <p:grpSpPr>
          <a:xfrm>
            <a:off x="10" y="2558269"/>
            <a:ext cx="3864666" cy="2585354"/>
            <a:chOff x="235800" y="830650"/>
            <a:chExt cx="6978450" cy="4588844"/>
          </a:xfrm>
        </p:grpSpPr>
        <p:sp>
          <p:nvSpPr>
            <p:cNvPr id="721" name="Google Shape;721;p19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382344" y="3119608"/>
            <a:ext cx="362359" cy="259262"/>
            <a:chOff x="887325" y="-499825"/>
            <a:chExt cx="451875" cy="323350"/>
          </a:xfrm>
        </p:grpSpPr>
        <p:sp>
          <p:nvSpPr>
            <p:cNvPr id="728" name="Google Shape;728;p19"/>
            <p:cNvSpPr/>
            <p:nvPr/>
          </p:nvSpPr>
          <p:spPr>
            <a:xfrm>
              <a:off x="1052900" y="-499825"/>
              <a:ext cx="286300" cy="229125"/>
            </a:xfrm>
            <a:custGeom>
              <a:rect b="b" l="l" r="r" t="t"/>
              <a:pathLst>
                <a:path extrusionOk="0" h="9165" w="11452">
                  <a:moveTo>
                    <a:pt x="5150" y="0"/>
                  </a:move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1052900" y="-499825"/>
              <a:ext cx="286300" cy="229125"/>
            </a:xfrm>
            <a:custGeom>
              <a:rect b="b" l="l" r="r" t="t"/>
              <a:pathLst>
                <a:path extrusionOk="0" fill="none" h="9165" w="11452">
                  <a:moveTo>
                    <a:pt x="10206" y="4413"/>
                  </a:move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lnTo>
                    <a:pt x="5150" y="0"/>
                  </a:lnTo>
                  <a:lnTo>
                    <a:pt x="5150" y="0"/>
                  </a:ln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06" y="441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1308050" y="-389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887325" y="-412600"/>
              <a:ext cx="376275" cy="236125"/>
            </a:xfrm>
            <a:custGeom>
              <a:rect b="b" l="l" r="r" t="t"/>
              <a:pathLst>
                <a:path extrusionOk="0" h="9445" w="15051">
                  <a:moveTo>
                    <a:pt x="7530" y="1"/>
                  </a:move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887325" y="-412600"/>
              <a:ext cx="376275" cy="236125"/>
            </a:xfrm>
            <a:custGeom>
              <a:rect b="b" l="l" r="r" t="t"/>
              <a:pathLst>
                <a:path extrusionOk="0" fill="none" h="9445" w="15051">
                  <a:moveTo>
                    <a:pt x="14305" y="3067"/>
                  </a:move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lnTo>
                    <a:pt x="7530" y="1"/>
                  </a:ln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305" y="306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1244950" y="-335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19"/>
          <p:cNvGrpSpPr/>
          <p:nvPr/>
        </p:nvGrpSpPr>
        <p:grpSpPr>
          <a:xfrm>
            <a:off x="1900050" y="3837762"/>
            <a:ext cx="405987" cy="371392"/>
            <a:chOff x="2766050" y="-563975"/>
            <a:chExt cx="451850" cy="451650"/>
          </a:xfrm>
        </p:grpSpPr>
        <p:sp>
          <p:nvSpPr>
            <p:cNvPr id="735" name="Google Shape;735;p19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19"/>
          <p:cNvGrpSpPr/>
          <p:nvPr/>
        </p:nvGrpSpPr>
        <p:grpSpPr>
          <a:xfrm>
            <a:off x="2964738" y="3094085"/>
            <a:ext cx="291367" cy="310302"/>
            <a:chOff x="545850" y="3105625"/>
            <a:chExt cx="365764" cy="389630"/>
          </a:xfrm>
        </p:grpSpPr>
        <p:sp>
          <p:nvSpPr>
            <p:cNvPr id="787" name="Google Shape;787;p19"/>
            <p:cNvSpPr/>
            <p:nvPr/>
          </p:nvSpPr>
          <p:spPr>
            <a:xfrm>
              <a:off x="797572" y="3169152"/>
              <a:ext cx="114041" cy="201218"/>
            </a:xfrm>
            <a:custGeom>
              <a:rect b="b" l="l" r="r" t="t"/>
              <a:pathLst>
                <a:path extrusionOk="0" h="9334" w="5295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797572" y="3169152"/>
              <a:ext cx="114041" cy="201218"/>
            </a:xfrm>
            <a:custGeom>
              <a:rect b="b" l="l" r="r" t="t"/>
              <a:pathLst>
                <a:path extrusionOk="0" fill="none" h="9334" w="5295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882212" y="3219897"/>
              <a:ext cx="22" cy="2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45850" y="3105625"/>
              <a:ext cx="279126" cy="389630"/>
            </a:xfrm>
            <a:custGeom>
              <a:rect b="b" l="l" r="r" t="t"/>
              <a:pathLst>
                <a:path extrusionOk="0" h="18074" w="1296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545850" y="3105625"/>
              <a:ext cx="279126" cy="389630"/>
            </a:xfrm>
            <a:custGeom>
              <a:rect b="b" l="l" r="r" t="t"/>
              <a:pathLst>
                <a:path extrusionOk="0" fill="none" h="18074" w="1296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634151" y="3312461"/>
              <a:ext cx="22808" cy="22851"/>
            </a:xfrm>
            <a:custGeom>
              <a:rect b="b" l="l" r="r" t="t"/>
              <a:pathLst>
                <a:path extrusionOk="0" fill="none" h="1060" w="1059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648365" y="3299699"/>
              <a:ext cx="74089" cy="111754"/>
            </a:xfrm>
            <a:custGeom>
              <a:rect b="b" l="l" r="r" t="t"/>
              <a:pathLst>
                <a:path extrusionOk="0" fill="none" h="5184" w="344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710025" y="3377281"/>
              <a:ext cx="22830" cy="22851"/>
            </a:xfrm>
            <a:custGeom>
              <a:rect b="b" l="l" r="r" t="t"/>
              <a:pathLst>
                <a:path extrusionOk="0" fill="none" h="1060" w="106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721504" y="3400110"/>
              <a:ext cx="22" cy="2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6" name="Google Shape;7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24" y="2970125"/>
            <a:ext cx="4252725" cy="3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163" y="2939350"/>
            <a:ext cx="4941587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813" y="3530100"/>
            <a:ext cx="499829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990" y="782875"/>
            <a:ext cx="2807460" cy="11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20"/>
          <p:cNvGrpSpPr/>
          <p:nvPr/>
        </p:nvGrpSpPr>
        <p:grpSpPr>
          <a:xfrm>
            <a:off x="6296494" y="330539"/>
            <a:ext cx="1864642" cy="1512024"/>
            <a:chOff x="235800" y="830650"/>
            <a:chExt cx="6978450" cy="4588844"/>
          </a:xfrm>
        </p:grpSpPr>
        <p:sp>
          <p:nvSpPr>
            <p:cNvPr id="805" name="Google Shape;805;p20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Investigation</a:t>
            </a:r>
            <a:endParaRPr/>
          </a:p>
        </p:txBody>
      </p:sp>
      <p:grpSp>
        <p:nvGrpSpPr>
          <p:cNvPr id="812" name="Google Shape;812;p20"/>
          <p:cNvGrpSpPr/>
          <p:nvPr/>
        </p:nvGrpSpPr>
        <p:grpSpPr>
          <a:xfrm flipH="1">
            <a:off x="8161124" y="704753"/>
            <a:ext cx="702742" cy="1574366"/>
            <a:chOff x="457200" y="1081150"/>
            <a:chExt cx="2223165" cy="4504624"/>
          </a:xfrm>
        </p:grpSpPr>
        <p:sp>
          <p:nvSpPr>
            <p:cNvPr id="813" name="Google Shape;813;p20"/>
            <p:cNvSpPr/>
            <p:nvPr/>
          </p:nvSpPr>
          <p:spPr>
            <a:xfrm>
              <a:off x="1444589" y="1837064"/>
              <a:ext cx="930010" cy="661842"/>
            </a:xfrm>
            <a:custGeom>
              <a:rect b="b" l="l" r="r" t="t"/>
              <a:pathLst>
                <a:path extrusionOk="0" h="14391" w="20222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2353379" y="1902004"/>
              <a:ext cx="155584" cy="66318"/>
            </a:xfrm>
            <a:custGeom>
              <a:rect b="b" l="l" r="r" t="t"/>
              <a:pathLst>
                <a:path extrusionOk="0" h="1442" w="3383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2434692" y="1826900"/>
              <a:ext cx="195320" cy="175406"/>
            </a:xfrm>
            <a:custGeom>
              <a:rect b="b" l="l" r="r" t="t"/>
              <a:pathLst>
                <a:path extrusionOk="0" h="3814" w="4247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2416111" y="1843227"/>
              <a:ext cx="243471" cy="120218"/>
            </a:xfrm>
            <a:custGeom>
              <a:rect b="b" l="l" r="r" t="t"/>
              <a:pathLst>
                <a:path extrusionOk="0" h="2614" w="5294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2257533" y="1863141"/>
              <a:ext cx="422832" cy="223557"/>
            </a:xfrm>
            <a:custGeom>
              <a:rect b="b" l="l" r="r" t="t"/>
              <a:pathLst>
                <a:path extrusionOk="0" h="4861" w="9194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1144173" y="5242910"/>
              <a:ext cx="164828" cy="117550"/>
            </a:xfrm>
            <a:custGeom>
              <a:rect b="b" l="l" r="r" t="t"/>
              <a:pathLst>
                <a:path extrusionOk="0" h="2556" w="3584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1524568" y="5226123"/>
              <a:ext cx="159999" cy="133923"/>
            </a:xfrm>
            <a:custGeom>
              <a:rect b="b" l="l" r="r" t="t"/>
              <a:pathLst>
                <a:path extrusionOk="0" h="2912" w="3479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1490121" y="5320221"/>
              <a:ext cx="551374" cy="264672"/>
            </a:xfrm>
            <a:custGeom>
              <a:rect b="b" l="l" r="r" t="t"/>
              <a:pathLst>
                <a:path extrusionOk="0" h="5755" w="11989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1490535" y="5553949"/>
              <a:ext cx="550960" cy="30951"/>
            </a:xfrm>
            <a:custGeom>
              <a:rect b="b" l="l" r="r" t="t"/>
              <a:pathLst>
                <a:path extrusionOk="0" h="673" w="1198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solidFill>
              <a:srgbClr val="BD23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903822" y="2928762"/>
              <a:ext cx="781600" cy="497474"/>
            </a:xfrm>
            <a:custGeom>
              <a:rect b="b" l="l" r="r" t="t"/>
              <a:pathLst>
                <a:path extrusionOk="0" h="10817" w="16995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1335911" y="3230511"/>
              <a:ext cx="427707" cy="2011051"/>
            </a:xfrm>
            <a:custGeom>
              <a:rect b="b" l="l" r="r" t="t"/>
              <a:pathLst>
                <a:path extrusionOk="0" h="43728" w="930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909157" y="3184566"/>
              <a:ext cx="419751" cy="2064077"/>
            </a:xfrm>
            <a:custGeom>
              <a:rect b="b" l="l" r="r" t="t"/>
              <a:pathLst>
                <a:path extrusionOk="0" h="44881" w="9127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1037243" y="5303434"/>
              <a:ext cx="323448" cy="282333"/>
            </a:xfrm>
            <a:custGeom>
              <a:rect b="b" l="l" r="r" t="t"/>
              <a:pathLst>
                <a:path extrusionOk="0" h="6139" w="7033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1037243" y="5554363"/>
              <a:ext cx="323448" cy="31411"/>
            </a:xfrm>
            <a:custGeom>
              <a:rect b="b" l="l" r="r" t="t"/>
              <a:pathLst>
                <a:path extrusionOk="0" h="683" w="7033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rgbClr val="BD23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799560" y="1697021"/>
              <a:ext cx="895563" cy="1477383"/>
            </a:xfrm>
            <a:custGeom>
              <a:rect b="b" l="l" r="r" t="t"/>
              <a:pathLst>
                <a:path extrusionOk="0" h="32124" w="19473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1168917" y="1915709"/>
              <a:ext cx="225351" cy="1013942"/>
            </a:xfrm>
            <a:custGeom>
              <a:rect b="b" l="l" r="r" t="t"/>
              <a:pathLst>
                <a:path extrusionOk="0" h="22047" w="490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799560" y="1742966"/>
              <a:ext cx="895563" cy="1431439"/>
            </a:xfrm>
            <a:custGeom>
              <a:rect b="b" l="l" r="r" t="t"/>
              <a:pathLst>
                <a:path extrusionOk="0" h="31125" w="19473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1469333" y="2753810"/>
              <a:ext cx="189157" cy="93682"/>
            </a:xfrm>
            <a:custGeom>
              <a:rect b="b" l="l" r="r" t="t"/>
              <a:pathLst>
                <a:path extrusionOk="0" h="2037" w="4113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866707" y="2791339"/>
              <a:ext cx="244805" cy="158206"/>
            </a:xfrm>
            <a:custGeom>
              <a:rect b="b" l="l" r="r" t="t"/>
              <a:pathLst>
                <a:path extrusionOk="0" h="3440" w="5323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1280676" y="1755751"/>
              <a:ext cx="254969" cy="709580"/>
            </a:xfrm>
            <a:custGeom>
              <a:rect b="b" l="l" r="r" t="t"/>
              <a:pathLst>
                <a:path extrusionOk="0" h="15429" w="5544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994839" y="1730594"/>
              <a:ext cx="285874" cy="734736"/>
            </a:xfrm>
            <a:custGeom>
              <a:rect b="b" l="l" r="r" t="t"/>
              <a:pathLst>
                <a:path extrusionOk="0" h="15976" w="6216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1293507" y="2982203"/>
              <a:ext cx="32285" cy="32285"/>
            </a:xfrm>
            <a:custGeom>
              <a:rect b="b" l="l" r="r" t="t"/>
              <a:pathLst>
                <a:path extrusionOk="0" h="702" w="702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1286885" y="2862902"/>
              <a:ext cx="31871" cy="32331"/>
            </a:xfrm>
            <a:custGeom>
              <a:rect b="b" l="l" r="r" t="t"/>
              <a:pathLst>
                <a:path extrusionOk="0" h="703" w="693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1279802" y="2743646"/>
              <a:ext cx="32285" cy="31825"/>
            </a:xfrm>
            <a:custGeom>
              <a:rect b="b" l="l" r="r" t="t"/>
              <a:pathLst>
                <a:path extrusionOk="0" h="692" w="702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1273179" y="2624345"/>
              <a:ext cx="31871" cy="31871"/>
            </a:xfrm>
            <a:custGeom>
              <a:rect b="b" l="l" r="r" t="t"/>
              <a:pathLst>
                <a:path extrusionOk="0" h="693" w="693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1266097" y="2504629"/>
              <a:ext cx="32331" cy="32285"/>
            </a:xfrm>
            <a:custGeom>
              <a:rect b="b" l="l" r="r" t="t"/>
              <a:pathLst>
                <a:path extrusionOk="0" h="702" w="703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1080567" y="1081150"/>
              <a:ext cx="451990" cy="425040"/>
            </a:xfrm>
            <a:custGeom>
              <a:rect b="b" l="l" r="r" t="t"/>
              <a:pathLst>
                <a:path extrusionOk="0" h="9242" w="9828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1143300" y="1526898"/>
              <a:ext cx="220936" cy="229352"/>
            </a:xfrm>
            <a:custGeom>
              <a:rect b="b" l="l" r="r" t="t"/>
              <a:pathLst>
                <a:path extrusionOk="0" h="4987" w="4804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1374820" y="1211030"/>
              <a:ext cx="96349" cy="153331"/>
            </a:xfrm>
            <a:custGeom>
              <a:rect b="b" l="l" r="r" t="t"/>
              <a:pathLst>
                <a:path extrusionOk="0" h="3334" w="2095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1433137" y="1400560"/>
              <a:ext cx="56568" cy="118424"/>
            </a:xfrm>
            <a:custGeom>
              <a:rect b="b" l="l" r="r" t="t"/>
              <a:pathLst>
                <a:path extrusionOk="0" h="2575" w="123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1130468" y="1199532"/>
              <a:ext cx="336279" cy="463487"/>
            </a:xfrm>
            <a:custGeom>
              <a:rect b="b" l="l" r="r" t="t"/>
              <a:pathLst>
                <a:path extrusionOk="0" h="10078" w="7312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1161420" y="1418221"/>
              <a:ext cx="312824" cy="252301"/>
            </a:xfrm>
            <a:custGeom>
              <a:rect b="b" l="l" r="r" t="t"/>
              <a:pathLst>
                <a:path extrusionOk="0" h="5486" w="6802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1282469" y="1376231"/>
              <a:ext cx="22995" cy="41575"/>
            </a:xfrm>
            <a:custGeom>
              <a:rect b="b" l="l" r="r" t="t"/>
              <a:pathLst>
                <a:path extrusionOk="0" h="904" w="50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1396022" y="1375817"/>
              <a:ext cx="23455" cy="41989"/>
            </a:xfrm>
            <a:custGeom>
              <a:rect b="b" l="l" r="r" t="t"/>
              <a:pathLst>
                <a:path extrusionOk="0" h="913" w="51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1350951" y="1347072"/>
              <a:ext cx="48198" cy="107847"/>
            </a:xfrm>
            <a:custGeom>
              <a:rect b="b" l="l" r="r" t="t"/>
              <a:pathLst>
                <a:path extrusionOk="0" h="2345" w="1048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248022" y="1307750"/>
              <a:ext cx="62316" cy="49991"/>
            </a:xfrm>
            <a:custGeom>
              <a:rect b="b" l="l" r="r" t="t"/>
              <a:pathLst>
                <a:path extrusionOk="0" h="1087" w="1355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1384524" y="1307336"/>
              <a:ext cx="62776" cy="49945"/>
            </a:xfrm>
            <a:custGeom>
              <a:rect b="b" l="l" r="r" t="t"/>
              <a:pathLst>
                <a:path extrusionOk="0" h="1086" w="1365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1301924" y="1474330"/>
              <a:ext cx="123299" cy="44242"/>
            </a:xfrm>
            <a:custGeom>
              <a:rect b="b" l="l" r="r" t="t"/>
              <a:pathLst>
                <a:path extrusionOk="0" h="962" w="2681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1072151" y="1407183"/>
              <a:ext cx="87519" cy="134337"/>
            </a:xfrm>
            <a:custGeom>
              <a:rect b="b" l="l" r="r" t="t"/>
              <a:pathLst>
                <a:path extrusionOk="0" h="2921" w="1903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1130468" y="1199532"/>
              <a:ext cx="302246" cy="254969"/>
            </a:xfrm>
            <a:custGeom>
              <a:rect b="b" l="l" r="r" t="t"/>
              <a:pathLst>
                <a:path extrusionOk="0" h="5544" w="6572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1094273" y="1660319"/>
              <a:ext cx="174072" cy="220062"/>
            </a:xfrm>
            <a:custGeom>
              <a:rect b="b" l="l" r="r" t="t"/>
              <a:pathLst>
                <a:path extrusionOk="0" h="4785" w="3785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1267890" y="1678440"/>
              <a:ext cx="171451" cy="201942"/>
            </a:xfrm>
            <a:custGeom>
              <a:rect b="b" l="l" r="r" t="t"/>
              <a:pathLst>
                <a:path extrusionOk="0" h="4391" w="3728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1208239" y="1786704"/>
              <a:ext cx="117550" cy="163954"/>
            </a:xfrm>
            <a:custGeom>
              <a:rect b="b" l="l" r="r" t="t"/>
              <a:pathLst>
                <a:path extrusionOk="0" h="3565" w="2556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828718" y="3067012"/>
              <a:ext cx="321700" cy="284126"/>
            </a:xfrm>
            <a:custGeom>
              <a:rect b="b" l="l" r="r" t="t"/>
              <a:pathLst>
                <a:path extrusionOk="0" h="6178" w="6995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457200" y="1818484"/>
              <a:ext cx="606608" cy="1380206"/>
            </a:xfrm>
            <a:custGeom>
              <a:rect b="b" l="l" r="r" t="t"/>
              <a:pathLst>
                <a:path extrusionOk="0" h="30011" w="1319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20"/>
          <p:cNvSpPr/>
          <p:nvPr/>
        </p:nvSpPr>
        <p:spPr>
          <a:xfrm>
            <a:off x="7570225" y="782863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9" name="Google Shape;8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150" y="2279134"/>
            <a:ext cx="4637849" cy="2864366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0" name="Google Shape;860;p20"/>
          <p:cNvSpPr txBox="1"/>
          <p:nvPr/>
        </p:nvSpPr>
        <p:spPr>
          <a:xfrm>
            <a:off x="207175" y="966175"/>
            <a:ext cx="51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Finally, I looked at the mean temperature prediction error based on distance to the coast for both states.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20"/>
          <p:cNvSpPr txBox="1"/>
          <p:nvPr/>
        </p:nvSpPr>
        <p:spPr>
          <a:xfrm>
            <a:off x="162125" y="1707150"/>
            <a:ext cx="51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These results suggest that inland regions may be more challenging to    predict accurately.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20"/>
          <p:cNvSpPr txBox="1"/>
          <p:nvPr/>
        </p:nvSpPr>
        <p:spPr>
          <a:xfrm>
            <a:off x="207175" y="2279125"/>
            <a:ext cx="51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Possible Explanations: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20"/>
          <p:cNvSpPr txBox="1"/>
          <p:nvPr/>
        </p:nvSpPr>
        <p:spPr>
          <a:xfrm>
            <a:off x="315275" y="2738400"/>
            <a:ext cx="39456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Coastal areas generally experience more consistent weather patterns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Coastal regions are more likely to be influenced by ocean currents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Coastal areas may have more weather monitoring stations compared to inland regions.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869" name="Google Shape;869;p21"/>
          <p:cNvGrpSpPr/>
          <p:nvPr/>
        </p:nvGrpSpPr>
        <p:grpSpPr>
          <a:xfrm>
            <a:off x="1060673" y="4674788"/>
            <a:ext cx="7353438" cy="371400"/>
            <a:chOff x="1046523" y="3152463"/>
            <a:chExt cx="7353438" cy="371400"/>
          </a:xfrm>
        </p:grpSpPr>
        <p:sp>
          <p:nvSpPr>
            <p:cNvPr id="870" name="Google Shape;870;p21"/>
            <p:cNvSpPr/>
            <p:nvPr/>
          </p:nvSpPr>
          <p:spPr>
            <a:xfrm>
              <a:off x="1046523" y="3152463"/>
              <a:ext cx="7287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2150646" y="3152463"/>
              <a:ext cx="7287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3254769" y="3152463"/>
              <a:ext cx="7287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4358892" y="3152463"/>
              <a:ext cx="7287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5463015" y="3152463"/>
              <a:ext cx="7287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6567138" y="3152463"/>
              <a:ext cx="7287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71260" y="3152463"/>
              <a:ext cx="7287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7" name="Google Shape;877;p21"/>
          <p:cNvGrpSpPr/>
          <p:nvPr/>
        </p:nvGrpSpPr>
        <p:grpSpPr>
          <a:xfrm>
            <a:off x="457210" y="4675770"/>
            <a:ext cx="346707" cy="369292"/>
            <a:chOff x="545850" y="3105625"/>
            <a:chExt cx="365764" cy="389630"/>
          </a:xfrm>
        </p:grpSpPr>
        <p:sp>
          <p:nvSpPr>
            <p:cNvPr id="878" name="Google Shape;878;p21"/>
            <p:cNvSpPr/>
            <p:nvPr/>
          </p:nvSpPr>
          <p:spPr>
            <a:xfrm>
              <a:off x="797572" y="3169152"/>
              <a:ext cx="114041" cy="201218"/>
            </a:xfrm>
            <a:custGeom>
              <a:rect b="b" l="l" r="r" t="t"/>
              <a:pathLst>
                <a:path extrusionOk="0" h="9334" w="5295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7572" y="3169152"/>
              <a:ext cx="114041" cy="201218"/>
            </a:xfrm>
            <a:custGeom>
              <a:rect b="b" l="l" r="r" t="t"/>
              <a:pathLst>
                <a:path extrusionOk="0" fill="none" h="9334" w="5295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882212" y="3219897"/>
              <a:ext cx="22" cy="2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545850" y="3105625"/>
              <a:ext cx="279126" cy="389630"/>
            </a:xfrm>
            <a:custGeom>
              <a:rect b="b" l="l" r="r" t="t"/>
              <a:pathLst>
                <a:path extrusionOk="0" h="18074" w="1296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545850" y="3105625"/>
              <a:ext cx="279126" cy="389630"/>
            </a:xfrm>
            <a:custGeom>
              <a:rect b="b" l="l" r="r" t="t"/>
              <a:pathLst>
                <a:path extrusionOk="0" fill="none" h="18074" w="1296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634151" y="3312461"/>
              <a:ext cx="22808" cy="22851"/>
            </a:xfrm>
            <a:custGeom>
              <a:rect b="b" l="l" r="r" t="t"/>
              <a:pathLst>
                <a:path extrusionOk="0" fill="none" h="1060" w="1059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648365" y="3299699"/>
              <a:ext cx="74089" cy="111754"/>
            </a:xfrm>
            <a:custGeom>
              <a:rect b="b" l="l" r="r" t="t"/>
              <a:pathLst>
                <a:path extrusionOk="0" fill="none" h="5184" w="344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710025" y="3377281"/>
              <a:ext cx="22830" cy="22851"/>
            </a:xfrm>
            <a:custGeom>
              <a:rect b="b" l="l" r="r" t="t"/>
              <a:pathLst>
                <a:path extrusionOk="0" fill="none" h="1060" w="106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721504" y="3400110"/>
              <a:ext cx="22" cy="2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21"/>
          <p:cNvSpPr txBox="1"/>
          <p:nvPr/>
        </p:nvSpPr>
        <p:spPr>
          <a:xfrm>
            <a:off x="315275" y="999875"/>
            <a:ext cx="518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results suggest that distance to the coast is an important factor to consider when predicting temperature forecast errors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21"/>
          <p:cNvSpPr txBox="1"/>
          <p:nvPr/>
        </p:nvSpPr>
        <p:spPr>
          <a:xfrm>
            <a:off x="3891425" y="1774550"/>
            <a:ext cx="4206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MAE could be a  useful metric for evaluating the accuracy of weather forecasts.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21"/>
          <p:cNvSpPr txBox="1"/>
          <p:nvPr/>
        </p:nvSpPr>
        <p:spPr>
          <a:xfrm>
            <a:off x="457200" y="2594275"/>
            <a:ext cx="518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dataset can be further analyzed to gain better insights and understanding of the data it contains.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