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E2BDC8-BB68-4679-BCDD-53925745BE99}">
  <a:tblStyle styleId="{0FE2BDC8-BB68-4679-BCDD-53925745BE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e8009e00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e8009e00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Business Model Canvas Fine</a:t>
            </a:r>
            <a:endParaRPr sz="2400" dirty="0"/>
          </a:p>
        </p:txBody>
      </p:sp>
      <p:sp>
        <p:nvSpPr>
          <p:cNvPr id="380" name="Google Shape;380;p27"/>
          <p:cNvSpPr/>
          <p:nvPr/>
        </p:nvSpPr>
        <p:spPr>
          <a:xfrm>
            <a:off x="457100" y="855406"/>
            <a:ext cx="8229600" cy="387664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27"/>
          <p:cNvSpPr/>
          <p:nvPr/>
        </p:nvSpPr>
        <p:spPr>
          <a:xfrm>
            <a:off x="704250" y="1297859"/>
            <a:ext cx="1285800" cy="23849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15450" y="954045"/>
            <a:ext cx="1463380" cy="438926"/>
          </a:xfrm>
          <a:custGeom>
            <a:avLst/>
            <a:gdLst/>
            <a:ahLst/>
            <a:cxnLst/>
            <a:rect l="l" t="t" r="r" b="b"/>
            <a:pathLst>
              <a:path w="5031" h="1766" extrusionOk="0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Partenaires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3" name="Google Shape;383;p27"/>
          <p:cNvSpPr txBox="1"/>
          <p:nvPr/>
        </p:nvSpPr>
        <p:spPr>
          <a:xfrm>
            <a:off x="704240" y="1525696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Influenceurs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704240" y="2299142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Jeunes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3929107" y="1297859"/>
            <a:ext cx="1285800" cy="23849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3840313" y="954045"/>
            <a:ext cx="1463380" cy="438926"/>
          </a:xfrm>
          <a:custGeom>
            <a:avLst/>
            <a:gdLst/>
            <a:ahLst/>
            <a:cxnLst/>
            <a:rect l="l" t="t" r="r" b="b"/>
            <a:pathLst>
              <a:path w="5031" h="1766" extrusionOk="0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Valeurs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7" name="Google Shape;387;p27"/>
          <p:cNvSpPr txBox="1"/>
          <p:nvPr/>
        </p:nvSpPr>
        <p:spPr>
          <a:xfrm>
            <a:off x="3929103" y="1515862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Création d’une communauté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3818307" y="2125998"/>
            <a:ext cx="146338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Spécialisation</a:t>
            </a: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dans </a:t>
            </a: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l’alimentation</a:t>
            </a: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saine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153977" y="1297859"/>
            <a:ext cx="1285800" cy="17136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7"/>
          <p:cNvSpPr/>
          <p:nvPr/>
        </p:nvSpPr>
        <p:spPr>
          <a:xfrm>
            <a:off x="7065188" y="954045"/>
            <a:ext cx="1463380" cy="438926"/>
          </a:xfrm>
          <a:custGeom>
            <a:avLst/>
            <a:gdLst/>
            <a:ahLst/>
            <a:cxnLst/>
            <a:rect l="l" t="t" r="r" b="b"/>
            <a:pathLst>
              <a:path w="5031" h="1766" extrusionOk="0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Clients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1" name="Google Shape;391;p27"/>
          <p:cNvSpPr txBox="1"/>
          <p:nvPr/>
        </p:nvSpPr>
        <p:spPr>
          <a:xfrm>
            <a:off x="7153978" y="152569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Influenceurs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healthy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7"/>
          <p:cNvSpPr txBox="1"/>
          <p:nvPr/>
        </p:nvSpPr>
        <p:spPr>
          <a:xfrm>
            <a:off x="7153977" y="2131992"/>
            <a:ext cx="1285800" cy="7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Entreprises de l’alimentation saine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5541550" y="1297858"/>
            <a:ext cx="1285800" cy="9717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5452750" y="954045"/>
            <a:ext cx="1463380" cy="438926"/>
          </a:xfrm>
          <a:custGeom>
            <a:avLst/>
            <a:gdLst/>
            <a:ahLst/>
            <a:cxnLst/>
            <a:rect l="l" t="t" r="r" b="b"/>
            <a:pathLst>
              <a:path w="5031" h="1766" extrusionOk="0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 client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395;p27"/>
          <p:cNvSpPr txBox="1"/>
          <p:nvPr/>
        </p:nvSpPr>
        <p:spPr>
          <a:xfrm>
            <a:off x="5541540" y="149619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Publicité pour les clients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2316675" y="1297859"/>
            <a:ext cx="1285800" cy="10012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7"/>
          <p:cNvSpPr/>
          <p:nvPr/>
        </p:nvSpPr>
        <p:spPr>
          <a:xfrm>
            <a:off x="2227888" y="954045"/>
            <a:ext cx="1463380" cy="438926"/>
          </a:xfrm>
          <a:custGeom>
            <a:avLst/>
            <a:gdLst/>
            <a:ahLst/>
            <a:cxnLst/>
            <a:rect l="l" t="t" r="r" b="b"/>
            <a:pathLst>
              <a:path w="5031" h="1766" extrusionOk="0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Activités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8" name="Google Shape;398;p27"/>
          <p:cNvSpPr txBox="1"/>
          <p:nvPr/>
        </p:nvSpPr>
        <p:spPr>
          <a:xfrm>
            <a:off x="2316678" y="148636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Développement d’un réseau social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5550833" y="2731834"/>
            <a:ext cx="1285800" cy="9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7"/>
          <p:cNvSpPr/>
          <p:nvPr/>
        </p:nvSpPr>
        <p:spPr>
          <a:xfrm>
            <a:off x="5452750" y="2353231"/>
            <a:ext cx="1463380" cy="438926"/>
          </a:xfrm>
          <a:custGeom>
            <a:avLst/>
            <a:gdLst/>
            <a:ahLst/>
            <a:cxnLst/>
            <a:rect l="l" t="t" r="r" b="b"/>
            <a:pathLst>
              <a:path w="5031" h="1766" extrusionOk="0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Canaux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1" name="Google Shape;401;p27"/>
          <p:cNvSpPr txBox="1"/>
          <p:nvPr/>
        </p:nvSpPr>
        <p:spPr>
          <a:xfrm>
            <a:off x="5541540" y="292673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Réseau social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2316675" y="2717718"/>
            <a:ext cx="1285800" cy="9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7"/>
          <p:cNvSpPr/>
          <p:nvPr/>
        </p:nvSpPr>
        <p:spPr>
          <a:xfrm>
            <a:off x="2237180" y="2402562"/>
            <a:ext cx="1463380" cy="438926"/>
          </a:xfrm>
          <a:custGeom>
            <a:avLst/>
            <a:gdLst/>
            <a:ahLst/>
            <a:cxnLst/>
            <a:rect l="l" t="t" r="r" b="b"/>
            <a:pathLst>
              <a:path w="5031" h="1766" extrusionOk="0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Ressources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4" name="Google Shape;404;p27"/>
          <p:cNvSpPr txBox="1"/>
          <p:nvPr/>
        </p:nvSpPr>
        <p:spPr>
          <a:xfrm>
            <a:off x="2307377" y="295195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Contenu / Data set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7"/>
          <p:cNvSpPr txBox="1"/>
          <p:nvPr/>
        </p:nvSpPr>
        <p:spPr>
          <a:xfrm>
            <a:off x="704240" y="2915400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Intérêt dans le bien-être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27"/>
          <p:cNvSpPr txBox="1"/>
          <p:nvPr/>
        </p:nvSpPr>
        <p:spPr>
          <a:xfrm>
            <a:off x="3929103" y="2846575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Programme à réaliser en communauté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2078850" y="3884825"/>
            <a:ext cx="2422200" cy="60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sym typeface="Roboto"/>
              </a:rPr>
              <a:t>Salaires</a:t>
            </a: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, Marketing, </a:t>
            </a: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sym typeface="Roboto"/>
              </a:rPr>
              <a:t>Développement</a:t>
            </a: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sym typeface="Roboto"/>
              </a:rPr>
              <a:t>logiciel</a:t>
            </a:r>
            <a:endParaRPr dirty="0"/>
          </a:p>
        </p:txBody>
      </p:sp>
      <p:sp>
        <p:nvSpPr>
          <p:cNvPr id="409" name="Google Shape;409;p27"/>
          <p:cNvSpPr/>
          <p:nvPr/>
        </p:nvSpPr>
        <p:spPr>
          <a:xfrm>
            <a:off x="6017575" y="3897367"/>
            <a:ext cx="2422200" cy="5667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Publicités</a:t>
            </a: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Mise </a:t>
            </a: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avant</a:t>
            </a: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profils</a:t>
            </a: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clients</a:t>
            </a:r>
            <a:endParaRPr dirty="0"/>
          </a:p>
        </p:txBody>
      </p:sp>
      <p:sp>
        <p:nvSpPr>
          <p:cNvPr id="410" name="Google Shape;410;p27"/>
          <p:cNvSpPr/>
          <p:nvPr/>
        </p:nvSpPr>
        <p:spPr>
          <a:xfrm>
            <a:off x="704250" y="3897368"/>
            <a:ext cx="1463380" cy="566746"/>
          </a:xfrm>
          <a:custGeom>
            <a:avLst/>
            <a:gdLst/>
            <a:ahLst/>
            <a:cxnLst/>
            <a:rect l="l" t="t" r="r" b="b"/>
            <a:pathLst>
              <a:path w="5031" h="1766" extrusionOk="0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 de </a:t>
            </a:r>
            <a:r>
              <a:rPr lang="en-GB" b="1" dirty="0" err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coûts</a:t>
            </a:r>
            <a:endParaRPr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4642975" y="3933568"/>
            <a:ext cx="1463380" cy="530546"/>
          </a:xfrm>
          <a:custGeom>
            <a:avLst/>
            <a:gdLst/>
            <a:ahLst/>
            <a:cxnLst/>
            <a:rect l="l" t="t" r="r" b="b"/>
            <a:pathLst>
              <a:path w="5031" h="1766" extrusionOk="0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Revenus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vas Business Model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BEBEB"/>
      </a:lt2>
      <a:accent1>
        <a:srgbClr val="FF7B68"/>
      </a:accent1>
      <a:accent2>
        <a:srgbClr val="0B83C2"/>
      </a:accent2>
      <a:accent3>
        <a:srgbClr val="01B4C4"/>
      </a:accent3>
      <a:accent4>
        <a:srgbClr val="4BBCDC"/>
      </a:accent4>
      <a:accent5>
        <a:srgbClr val="096D77"/>
      </a:accent5>
      <a:accent6>
        <a:srgbClr val="E9BD3B"/>
      </a:accent6>
      <a:hlink>
        <a:srgbClr val="FF7B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70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Fira Sans Extra Condensed</vt:lpstr>
      <vt:lpstr>Roboto</vt:lpstr>
      <vt:lpstr>Canvas Business Model Infographics by Slidesgo</vt:lpstr>
      <vt:lpstr>Business Model Canvas 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business model infographics</dc:title>
  <cp:lastModifiedBy>Luc Mahoux</cp:lastModifiedBy>
  <cp:revision>3</cp:revision>
  <dcterms:modified xsi:type="dcterms:W3CDTF">2022-11-20T10:25:15Z</dcterms:modified>
</cp:coreProperties>
</file>