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1" r:id="rId2"/>
    <p:sldId id="257" r:id="rId3"/>
    <p:sldId id="258" r:id="rId4"/>
    <p:sldId id="256" r:id="rId5"/>
    <p:sldId id="259" r:id="rId6"/>
    <p:sldId id="262" r:id="rId7"/>
    <p:sldId id="265" r:id="rId8"/>
    <p:sldId id="260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78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6F083-E531-476C-88CC-9A6983243055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27CDB-27C6-4D4C-A7E6-55029E1EF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95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27CDB-27C6-4D4C-A7E6-55029E1EF62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30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27CDB-27C6-4D4C-A7E6-55029E1EF62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94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8F11-23EF-47E1-A45C-9CB913FB4E89}" type="datetime1">
              <a:rPr lang="fr-FR" smtClean="0"/>
              <a:t>02/05/2019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6FB9-E757-4FBE-B06A-9FCA920B5F4E}" type="datetime1">
              <a:rPr lang="fr-FR" smtClean="0"/>
              <a:t>02/05/2019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5130-F1F5-4329-AF58-581B96BB5C8D}" type="datetime1">
              <a:rPr lang="fr-FR" smtClean="0"/>
              <a:t>02/05/2019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61EA-1A69-4351-B9AB-58B88CB28C3C}" type="datetime1">
              <a:rPr lang="fr-FR" smtClean="0"/>
              <a:t>02/05/2019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54D8-5165-4F33-9B8D-C1CB91E89C14}" type="datetime1">
              <a:rPr lang="fr-FR" smtClean="0"/>
              <a:t>02/05/2019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4CA-3BA8-4DEE-928A-FA97AFC8C0CB}" type="datetime1">
              <a:rPr lang="fr-FR" smtClean="0"/>
              <a:t>02/05/2019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C928-E7C1-484C-92E2-B7D2AA8B1203}" type="datetime1">
              <a:rPr lang="fr-FR" smtClean="0"/>
              <a:t>02/05/2019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6BA9-EBC0-4812-A10A-0D92123839A9}" type="datetime1">
              <a:rPr lang="fr-FR" smtClean="0"/>
              <a:t>02/05/2019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58E7-FA1B-4ED9-B6B6-00F4DABE8E63}" type="datetime1">
              <a:rPr lang="fr-FR" smtClean="0"/>
              <a:t>02/05/2019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EE3F-9F3D-4C33-8D94-3051BD39FFB4}" type="datetime1">
              <a:rPr lang="fr-FR" smtClean="0"/>
              <a:t>02/05/2019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BBCF-E71E-4B0B-939F-523469006026}" type="datetime1">
              <a:rPr lang="fr-FR" smtClean="0"/>
              <a:t>02/05/2019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980B89A-B2B6-4D8C-BB5B-CC200E1077B2}" type="datetime1">
              <a:rPr lang="fr-FR" smtClean="0"/>
              <a:t>02/05/2019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69896" y="2204864"/>
            <a:ext cx="5904656" cy="1034577"/>
          </a:xfrm>
        </p:spPr>
        <p:txBody>
          <a:bodyPr>
            <a:normAutofit/>
          </a:bodyPr>
          <a:lstStyle/>
          <a:p>
            <a:r>
              <a:rPr lang="fr-FR" sz="6000" dirty="0" smtClean="0"/>
              <a:t>Projet </a:t>
            </a:r>
            <a:r>
              <a:rPr lang="fr-FR" sz="6000" dirty="0" err="1" smtClean="0"/>
              <a:t>Ask&amp;Pack</a:t>
            </a:r>
            <a:endParaRPr lang="fr-FR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5661248"/>
            <a:ext cx="2865512" cy="1144632"/>
          </a:xfrm>
        </p:spPr>
        <p:txBody>
          <a:bodyPr/>
          <a:lstStyle/>
          <a:p>
            <a:r>
              <a:rPr lang="fr-FR" dirty="0" smtClean="0"/>
              <a:t>PIETRZAK Raphael</a:t>
            </a:r>
          </a:p>
          <a:p>
            <a:r>
              <a:rPr lang="fr-FR" dirty="0" smtClean="0"/>
              <a:t>NICOLINI Célia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084168" y="133759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UE communication sans fil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987824" y="3212976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Présentation finale</a:t>
            </a:r>
            <a:endParaRPr lang="fr-FR" sz="3200" dirty="0"/>
          </a:p>
        </p:txBody>
      </p:sp>
      <p:sp>
        <p:nvSpPr>
          <p:cNvPr id="6" name="ZoneTexte 5"/>
          <p:cNvSpPr txBox="1"/>
          <p:nvPr/>
        </p:nvSpPr>
        <p:spPr>
          <a:xfrm>
            <a:off x="323528" y="133759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03/05/2019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85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315200" cy="1154097"/>
          </a:xfrm>
        </p:spPr>
        <p:txBody>
          <a:bodyPr>
            <a:normAutofit/>
          </a:bodyPr>
          <a:lstStyle/>
          <a:p>
            <a:r>
              <a:rPr lang="fr-FR" sz="4400" dirty="0" err="1" smtClean="0"/>
              <a:t>Github</a:t>
            </a:r>
            <a:endParaRPr lang="fr-FR" sz="44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2776"/>
            <a:ext cx="7319444" cy="4895949"/>
          </a:xfrm>
        </p:spPr>
      </p:pic>
    </p:spTree>
    <p:extLst>
      <p:ext uri="{BB962C8B-B14F-4D97-AF65-F5344CB8AC3E}">
        <p14:creationId xmlns:p14="http://schemas.microsoft.com/office/powerpoint/2010/main" val="60809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32756" y="476672"/>
            <a:ext cx="7632848" cy="792088"/>
          </a:xfrm>
        </p:spPr>
        <p:txBody>
          <a:bodyPr>
            <a:noAutofit/>
          </a:bodyPr>
          <a:lstStyle/>
          <a:p>
            <a:r>
              <a:rPr lang="fr-FR" sz="4400" dirty="0" smtClean="0"/>
              <a:t>Sommaire de la présentation</a:t>
            </a:r>
            <a:endParaRPr lang="fr-FR" sz="4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32756" y="1772816"/>
            <a:ext cx="8187716" cy="468052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-</a:t>
            </a:r>
            <a:r>
              <a:rPr lang="fr-FR" sz="3600" dirty="0"/>
              <a:t>P</a:t>
            </a:r>
            <a:r>
              <a:rPr lang="fr-FR" sz="3600" dirty="0" smtClean="0"/>
              <a:t>rojet et les objectifs</a:t>
            </a:r>
          </a:p>
          <a:p>
            <a:r>
              <a:rPr lang="fr-FR" sz="3600" dirty="0"/>
              <a:t>-Diagramme de Gantt</a:t>
            </a:r>
          </a:p>
          <a:p>
            <a:r>
              <a:rPr lang="fr-FR" sz="3600" dirty="0" smtClean="0"/>
              <a:t>-Les plaquettes</a:t>
            </a:r>
          </a:p>
          <a:p>
            <a:r>
              <a:rPr lang="fr-FR" sz="3600" dirty="0" smtClean="0"/>
              <a:t>-Mouvement des plaquettes</a:t>
            </a:r>
          </a:p>
          <a:p>
            <a:r>
              <a:rPr lang="fr-FR" sz="3600" dirty="0" smtClean="0"/>
              <a:t>-Les obstacles rencontrés</a:t>
            </a:r>
          </a:p>
          <a:p>
            <a:r>
              <a:rPr lang="fr-FR" sz="3600" dirty="0" smtClean="0"/>
              <a:t>-Améliorations possibles</a:t>
            </a:r>
          </a:p>
          <a:p>
            <a:r>
              <a:rPr lang="fr-FR" sz="3600" dirty="0" smtClean="0"/>
              <a:t>-Notre </a:t>
            </a:r>
            <a:r>
              <a:rPr lang="fr-FR" sz="3600" dirty="0" err="1" smtClean="0"/>
              <a:t>Github</a:t>
            </a:r>
            <a:r>
              <a:rPr lang="fr-FR" sz="3600" dirty="0" smtClean="0"/>
              <a:t> et le carnet de bord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0402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176284"/>
            <a:ext cx="7255867" cy="1080120"/>
          </a:xfrm>
        </p:spPr>
        <p:txBody>
          <a:bodyPr>
            <a:normAutofit/>
          </a:bodyPr>
          <a:lstStyle/>
          <a:p>
            <a:r>
              <a:rPr lang="fr-FR" sz="5400" dirty="0" smtClean="0"/>
              <a:t>Le Projet </a:t>
            </a:r>
            <a:r>
              <a:rPr lang="fr-FR" sz="5400" dirty="0" err="1" smtClean="0"/>
              <a:t>Ask&amp;Pack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9592" y="1484784"/>
            <a:ext cx="7776864" cy="1224136"/>
          </a:xfrm>
        </p:spPr>
        <p:txBody>
          <a:bodyPr>
            <a:noAutofit/>
          </a:bodyPr>
          <a:lstStyle/>
          <a:p>
            <a:r>
              <a:rPr lang="fr-FR" sz="2400" dirty="0" smtClean="0"/>
              <a:t>-Maquette d’un plieur de linge</a:t>
            </a:r>
          </a:p>
          <a:p>
            <a:r>
              <a:rPr lang="fr-FR" sz="2400" dirty="0" smtClean="0"/>
              <a:t>-Commandé par des moteurs reliés à l’</a:t>
            </a:r>
            <a:r>
              <a:rPr lang="fr-FR" sz="2400" dirty="0" err="1" smtClean="0"/>
              <a:t>arduino</a:t>
            </a:r>
            <a:endParaRPr lang="fr-FR" sz="2400" dirty="0" smtClean="0"/>
          </a:p>
          <a:p>
            <a:endParaRPr lang="fr-FR" sz="2400" dirty="0" smtClean="0"/>
          </a:p>
          <a:p>
            <a:endParaRPr lang="fr-FR" sz="4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910674"/>
            <a:ext cx="3488877" cy="335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6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" y="2862917"/>
            <a:ext cx="91440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30013" y="620688"/>
            <a:ext cx="7992888" cy="720080"/>
          </a:xfrm>
        </p:spPr>
        <p:txBody>
          <a:bodyPr>
            <a:noAutofit/>
          </a:bodyPr>
          <a:lstStyle/>
          <a:p>
            <a:r>
              <a:rPr lang="fr-FR" sz="5400" dirty="0" smtClean="0"/>
              <a:t>Répartition des tâches</a:t>
            </a:r>
            <a:endParaRPr lang="fr-FR" sz="5400" dirty="0"/>
          </a:p>
        </p:txBody>
      </p:sp>
      <p:sp>
        <p:nvSpPr>
          <p:cNvPr id="4" name="ZoneTexte 3"/>
          <p:cNvSpPr txBox="1"/>
          <p:nvPr/>
        </p:nvSpPr>
        <p:spPr>
          <a:xfrm>
            <a:off x="287625" y="3423510"/>
            <a:ext cx="766326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Formation du groupe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115615" y="3617842"/>
            <a:ext cx="766326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Recherche d’un projet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72000" y="3812027"/>
            <a:ext cx="766326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Collecte d’informations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646772" y="3988497"/>
            <a:ext cx="766326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Modélisations des pièces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652120" y="4389403"/>
            <a:ext cx="766326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Construction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4788024" y="4192901"/>
            <a:ext cx="766326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Présentation intermédiaire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-3276872" y="4567723"/>
            <a:ext cx="766326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050" dirty="0" smtClean="0">
                <a:solidFill>
                  <a:schemeClr val="bg1"/>
                </a:solidFill>
              </a:rPr>
              <a:t>Etude des servomoteurs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386397" y="4947070"/>
            <a:ext cx="3711213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050" dirty="0" smtClean="0">
                <a:solidFill>
                  <a:schemeClr val="bg1"/>
                </a:solidFill>
              </a:rPr>
              <a:t>Derniers correctifs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-1908720" y="4762754"/>
            <a:ext cx="7663269" cy="25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050" dirty="0" smtClean="0">
                <a:solidFill>
                  <a:schemeClr val="bg1"/>
                </a:solidFill>
              </a:rPr>
              <a:t>Développement du code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259632" y="5135488"/>
            <a:ext cx="766326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050" dirty="0" smtClean="0">
                <a:solidFill>
                  <a:schemeClr val="bg1"/>
                </a:solidFill>
              </a:rPr>
              <a:t>Présentation finale</a:t>
            </a:r>
          </a:p>
        </p:txBody>
      </p:sp>
    </p:spTree>
    <p:extLst>
      <p:ext uri="{BB962C8B-B14F-4D97-AF65-F5344CB8AC3E}">
        <p14:creationId xmlns:p14="http://schemas.microsoft.com/office/powerpoint/2010/main" val="3274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476673"/>
            <a:ext cx="7315200" cy="792088"/>
          </a:xfrm>
        </p:spPr>
        <p:txBody>
          <a:bodyPr>
            <a:noAutofit/>
          </a:bodyPr>
          <a:lstStyle/>
          <a:p>
            <a:r>
              <a:rPr lang="fr-FR" sz="5400" dirty="0" smtClean="0"/>
              <a:t>Les plaquettes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27739" y="1412776"/>
            <a:ext cx="7315200" cy="769102"/>
          </a:xfrm>
        </p:spPr>
        <p:txBody>
          <a:bodyPr>
            <a:noAutofit/>
          </a:bodyPr>
          <a:lstStyle/>
          <a:p>
            <a:r>
              <a:rPr lang="fr-FR" sz="3200" dirty="0" smtClean="0"/>
              <a:t>-Modélisation des plaquettes</a:t>
            </a:r>
            <a:endParaRPr lang="fr-FR" sz="32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50" b="47450"/>
          <a:stretch/>
        </p:blipFill>
        <p:spPr>
          <a:xfrm>
            <a:off x="949437" y="2181878"/>
            <a:ext cx="3478547" cy="208823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177394"/>
            <a:ext cx="2884546" cy="439248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5" r="6853" b="11496"/>
          <a:stretch/>
        </p:blipFill>
        <p:spPr>
          <a:xfrm>
            <a:off x="949437" y="4495043"/>
            <a:ext cx="344277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5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2980" y="116632"/>
            <a:ext cx="7315200" cy="1154097"/>
          </a:xfrm>
        </p:spPr>
        <p:txBody>
          <a:bodyPr>
            <a:normAutofit/>
          </a:bodyPr>
          <a:lstStyle/>
          <a:p>
            <a:r>
              <a:rPr lang="fr-FR" sz="5400" dirty="0" smtClean="0"/>
              <a:t>Les moteurs 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1449764"/>
            <a:ext cx="7315200" cy="64807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sz="3200" dirty="0" smtClean="0"/>
              <a:t>-Mise en marche des moteurs</a:t>
            </a:r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0" b="13382"/>
          <a:stretch/>
        </p:blipFill>
        <p:spPr>
          <a:xfrm>
            <a:off x="2411760" y="2131956"/>
            <a:ext cx="457200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315200" cy="1154097"/>
          </a:xfrm>
        </p:spPr>
        <p:txBody>
          <a:bodyPr>
            <a:noAutofit/>
          </a:bodyPr>
          <a:lstStyle/>
          <a:p>
            <a:r>
              <a:rPr lang="fr-FR" sz="4400" dirty="0" smtClean="0"/>
              <a:t>Branchement moteur/</a:t>
            </a:r>
            <a:r>
              <a:rPr lang="fr-FR" sz="4400" dirty="0" err="1" smtClean="0"/>
              <a:t>Arduino</a:t>
            </a:r>
            <a:r>
              <a:rPr lang="fr-FR" sz="4400" dirty="0"/>
              <a:t>/</a:t>
            </a:r>
            <a:r>
              <a:rPr lang="fr-FR" sz="4400" dirty="0" smtClean="0"/>
              <a:t>plaquettes</a:t>
            </a:r>
            <a:endParaRPr lang="fr-FR" sz="44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844824"/>
            <a:ext cx="3510389" cy="4680520"/>
          </a:xfrm>
        </p:spPr>
      </p:pic>
    </p:spTree>
    <p:extLst>
      <p:ext uri="{BB962C8B-B14F-4D97-AF65-F5344CB8AC3E}">
        <p14:creationId xmlns:p14="http://schemas.microsoft.com/office/powerpoint/2010/main" val="309764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476673"/>
            <a:ext cx="7315200" cy="792088"/>
          </a:xfrm>
        </p:spPr>
        <p:txBody>
          <a:bodyPr>
            <a:noAutofit/>
          </a:bodyPr>
          <a:lstStyle/>
          <a:p>
            <a:r>
              <a:rPr lang="fr-FR" dirty="0" smtClean="0"/>
              <a:t>Les obstacles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27584" y="1988840"/>
            <a:ext cx="7315200" cy="3384376"/>
          </a:xfrm>
        </p:spPr>
        <p:txBody>
          <a:bodyPr>
            <a:normAutofit/>
          </a:bodyPr>
          <a:lstStyle/>
          <a:p>
            <a:endParaRPr lang="fr-FR" sz="3200" dirty="0" smtClean="0"/>
          </a:p>
          <a:p>
            <a:r>
              <a:rPr lang="fr-FR" sz="3200" dirty="0" smtClean="0"/>
              <a:t>-L’impression des plaquettes</a:t>
            </a:r>
          </a:p>
          <a:p>
            <a:r>
              <a:rPr lang="fr-FR" sz="3200" dirty="0" smtClean="0"/>
              <a:t>-La mise en marche des moteurs avec le </a:t>
            </a:r>
            <a:r>
              <a:rPr lang="fr-FR" sz="3200" dirty="0" smtClean="0"/>
              <a:t>code</a:t>
            </a:r>
          </a:p>
          <a:p>
            <a:r>
              <a:rPr lang="fr-FR" sz="3200" dirty="0" smtClean="0"/>
              <a:t>-La fixation des moteurs aux plaquettes</a:t>
            </a:r>
            <a:r>
              <a:rPr lang="fr-FR" sz="3200" dirty="0" smtClean="0"/>
              <a:t> 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37340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24554"/>
            <a:ext cx="7315200" cy="1154097"/>
          </a:xfrm>
        </p:spPr>
        <p:txBody>
          <a:bodyPr>
            <a:normAutofit/>
          </a:bodyPr>
          <a:lstStyle/>
          <a:p>
            <a:r>
              <a:rPr lang="fr-FR" sz="4400" dirty="0" smtClean="0"/>
              <a:t>Amélioration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1988840"/>
            <a:ext cx="73152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sz="3200" dirty="0" smtClean="0"/>
              <a:t>-Fermeture </a:t>
            </a:r>
            <a:r>
              <a:rPr lang="fr-FR" sz="3200" dirty="0" err="1" smtClean="0"/>
              <a:t>complete</a:t>
            </a:r>
            <a:r>
              <a:rPr lang="fr-FR" sz="3200" dirty="0" smtClean="0"/>
              <a:t> des plaquettes</a:t>
            </a:r>
          </a:p>
          <a:p>
            <a:pPr marL="45720" indent="0">
              <a:buNone/>
            </a:pPr>
            <a:r>
              <a:rPr lang="fr-FR" sz="3200" dirty="0" smtClean="0"/>
              <a:t>-Plieur en taille réel</a:t>
            </a:r>
          </a:p>
          <a:p>
            <a:pPr marL="45720" indent="0">
              <a:buNone/>
            </a:pPr>
            <a:r>
              <a:rPr lang="fr-FR" sz="3200" dirty="0" smtClean="0"/>
              <a:t>-Adaptation pour </a:t>
            </a:r>
            <a:r>
              <a:rPr lang="fr-FR" sz="3200" dirty="0" err="1" smtClean="0"/>
              <a:t>vetements</a:t>
            </a:r>
            <a:r>
              <a:rPr lang="fr-FR" sz="3200" dirty="0" smtClean="0"/>
              <a:t> de </a:t>
            </a:r>
            <a:r>
              <a:rPr lang="fr-FR" sz="3200" dirty="0" err="1" smtClean="0"/>
              <a:t>differéntes</a:t>
            </a:r>
            <a:r>
              <a:rPr lang="fr-FR" sz="3200" dirty="0" smtClean="0"/>
              <a:t> formes</a:t>
            </a:r>
          </a:p>
        </p:txBody>
      </p:sp>
    </p:spTree>
    <p:extLst>
      <p:ext uri="{BB962C8B-B14F-4D97-AF65-F5344CB8AC3E}">
        <p14:creationId xmlns:p14="http://schemas.microsoft.com/office/powerpoint/2010/main" val="339472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409</TotalTime>
  <Words>152</Words>
  <Application>Microsoft Office PowerPoint</Application>
  <PresentationFormat>Affichage à l'écran (4:3)</PresentationFormat>
  <Paragraphs>45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Perspective</vt:lpstr>
      <vt:lpstr>Projet Ask&amp;Pack</vt:lpstr>
      <vt:lpstr>Sommaire de la présentation</vt:lpstr>
      <vt:lpstr>Le Projet Ask&amp;Pack</vt:lpstr>
      <vt:lpstr>Répartition des tâches</vt:lpstr>
      <vt:lpstr>Les plaquettes</vt:lpstr>
      <vt:lpstr>Les moteurs </vt:lpstr>
      <vt:lpstr>Branchement moteur/Arduino/plaquettes</vt:lpstr>
      <vt:lpstr>Les obstacles</vt:lpstr>
      <vt:lpstr>Amélioration</vt:lpstr>
      <vt:lpstr>Github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</dc:creator>
  <cp:lastModifiedBy>celia.nicolini@orange.fr</cp:lastModifiedBy>
  <cp:revision>27</cp:revision>
  <dcterms:created xsi:type="dcterms:W3CDTF">2019-04-07T20:20:30Z</dcterms:created>
  <dcterms:modified xsi:type="dcterms:W3CDTF">2019-05-02T15:43:32Z</dcterms:modified>
</cp:coreProperties>
</file>