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56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765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41AA-8856-4474-BCFB-8A15086A8868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41AA-8856-4474-BCFB-8A15086A8868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41AA-8856-4474-BCFB-8A15086A8868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41AA-8856-4474-BCFB-8A15086A8868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41AA-8856-4474-BCFB-8A15086A8868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41AA-8856-4474-BCFB-8A15086A8868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41AA-8856-4474-BCFB-8A15086A8868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41AA-8856-4474-BCFB-8A15086A8868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41AA-8856-4474-BCFB-8A15086A8868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41AA-8856-4474-BCFB-8A15086A8868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341AA-8856-4474-BCFB-8A15086A8868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33341AA-8856-4474-BCFB-8A15086A8868}" type="datetimeFigureOut">
              <a:rPr lang="fr-FR" smtClean="0"/>
              <a:t>08/04/2019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850974B-2DDD-4FB0-86F9-48736246C547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315200" cy="151216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intermédiaire du projet de CSF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7584" y="1916832"/>
            <a:ext cx="7315200" cy="4104456"/>
          </a:xfrm>
        </p:spPr>
        <p:txBody>
          <a:bodyPr>
            <a:normAutofit/>
          </a:bodyPr>
          <a:lstStyle/>
          <a:p>
            <a:r>
              <a:rPr lang="fr-FR" sz="4000" dirty="0" smtClean="0"/>
              <a:t>-Le projet</a:t>
            </a:r>
          </a:p>
          <a:p>
            <a:r>
              <a:rPr lang="fr-FR" sz="4000" dirty="0" smtClean="0"/>
              <a:t>-Les objectifs</a:t>
            </a:r>
          </a:p>
          <a:p>
            <a:r>
              <a:rPr lang="fr-FR" sz="4000" dirty="0" smtClean="0"/>
              <a:t>-Répartition des tâches</a:t>
            </a:r>
          </a:p>
          <a:p>
            <a:r>
              <a:rPr lang="fr-FR" sz="4000" dirty="0" smtClean="0"/>
              <a:t>-Les obstacles potentiels</a:t>
            </a:r>
          </a:p>
        </p:txBody>
      </p:sp>
    </p:spTree>
    <p:extLst>
      <p:ext uri="{BB962C8B-B14F-4D97-AF65-F5344CB8AC3E}">
        <p14:creationId xmlns:p14="http://schemas.microsoft.com/office/powerpoint/2010/main" val="2040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188640"/>
            <a:ext cx="7315200" cy="1080120"/>
          </a:xfrm>
        </p:spPr>
        <p:txBody>
          <a:bodyPr>
            <a:normAutofit/>
          </a:bodyPr>
          <a:lstStyle/>
          <a:p>
            <a:r>
              <a:rPr lang="fr-FR" sz="6000" dirty="0" smtClean="0"/>
              <a:t>Le Projet </a:t>
            </a:r>
            <a:r>
              <a:rPr lang="fr-FR" sz="6000" dirty="0" err="1" smtClean="0"/>
              <a:t>Ask&amp;Pack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99592" y="1772816"/>
            <a:ext cx="7776864" cy="1512168"/>
          </a:xfrm>
        </p:spPr>
        <p:txBody>
          <a:bodyPr>
            <a:noAutofit/>
          </a:bodyPr>
          <a:lstStyle/>
          <a:p>
            <a:r>
              <a:rPr lang="fr-FR" sz="4000" dirty="0" smtClean="0"/>
              <a:t>-Plieur de linge</a:t>
            </a:r>
          </a:p>
          <a:p>
            <a:r>
              <a:rPr lang="fr-FR" sz="4000" dirty="0" smtClean="0"/>
              <a:t>-Commandé par une application</a:t>
            </a:r>
            <a:endParaRPr lang="fr-FR" sz="4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284984"/>
            <a:ext cx="3488877" cy="33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476673"/>
            <a:ext cx="7315200" cy="792088"/>
          </a:xfrm>
        </p:spPr>
        <p:txBody>
          <a:bodyPr>
            <a:noAutofit/>
          </a:bodyPr>
          <a:lstStyle/>
          <a:p>
            <a:r>
              <a:rPr lang="fr-FR" sz="6000" dirty="0" smtClean="0"/>
              <a:t>Les objectifs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1600" y="2276872"/>
            <a:ext cx="7315200" cy="3960440"/>
          </a:xfrm>
        </p:spPr>
        <p:txBody>
          <a:bodyPr>
            <a:noAutofit/>
          </a:bodyPr>
          <a:lstStyle/>
          <a:p>
            <a:r>
              <a:rPr lang="fr-FR" sz="3200" dirty="0" smtClean="0"/>
              <a:t>-Réussir à plier des vêtements simples</a:t>
            </a:r>
          </a:p>
          <a:p>
            <a:r>
              <a:rPr lang="fr-FR" sz="3200" dirty="0" smtClean="0"/>
              <a:t>-Développer une application Android</a:t>
            </a:r>
          </a:p>
          <a:p>
            <a:r>
              <a:rPr lang="fr-FR" sz="3200" dirty="0" smtClean="0"/>
              <a:t>-Potentiellement plier des vêtements plus compliqués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6285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" y="2862917"/>
            <a:ext cx="91440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260648"/>
            <a:ext cx="7315200" cy="2016224"/>
          </a:xfrm>
        </p:spPr>
        <p:txBody>
          <a:bodyPr>
            <a:noAutofit/>
          </a:bodyPr>
          <a:lstStyle/>
          <a:p>
            <a:r>
              <a:rPr lang="fr-FR" sz="6000" dirty="0" smtClean="0"/>
              <a:t>Répartition des tâches</a:t>
            </a:r>
            <a:endParaRPr lang="fr-FR" sz="6000" dirty="0"/>
          </a:p>
        </p:txBody>
      </p:sp>
      <p:sp>
        <p:nvSpPr>
          <p:cNvPr id="4" name="ZoneTexte 3"/>
          <p:cNvSpPr txBox="1"/>
          <p:nvPr/>
        </p:nvSpPr>
        <p:spPr>
          <a:xfrm>
            <a:off x="287625" y="3423510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Formation du groupe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15615" y="3617842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Recherche d’un projet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572000" y="3812027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Collecte d’informations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646772" y="3988497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Modélisations des pièces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652120" y="4389403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Construction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788024" y="4192901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</a:rPr>
              <a:t>Présentation intermédiaire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-3276872" y="4567723"/>
            <a:ext cx="7663269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 smtClean="0">
                <a:solidFill>
                  <a:schemeClr val="bg1"/>
                </a:solidFill>
              </a:rPr>
              <a:t>Apprentissage Java pour Android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386397" y="4947070"/>
            <a:ext cx="371121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 smtClean="0">
                <a:solidFill>
                  <a:schemeClr val="bg1"/>
                </a:solidFill>
              </a:rPr>
              <a:t>Derniers correctifs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-1908720" y="4762754"/>
            <a:ext cx="7663269" cy="252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 smtClean="0">
                <a:solidFill>
                  <a:schemeClr val="bg1"/>
                </a:solidFill>
              </a:rPr>
              <a:t>Développement de l’application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259632" y="5135488"/>
            <a:ext cx="766326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FR" sz="1050" dirty="0" smtClean="0">
                <a:solidFill>
                  <a:schemeClr val="bg1"/>
                </a:solidFill>
              </a:rPr>
              <a:t>Présentation finale</a:t>
            </a:r>
          </a:p>
        </p:txBody>
      </p:sp>
    </p:spTree>
    <p:extLst>
      <p:ext uri="{BB962C8B-B14F-4D97-AF65-F5344CB8AC3E}">
        <p14:creationId xmlns:p14="http://schemas.microsoft.com/office/powerpoint/2010/main" val="3274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476673"/>
            <a:ext cx="7315200" cy="792088"/>
          </a:xfrm>
        </p:spPr>
        <p:txBody>
          <a:bodyPr>
            <a:noAutofit/>
          </a:bodyPr>
          <a:lstStyle/>
          <a:p>
            <a:r>
              <a:rPr lang="fr-FR" dirty="0" smtClean="0"/>
              <a:t>Les obstacles potentiels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27584" y="1988840"/>
            <a:ext cx="7315200" cy="3384376"/>
          </a:xfrm>
        </p:spPr>
        <p:txBody>
          <a:bodyPr>
            <a:normAutofit/>
          </a:bodyPr>
          <a:lstStyle/>
          <a:p>
            <a:r>
              <a:rPr lang="fr-FR" sz="3200" dirty="0" smtClean="0"/>
              <a:t>-La taille du plieur de linge</a:t>
            </a:r>
          </a:p>
          <a:p>
            <a:r>
              <a:rPr lang="fr-FR" sz="3200" smtClean="0"/>
              <a:t>-Adhérence </a:t>
            </a:r>
            <a:r>
              <a:rPr lang="fr-FR" sz="3200" dirty="0" smtClean="0"/>
              <a:t>de la matière</a:t>
            </a:r>
          </a:p>
          <a:p>
            <a:r>
              <a:rPr lang="fr-FR" sz="3200" dirty="0" smtClean="0"/>
              <a:t>-Complexité du langage de l’application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373401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154</TotalTime>
  <Words>102</Words>
  <Application>Microsoft Office PowerPoint</Application>
  <PresentationFormat>Affichage à l'écran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Wingdings</vt:lpstr>
      <vt:lpstr>Perspective</vt:lpstr>
      <vt:lpstr>Présentation intermédiaire du projet de CSF</vt:lpstr>
      <vt:lpstr>Le Projet Ask&amp;Pack</vt:lpstr>
      <vt:lpstr>Les objectifs</vt:lpstr>
      <vt:lpstr>Répartition des tâches</vt:lpstr>
      <vt:lpstr>Les obstacles potentiels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</dc:creator>
  <cp:lastModifiedBy>celia.nicolini@orange.fr</cp:lastModifiedBy>
  <cp:revision>13</cp:revision>
  <dcterms:created xsi:type="dcterms:W3CDTF">2019-04-07T20:20:30Z</dcterms:created>
  <dcterms:modified xsi:type="dcterms:W3CDTF">2019-04-08T11:22:31Z</dcterms:modified>
</cp:coreProperties>
</file>