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15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5400000">
            <a:off x="4496040" y="3186160"/>
            <a:ext cx="640008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1524001" y="228600"/>
            <a:ext cx="6400800" cy="6400080"/>
            <a:chOff x="-5791200" y="1518180"/>
            <a:chExt cx="6400800" cy="6400080"/>
          </a:xfrm>
        </p:grpSpPr>
        <p:sp>
          <p:nvSpPr>
            <p:cNvPr id="73" name="Rectangle 72"/>
            <p:cNvSpPr/>
            <p:nvPr/>
          </p:nvSpPr>
          <p:spPr>
            <a:xfrm>
              <a:off x="-5791200" y="1532060"/>
              <a:ext cx="640008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-2819040" y="4489620"/>
              <a:ext cx="640008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ustomShape 1"/>
          <p:cNvSpPr/>
          <p:nvPr/>
        </p:nvSpPr>
        <p:spPr>
          <a:xfrm>
            <a:off x="4267080" y="2971800"/>
            <a:ext cx="913680" cy="913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3352680" y="2057400"/>
            <a:ext cx="2742480" cy="2742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37" name="CustomShape 3"/>
          <p:cNvSpPr/>
          <p:nvPr/>
        </p:nvSpPr>
        <p:spPr>
          <a:xfrm>
            <a:off x="1981080" y="685800"/>
            <a:ext cx="5485680" cy="54856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38" name="CustomShape 4"/>
          <p:cNvSpPr/>
          <p:nvPr/>
        </p:nvSpPr>
        <p:spPr>
          <a:xfrm>
            <a:off x="1523880" y="228600"/>
            <a:ext cx="6400080" cy="64000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cxnSp>
        <p:nvCxnSpPr>
          <p:cNvPr id="39" name="Line 5"/>
          <p:cNvCxnSpPr/>
          <p:nvPr/>
        </p:nvCxnSpPr>
        <p:spPr>
          <a:prstGeom prst="line">
            <a:avLst/>
          </a:prstGeom>
          <a:ln w="1260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0" name="CustomShape 6"/>
          <p:cNvSpPr/>
          <p:nvPr/>
        </p:nvSpPr>
        <p:spPr>
          <a:xfrm>
            <a:off x="4282200" y="3970080"/>
            <a:ext cx="819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2*rad</a:t>
            </a:r>
            <a:endParaRPr/>
          </a:p>
        </p:txBody>
      </p:sp>
      <p:cxnSp>
        <p:nvCxnSpPr>
          <p:cNvPr id="41" name="Line 7"/>
          <p:cNvCxnSpPr/>
          <p:nvPr/>
        </p:nvCxnSpPr>
        <p:spPr>
          <a:prstGeom prst="line">
            <a:avLst/>
          </a:prstGeom>
          <a:ln w="1260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2" name="CustomShape 8"/>
          <p:cNvSpPr/>
          <p:nvPr/>
        </p:nvSpPr>
        <p:spPr>
          <a:xfrm>
            <a:off x="4238640" y="5802840"/>
            <a:ext cx="129132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Sx=8*rad</a:t>
            </a:r>
            <a:endParaRPr/>
          </a:p>
        </p:txBody>
      </p:sp>
      <p:sp>
        <p:nvSpPr>
          <p:cNvPr id="43" name="CustomShape 9"/>
          <p:cNvSpPr/>
          <p:nvPr/>
        </p:nvSpPr>
        <p:spPr>
          <a:xfrm>
            <a:off x="5241960" y="4193640"/>
            <a:ext cx="819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4*rad</a:t>
            </a:r>
            <a:endParaRPr/>
          </a:p>
        </p:txBody>
      </p:sp>
      <p:sp>
        <p:nvSpPr>
          <p:cNvPr id="44" name="CustomShape 10"/>
          <p:cNvSpPr/>
          <p:nvPr/>
        </p:nvSpPr>
        <p:spPr>
          <a:xfrm rot="16200000">
            <a:off x="3313980" y="2552827"/>
            <a:ext cx="6102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Left</a:t>
            </a:r>
            <a:endParaRPr dirty="0"/>
          </a:p>
        </p:txBody>
      </p:sp>
      <p:sp>
        <p:nvSpPr>
          <p:cNvPr id="45" name="CustomShape 11"/>
          <p:cNvSpPr/>
          <p:nvPr/>
        </p:nvSpPr>
        <p:spPr>
          <a:xfrm>
            <a:off x="4490280" y="1688040"/>
            <a:ext cx="56736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Top</a:t>
            </a:r>
            <a:endParaRPr/>
          </a:p>
        </p:txBody>
      </p:sp>
      <p:sp>
        <p:nvSpPr>
          <p:cNvPr id="46" name="CustomShape 12"/>
          <p:cNvSpPr/>
          <p:nvPr/>
        </p:nvSpPr>
        <p:spPr>
          <a:xfrm>
            <a:off x="4133520" y="4736160"/>
            <a:ext cx="102024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Bottom</a:t>
            </a:r>
            <a:endParaRPr/>
          </a:p>
        </p:txBody>
      </p:sp>
      <p:sp>
        <p:nvSpPr>
          <p:cNvPr id="47" name="CustomShape 13"/>
          <p:cNvSpPr/>
          <p:nvPr/>
        </p:nvSpPr>
        <p:spPr>
          <a:xfrm rot="16200000">
            <a:off x="5442480" y="2552828"/>
            <a:ext cx="7822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Right</a:t>
            </a:r>
            <a:endParaRPr dirty="0"/>
          </a:p>
        </p:txBody>
      </p:sp>
      <p:cxnSp>
        <p:nvCxnSpPr>
          <p:cNvPr id="48" name="Line 14"/>
          <p:cNvCxnSpPr/>
          <p:nvPr/>
        </p:nvCxnSpPr>
        <p:spPr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cxnSp>
        <p:nvCxnSpPr>
          <p:cNvPr id="50" name="Line 16"/>
          <p:cNvCxnSpPr/>
          <p:nvPr/>
        </p:nvCxnSpPr>
        <p:spPr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cxnSp>
        <p:nvCxnSpPr>
          <p:cNvPr id="51" name="Line 17"/>
          <p:cNvCxnSpPr/>
          <p:nvPr/>
        </p:nvCxnSpPr>
        <p:spPr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52" name="CustomShape 18"/>
          <p:cNvSpPr/>
          <p:nvPr/>
        </p:nvSpPr>
        <p:spPr>
          <a:xfrm>
            <a:off x="717840" y="5955120"/>
            <a:ext cx="3160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53" name="CustomShape 19"/>
          <p:cNvSpPr/>
          <p:nvPr/>
        </p:nvSpPr>
        <p:spPr>
          <a:xfrm>
            <a:off x="154440" y="5213880"/>
            <a:ext cx="3160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y</a:t>
            </a:r>
            <a:endParaRPr/>
          </a:p>
        </p:txBody>
      </p:sp>
      <p:cxnSp>
        <p:nvCxnSpPr>
          <p:cNvPr id="54" name="Line 20"/>
          <p:cNvCxnSpPr/>
          <p:nvPr/>
        </p:nvCxnSpPr>
        <p:spPr>
          <a:prstGeom prst="line">
            <a:avLst/>
          </a:prstGeom>
          <a:ln w="1260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5" name="CustomShape 21"/>
          <p:cNvSpPr/>
          <p:nvPr/>
        </p:nvSpPr>
        <p:spPr>
          <a:xfrm>
            <a:off x="4073040" y="6276960"/>
            <a:ext cx="206712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Sxo=sx+2*dpml</a:t>
            </a:r>
            <a:endParaRPr/>
          </a:p>
        </p:txBody>
      </p:sp>
      <p:sp>
        <p:nvSpPr>
          <p:cNvPr id="56" name="Line 22"/>
          <p:cNvSpPr/>
          <p:nvPr/>
        </p:nvSpPr>
        <p:spPr>
          <a:xfrm>
            <a:off x="1523880" y="1371600"/>
            <a:ext cx="64008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cxnSp>
        <p:nvCxnSpPr>
          <p:cNvPr id="57" name="Line 23"/>
          <p:cNvCxnSpPr/>
          <p:nvPr/>
        </p:nvCxnSpPr>
        <p:spPr>
          <a:prstGeom prst="line">
            <a:avLst/>
          </a:prstGeom>
          <a:ln w="1260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8" name="Line 24"/>
          <p:cNvSpPr/>
          <p:nvPr/>
        </p:nvSpPr>
        <p:spPr>
          <a:xfrm>
            <a:off x="1161360" y="3429000"/>
            <a:ext cx="7449120" cy="0"/>
          </a:xfrm>
          <a:prstGeom prst="line">
            <a:avLst/>
          </a:prstGeom>
          <a:ln w="9360" cap="rnd">
            <a:solidFill>
              <a:srgbClr val="4A7EBB"/>
            </a:solidFill>
            <a:custDash>
              <a:ds d="0" sp="2028000000"/>
            </a:custDash>
            <a:round/>
          </a:ln>
        </p:spPr>
      </p:sp>
      <p:sp>
        <p:nvSpPr>
          <p:cNvPr id="59" name="Line 25"/>
          <p:cNvSpPr/>
          <p:nvPr/>
        </p:nvSpPr>
        <p:spPr>
          <a:xfrm flipV="1">
            <a:off x="4736520" y="78840"/>
            <a:ext cx="0" cy="7162920"/>
          </a:xfrm>
          <a:prstGeom prst="line">
            <a:avLst/>
          </a:prstGeom>
          <a:ln w="9360" cap="rnd">
            <a:solidFill>
              <a:srgbClr val="4A7EBB"/>
            </a:solidFill>
            <a:custDash>
              <a:ds d="0" sp="2028000000"/>
            </a:custDash>
            <a:round/>
          </a:ln>
        </p:spPr>
      </p:sp>
      <p:sp>
        <p:nvSpPr>
          <p:cNvPr id="60" name="CustomShape 26"/>
          <p:cNvSpPr/>
          <p:nvPr/>
        </p:nvSpPr>
        <p:spPr>
          <a:xfrm rot="16200000">
            <a:off x="6796094" y="2371841"/>
            <a:ext cx="819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4*rad</a:t>
            </a:r>
            <a:endParaRPr dirty="0"/>
          </a:p>
        </p:txBody>
      </p:sp>
      <p:sp>
        <p:nvSpPr>
          <p:cNvPr id="61" name="CustomShape 27"/>
          <p:cNvSpPr/>
          <p:nvPr/>
        </p:nvSpPr>
        <p:spPr>
          <a:xfrm>
            <a:off x="5391720" y="860760"/>
            <a:ext cx="195876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Incident Source</a:t>
            </a:r>
            <a:endParaRPr/>
          </a:p>
        </p:txBody>
      </p:sp>
      <p:cxnSp>
        <p:nvCxnSpPr>
          <p:cNvPr id="62" name="Line 28"/>
          <p:cNvCxnSpPr/>
          <p:nvPr/>
        </p:nvCxnSpPr>
        <p:spPr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63" name="CustomShape 29"/>
          <p:cNvSpPr/>
          <p:nvPr/>
        </p:nvSpPr>
        <p:spPr>
          <a:xfrm>
            <a:off x="2007000" y="5072400"/>
            <a:ext cx="3050640" cy="455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200" dirty="0">
                <a:solidFill>
                  <a:srgbClr val="000000"/>
                </a:solidFill>
                <a:latin typeface="Calibri"/>
              </a:rPr>
              <a:t>transmission monitor</a:t>
            </a:r>
            <a:endParaRPr dirty="0"/>
          </a:p>
          <a:p>
            <a:r>
              <a:rPr lang="en-US" sz="1200" dirty="0">
                <a:solidFill>
                  <a:srgbClr val="000000"/>
                </a:solidFill>
                <a:latin typeface="Calibri"/>
              </a:rPr>
              <a:t>called “incident”</a:t>
            </a:r>
            <a:endParaRPr dirty="0"/>
          </a:p>
        </p:txBody>
      </p:sp>
      <p:cxnSp>
        <p:nvCxnSpPr>
          <p:cNvPr id="64" name="Line 30"/>
          <p:cNvCxnSpPr/>
          <p:nvPr/>
        </p:nvCxnSpPr>
        <p:spPr>
          <a:prstGeom prst="line">
            <a:avLst/>
          </a:prstGeom>
        </p:spPr>
      </p:cxnSp>
      <p:cxnSp>
        <p:nvCxnSpPr>
          <p:cNvPr id="3" name="Straight Arrow Connector 2"/>
          <p:cNvCxnSpPr/>
          <p:nvPr/>
        </p:nvCxnSpPr>
        <p:spPr>
          <a:xfrm>
            <a:off x="312480" y="6167160"/>
            <a:ext cx="297120" cy="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12480" y="5802840"/>
            <a:ext cx="0" cy="36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4"/>
          <p:cNvSpPr/>
          <p:nvPr/>
        </p:nvSpPr>
        <p:spPr>
          <a:xfrm>
            <a:off x="1159740" y="5638800"/>
            <a:ext cx="7449120" cy="0"/>
          </a:xfrm>
          <a:prstGeom prst="line">
            <a:avLst/>
          </a:prstGeom>
          <a:ln w="9360" cap="rnd">
            <a:solidFill>
              <a:srgbClr val="4A7EBB"/>
            </a:solidFill>
            <a:custDash>
              <a:ds d="0" sp="2028000000"/>
            </a:custDash>
            <a:round/>
          </a:ln>
        </p:spPr>
      </p:sp>
      <p:cxnSp>
        <p:nvCxnSpPr>
          <p:cNvPr id="4" name="Straight Arrow Connector 3"/>
          <p:cNvCxnSpPr/>
          <p:nvPr/>
        </p:nvCxnSpPr>
        <p:spPr>
          <a:xfrm>
            <a:off x="25146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576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95800" y="135996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816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436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008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934200" y="1371600"/>
            <a:ext cx="0" cy="31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3880" y="228600"/>
            <a:ext cx="640008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5181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290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672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530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150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484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781800" y="15240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1928" y="1600200"/>
            <a:ext cx="2057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With no cylinder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4871" y="12014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5728" y="2286000"/>
            <a:ext cx="22098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96633"/>
                </a:solidFill>
              </a:rPr>
              <a:t>Store flux seen by transmission monitor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728" y="3200400"/>
            <a:ext cx="22098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96633"/>
                </a:solidFill>
              </a:rPr>
              <a:t>Store flux seen in by</a:t>
            </a:r>
            <a:br>
              <a:rPr lang="en-US" sz="1400" dirty="0" smtClean="0">
                <a:solidFill>
                  <a:srgbClr val="996633"/>
                </a:solidFill>
              </a:rPr>
            </a:br>
            <a:r>
              <a:rPr lang="en-US" sz="1400" dirty="0" smtClean="0">
                <a:solidFill>
                  <a:srgbClr val="996633"/>
                </a:solidFill>
              </a:rPr>
              <a:t>top bottom, left and right monitors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1600200"/>
            <a:ext cx="2057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With cylinder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8543" y="12014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53350" y="2438400"/>
            <a:ext cx="2590800" cy="1219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rgbClr val="996633"/>
                </a:solidFill>
              </a:rPr>
              <a:t>Store fluxes through </a:t>
            </a:r>
            <a:br>
              <a:rPr lang="en-US" sz="1400" dirty="0" smtClean="0">
                <a:solidFill>
                  <a:srgbClr val="996633"/>
                </a:solidFill>
              </a:rPr>
            </a:br>
            <a:r>
              <a:rPr lang="en-US" sz="1400" dirty="0" smtClean="0">
                <a:solidFill>
                  <a:srgbClr val="996633"/>
                </a:solidFill>
              </a:rPr>
              <a:t>top, bottom, left and right monitors and subtract  fluxes </a:t>
            </a:r>
            <a:r>
              <a:rPr lang="en-US" sz="1400" dirty="0" err="1" smtClean="0">
                <a:solidFill>
                  <a:srgbClr val="996633"/>
                </a:solidFill>
              </a:rPr>
              <a:t>calcualted</a:t>
            </a:r>
            <a:r>
              <a:rPr lang="en-US" sz="1400" dirty="0" smtClean="0">
                <a:solidFill>
                  <a:srgbClr val="996633"/>
                </a:solidFill>
              </a:rPr>
              <a:t> in step 1. </a:t>
            </a:r>
          </a:p>
          <a:p>
            <a:pPr algn="just"/>
            <a:endParaRPr lang="en-US" sz="1400" dirty="0">
              <a:solidFill>
                <a:srgbClr val="996633"/>
              </a:solidFill>
            </a:endParaRPr>
          </a:p>
        </p:txBody>
      </p:sp>
      <p:cxnSp>
        <p:nvCxnSpPr>
          <p:cNvPr id="29" name="Elbow Connector 28"/>
          <p:cNvCxnSpPr>
            <a:stCxn id="23" idx="3"/>
            <a:endCxn id="27" idx="1"/>
          </p:cNvCxnSpPr>
          <p:nvPr/>
        </p:nvCxnSpPr>
        <p:spPr>
          <a:xfrm flipV="1">
            <a:off x="2365528" y="3048000"/>
            <a:ext cx="487822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3600" y="1614912"/>
            <a:ext cx="2057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With cylinder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6543" y="12161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1350" y="2590800"/>
            <a:ext cx="2590800" cy="838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rgbClr val="996633"/>
                </a:solidFill>
              </a:rPr>
              <a:t>Store flux through </a:t>
            </a:r>
            <a:br>
              <a:rPr lang="en-US" sz="1400" dirty="0" smtClean="0">
                <a:solidFill>
                  <a:srgbClr val="996633"/>
                </a:solidFill>
              </a:rPr>
            </a:br>
            <a:r>
              <a:rPr lang="en-US" sz="1400" dirty="0" smtClean="0">
                <a:solidFill>
                  <a:srgbClr val="996633"/>
                </a:solidFill>
              </a:rPr>
              <a:t>top, bottom, left and right monitors</a:t>
            </a:r>
            <a:endParaRPr lang="en-US" sz="1400" dirty="0">
              <a:solidFill>
                <a:srgbClr val="996633"/>
              </a:solidFill>
            </a:endParaRPr>
          </a:p>
        </p:txBody>
      </p:sp>
      <p:cxnSp>
        <p:nvCxnSpPr>
          <p:cNvPr id="33" name="Straight Arrow Connector 32"/>
          <p:cNvCxnSpPr>
            <a:stCxn id="18" idx="2"/>
            <a:endCxn id="22" idx="0"/>
          </p:cNvCxnSpPr>
          <p:nvPr/>
        </p:nvCxnSpPr>
        <p:spPr>
          <a:xfrm>
            <a:off x="1260628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23" idx="0"/>
          </p:cNvCxnSpPr>
          <p:nvPr/>
        </p:nvCxnSpPr>
        <p:spPr>
          <a:xfrm>
            <a:off x="1260628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1"/>
          </p:cNvCxnSpPr>
          <p:nvPr/>
        </p:nvCxnSpPr>
        <p:spPr>
          <a:xfrm>
            <a:off x="2289328" y="1790700"/>
            <a:ext cx="606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</p:cNvCxnSpPr>
          <p:nvPr/>
        </p:nvCxnSpPr>
        <p:spPr>
          <a:xfrm>
            <a:off x="39243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34" idx="1"/>
          </p:cNvCxnSpPr>
          <p:nvPr/>
        </p:nvCxnSpPr>
        <p:spPr>
          <a:xfrm>
            <a:off x="4953000" y="1790700"/>
            <a:ext cx="990600" cy="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>
            <a:off x="6972300" y="1995912"/>
            <a:ext cx="0" cy="59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02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Juluri</dc:creator>
  <cp:lastModifiedBy>Bala Juluri</cp:lastModifiedBy>
  <cp:revision>12</cp:revision>
  <dcterms:modified xsi:type="dcterms:W3CDTF">2012-02-22T05:01:10Z</dcterms:modified>
</cp:coreProperties>
</file>