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8" r:id="rId4"/>
    <p:sldId id="261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44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A677-F2CD-47A4-A3C9-0DE9B16C85FB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AB07-3582-4DB1-9FC7-91F9952D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2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A677-F2CD-47A4-A3C9-0DE9B16C85FB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AB07-3582-4DB1-9FC7-91F9952D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2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A677-F2CD-47A4-A3C9-0DE9B16C85FB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AB07-3582-4DB1-9FC7-91F9952D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2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A677-F2CD-47A4-A3C9-0DE9B16C85FB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AB07-3582-4DB1-9FC7-91F9952D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3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A677-F2CD-47A4-A3C9-0DE9B16C85FB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AB07-3582-4DB1-9FC7-91F9952D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2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A677-F2CD-47A4-A3C9-0DE9B16C85FB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AB07-3582-4DB1-9FC7-91F9952D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5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A677-F2CD-47A4-A3C9-0DE9B16C85FB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AB07-3582-4DB1-9FC7-91F9952D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4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A677-F2CD-47A4-A3C9-0DE9B16C85FB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AB07-3582-4DB1-9FC7-91F9952D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4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A677-F2CD-47A4-A3C9-0DE9B16C85FB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AB07-3582-4DB1-9FC7-91F9952D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7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A677-F2CD-47A4-A3C9-0DE9B16C85FB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AB07-3582-4DB1-9FC7-91F9952D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1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A677-F2CD-47A4-A3C9-0DE9B16C85FB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AB07-3582-4DB1-9FC7-91F9952D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3A677-F2CD-47A4-A3C9-0DE9B16C85FB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8AB07-3582-4DB1-9FC7-91F9952D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6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http://matplotlib.org/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77" y="1600200"/>
            <a:ext cx="779884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29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http://matplotlib.org/examples/index.html</a:t>
            </a:r>
            <a:endParaRPr 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1476"/>
            <a:ext cx="8229600" cy="442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2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http://matplotlib.org/examples/api/barchart_demo.html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021" y="1600200"/>
            <a:ext cx="639795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85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Barchart</a:t>
            </a:r>
            <a:r>
              <a:rPr lang="en-US" dirty="0" smtClean="0"/>
              <a:t> Example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&gt;&gt;&gt; 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env</a:t>
            </a:r>
            <a:r>
              <a:rPr lang="en-US" dirty="0" smtClean="0"/>
              <a:t> python</a:t>
            </a:r>
          </a:p>
          <a:p>
            <a:r>
              <a:rPr lang="en-US" dirty="0" smtClean="0"/>
              <a:t># a bar plot with </a:t>
            </a:r>
            <a:r>
              <a:rPr lang="en-US" dirty="0" err="1" smtClean="0"/>
              <a:t>errorbars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 = 5</a:t>
            </a:r>
          </a:p>
          <a:p>
            <a:r>
              <a:rPr lang="en-US" dirty="0" err="1" smtClean="0"/>
              <a:t>menMeans</a:t>
            </a:r>
            <a:r>
              <a:rPr lang="en-US" dirty="0" smtClean="0"/>
              <a:t> = (20, 35, 30, 35, 27)</a:t>
            </a:r>
          </a:p>
          <a:p>
            <a:r>
              <a:rPr lang="en-US" dirty="0" err="1" smtClean="0"/>
              <a:t>menStd</a:t>
            </a:r>
            <a:r>
              <a:rPr lang="en-US" dirty="0" smtClean="0"/>
              <a:t> = (2, 3, 4, 1, 2)</a:t>
            </a:r>
          </a:p>
          <a:p>
            <a:endParaRPr lang="en-US" dirty="0" smtClean="0"/>
          </a:p>
          <a:p>
            <a:r>
              <a:rPr lang="en-US" dirty="0" err="1" smtClean="0"/>
              <a:t>ind</a:t>
            </a:r>
            <a:r>
              <a:rPr lang="en-US" dirty="0" smtClean="0"/>
              <a:t> = </a:t>
            </a:r>
            <a:r>
              <a:rPr lang="en-US" dirty="0" err="1" smtClean="0"/>
              <a:t>np.arange</a:t>
            </a:r>
            <a:r>
              <a:rPr lang="en-US" dirty="0" smtClean="0"/>
              <a:t>(N)  # the x locations for the groups</a:t>
            </a:r>
          </a:p>
          <a:p>
            <a:r>
              <a:rPr lang="en-US" dirty="0" smtClean="0"/>
              <a:t>width = 0.35       # the width of the bars</a:t>
            </a:r>
          </a:p>
          <a:p>
            <a:endParaRPr lang="en-US" dirty="0" smtClean="0"/>
          </a:p>
          <a:p>
            <a:r>
              <a:rPr lang="en-US" dirty="0" smtClean="0"/>
              <a:t>fig, ax = </a:t>
            </a:r>
            <a:r>
              <a:rPr lang="en-US" dirty="0" err="1" smtClean="0"/>
              <a:t>plt.subplots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rects1 = </a:t>
            </a:r>
            <a:r>
              <a:rPr lang="en-US" dirty="0" err="1" smtClean="0"/>
              <a:t>ax.bar</a:t>
            </a:r>
            <a:r>
              <a:rPr lang="en-US" dirty="0" smtClean="0"/>
              <a:t>(</a:t>
            </a:r>
            <a:r>
              <a:rPr lang="en-US" dirty="0" err="1" smtClean="0"/>
              <a:t>ind</a:t>
            </a:r>
            <a:r>
              <a:rPr lang="en-US" dirty="0" smtClean="0"/>
              <a:t>, </a:t>
            </a:r>
            <a:r>
              <a:rPr lang="en-US" dirty="0" err="1" smtClean="0"/>
              <a:t>menMeans</a:t>
            </a:r>
            <a:r>
              <a:rPr lang="en-US" dirty="0" smtClean="0"/>
              <a:t>, width, color='r', </a:t>
            </a:r>
            <a:r>
              <a:rPr lang="en-US" dirty="0" err="1" smtClean="0"/>
              <a:t>yerr</a:t>
            </a:r>
            <a:r>
              <a:rPr lang="en-US" dirty="0" smtClean="0"/>
              <a:t>=</a:t>
            </a:r>
            <a:r>
              <a:rPr lang="en-US" dirty="0" err="1" smtClean="0"/>
              <a:t>menStd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womenMeans</a:t>
            </a:r>
            <a:r>
              <a:rPr lang="en-US" dirty="0" smtClean="0"/>
              <a:t> = (25, 32, 34, 20, 25)</a:t>
            </a:r>
          </a:p>
          <a:p>
            <a:r>
              <a:rPr lang="en-US" dirty="0" err="1" smtClean="0"/>
              <a:t>womenStd</a:t>
            </a:r>
            <a:r>
              <a:rPr lang="en-US" dirty="0" smtClean="0"/>
              <a:t> = (3, 5, 2, 3, 3)</a:t>
            </a:r>
          </a:p>
          <a:p>
            <a:r>
              <a:rPr lang="en-US" dirty="0" smtClean="0"/>
              <a:t>rects2 = </a:t>
            </a:r>
            <a:r>
              <a:rPr lang="en-US" dirty="0" err="1" smtClean="0"/>
              <a:t>ax.bar</a:t>
            </a:r>
            <a:r>
              <a:rPr lang="en-US" dirty="0" smtClean="0"/>
              <a:t>(</a:t>
            </a:r>
            <a:r>
              <a:rPr lang="en-US" dirty="0" err="1" smtClean="0"/>
              <a:t>ind</a:t>
            </a:r>
            <a:r>
              <a:rPr lang="en-US" dirty="0" smtClean="0"/>
              <a:t> + width, </a:t>
            </a:r>
            <a:r>
              <a:rPr lang="en-US" dirty="0" err="1" smtClean="0"/>
              <a:t>womenMeans</a:t>
            </a:r>
            <a:r>
              <a:rPr lang="en-US" dirty="0" smtClean="0"/>
              <a:t>, width, color='y', </a:t>
            </a:r>
            <a:r>
              <a:rPr lang="en-US" dirty="0" err="1" smtClean="0"/>
              <a:t>yerr</a:t>
            </a:r>
            <a:r>
              <a:rPr lang="en-US" dirty="0" smtClean="0"/>
              <a:t>=</a:t>
            </a:r>
            <a:r>
              <a:rPr lang="en-US" dirty="0" err="1" smtClean="0"/>
              <a:t>womenStd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# add some text for labels, title and axes ticks</a:t>
            </a:r>
          </a:p>
          <a:p>
            <a:r>
              <a:rPr lang="en-US" dirty="0" err="1" smtClean="0"/>
              <a:t>ax.set_ylabel</a:t>
            </a:r>
            <a:r>
              <a:rPr lang="en-US" dirty="0" smtClean="0"/>
              <a:t>('Scores')</a:t>
            </a:r>
          </a:p>
          <a:p>
            <a:r>
              <a:rPr lang="en-US" dirty="0" err="1" smtClean="0"/>
              <a:t>ax.set_title</a:t>
            </a:r>
            <a:r>
              <a:rPr lang="en-US" dirty="0" smtClean="0"/>
              <a:t>('Scores by group and gender')</a:t>
            </a:r>
          </a:p>
          <a:p>
            <a:r>
              <a:rPr lang="en-US" dirty="0" err="1" smtClean="0"/>
              <a:t>ax.set_xticks</a:t>
            </a:r>
            <a:r>
              <a:rPr lang="en-US" dirty="0" smtClean="0"/>
              <a:t>(</a:t>
            </a:r>
            <a:r>
              <a:rPr lang="en-US" dirty="0" err="1" smtClean="0"/>
              <a:t>ind</a:t>
            </a:r>
            <a:r>
              <a:rPr lang="en-US" dirty="0" smtClean="0"/>
              <a:t> + width)</a:t>
            </a:r>
          </a:p>
          <a:p>
            <a:r>
              <a:rPr lang="en-US" dirty="0" err="1" smtClean="0"/>
              <a:t>ax.set_xticklabels</a:t>
            </a:r>
            <a:r>
              <a:rPr lang="en-US" dirty="0" smtClean="0"/>
              <a:t>(('G1', 'G2', 'G3', 'G4', 'G5'))</a:t>
            </a:r>
          </a:p>
          <a:p>
            <a:endParaRPr lang="en-US" dirty="0" smtClean="0"/>
          </a:p>
          <a:p>
            <a:r>
              <a:rPr lang="en-US" dirty="0" err="1" smtClean="0"/>
              <a:t>ax.legend</a:t>
            </a:r>
            <a:r>
              <a:rPr lang="en-US" dirty="0" smtClean="0"/>
              <a:t>((rects1[0], rects2[0]), ('Men', 'Women'))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autolabel</a:t>
            </a:r>
            <a:r>
              <a:rPr lang="en-US" dirty="0" smtClean="0"/>
              <a:t>(</a:t>
            </a:r>
            <a:r>
              <a:rPr lang="en-US" dirty="0" err="1" smtClean="0"/>
              <a:t>rects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# attach some text labels</a:t>
            </a:r>
          </a:p>
          <a:p>
            <a:r>
              <a:rPr lang="en-US" dirty="0" smtClean="0"/>
              <a:t>    for </a:t>
            </a:r>
            <a:r>
              <a:rPr lang="en-US" dirty="0" err="1" smtClean="0"/>
              <a:t>rect</a:t>
            </a:r>
            <a:r>
              <a:rPr lang="en-US" dirty="0" smtClean="0"/>
              <a:t> in </a:t>
            </a:r>
            <a:r>
              <a:rPr lang="en-US" dirty="0" err="1" smtClean="0"/>
              <a:t>rects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height = </a:t>
            </a:r>
            <a:r>
              <a:rPr lang="en-US" dirty="0" err="1" smtClean="0"/>
              <a:t>rect.get_height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ax.text</a:t>
            </a:r>
            <a:r>
              <a:rPr lang="en-US" dirty="0" smtClean="0"/>
              <a:t>(</a:t>
            </a:r>
            <a:r>
              <a:rPr lang="en-US" dirty="0" err="1" smtClean="0"/>
              <a:t>rect.get_x</a:t>
            </a:r>
            <a:r>
              <a:rPr lang="en-US" dirty="0" smtClean="0"/>
              <a:t>() + </a:t>
            </a:r>
            <a:r>
              <a:rPr lang="en-US" dirty="0" err="1" smtClean="0"/>
              <a:t>rect.get_width</a:t>
            </a:r>
            <a:r>
              <a:rPr lang="en-US" dirty="0" smtClean="0"/>
              <a:t>()/2., 1.05*height,</a:t>
            </a:r>
          </a:p>
          <a:p>
            <a:r>
              <a:rPr lang="en-US" dirty="0" smtClean="0"/>
              <a:t>                '%d' % </a:t>
            </a:r>
            <a:r>
              <a:rPr lang="en-US" dirty="0" err="1" smtClean="0"/>
              <a:t>int</a:t>
            </a:r>
            <a:r>
              <a:rPr lang="en-US" dirty="0" smtClean="0"/>
              <a:t>(height),</a:t>
            </a:r>
          </a:p>
          <a:p>
            <a:r>
              <a:rPr lang="en-US" dirty="0" smtClean="0"/>
              <a:t>                ha='center', </a:t>
            </a:r>
            <a:r>
              <a:rPr lang="en-US" dirty="0" err="1" smtClean="0"/>
              <a:t>va</a:t>
            </a:r>
            <a:r>
              <a:rPr lang="en-US" dirty="0" smtClean="0"/>
              <a:t>='bottom')</a:t>
            </a:r>
          </a:p>
          <a:p>
            <a:endParaRPr lang="en-US" dirty="0" smtClean="0"/>
          </a:p>
          <a:p>
            <a:r>
              <a:rPr lang="en-US" dirty="0" err="1" smtClean="0"/>
              <a:t>autolabel</a:t>
            </a:r>
            <a:r>
              <a:rPr lang="en-US" dirty="0" smtClean="0"/>
              <a:t>(rects1)</a:t>
            </a:r>
          </a:p>
          <a:p>
            <a:r>
              <a:rPr lang="en-US" dirty="0" err="1" smtClean="0"/>
              <a:t>autolabel</a:t>
            </a:r>
            <a:r>
              <a:rPr lang="en-US" dirty="0" smtClean="0"/>
              <a:t>(rects2)</a:t>
            </a:r>
          </a:p>
          <a:p>
            <a:endParaRPr lang="en-US" dirty="0" smtClean="0"/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64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Execute .</a:t>
            </a:r>
            <a:r>
              <a:rPr lang="en-US" dirty="0" err="1" smtClean="0"/>
              <a:t>py</a:t>
            </a:r>
            <a:r>
              <a:rPr lang="en-US" dirty="0" smtClean="0"/>
              <a:t> file at command prompt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71" y="1600200"/>
            <a:ext cx="370785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83450"/>
            <a:ext cx="4038600" cy="435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883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251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http://matplotlib.org/</vt:lpstr>
      <vt:lpstr>http://matplotlib.org/examples/index.html</vt:lpstr>
      <vt:lpstr>http://matplotlib.org/examples/api/barchart_demo.html</vt:lpstr>
      <vt:lpstr>Barchart Example Code</vt:lpstr>
      <vt:lpstr>Execute .py file at command prompt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Celia Taylor</dc:creator>
  <cp:lastModifiedBy>Celia Taylor</cp:lastModifiedBy>
  <cp:revision>6</cp:revision>
  <dcterms:created xsi:type="dcterms:W3CDTF">2016-08-15T23:03:00Z</dcterms:created>
  <dcterms:modified xsi:type="dcterms:W3CDTF">2016-08-16T01:09:05Z</dcterms:modified>
</cp:coreProperties>
</file>