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99FF66"/>
    <a:srgbClr val="FFFF6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4660"/>
  </p:normalViewPr>
  <p:slideViewPr>
    <p:cSldViewPr>
      <p:cViewPr>
        <p:scale>
          <a:sx n="75" d="100"/>
          <a:sy n="75" d="100"/>
        </p:scale>
        <p:origin x="-1248" y="48"/>
      </p:cViewPr>
      <p:guideLst>
        <p:guide orient="horz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8498634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Круговая капча </a:t>
            </a:r>
            <a:r>
              <a:rPr lang="ru-RU" sz="2800" dirty="0" smtClean="0"/>
              <a:t>- CAPTCHA-тест</a:t>
            </a:r>
            <a:r>
              <a:rPr lang="ru-RU" sz="2800" dirty="0"/>
              <a:t>, </a:t>
            </a:r>
            <a:r>
              <a:rPr lang="ru-RU" sz="2800" dirty="0" smtClean="0"/>
              <a:t>в котором пользователю </a:t>
            </a:r>
            <a:r>
              <a:rPr lang="ru-RU" sz="2800" dirty="0"/>
              <a:t>предлагается картинка, повернутая на произвольный </a:t>
            </a:r>
            <a:r>
              <a:rPr lang="ru-RU" sz="2800" dirty="0" smtClean="0"/>
              <a:t>угол, решение </a:t>
            </a:r>
            <a:r>
              <a:rPr lang="ru-RU" sz="2800" dirty="0" err="1" smtClean="0"/>
              <a:t>капчи</a:t>
            </a:r>
            <a:r>
              <a:rPr lang="ru-RU" sz="2800" dirty="0" smtClean="0"/>
              <a:t> состоит в установке ее на место.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551003" y="2882036"/>
            <a:ext cx="8108775" cy="3084554"/>
            <a:chOff x="503286" y="1954174"/>
            <a:chExt cx="8108775" cy="3084554"/>
          </a:xfrm>
        </p:grpSpPr>
        <p:sp>
          <p:nvSpPr>
            <p:cNvPr id="14" name="Стрелка вправо 13"/>
            <p:cNvSpPr/>
            <p:nvPr/>
          </p:nvSpPr>
          <p:spPr>
            <a:xfrm>
              <a:off x="3798235" y="2600308"/>
              <a:ext cx="1944216" cy="185719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83" y="2222558"/>
              <a:ext cx="2611278" cy="2695022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52734">
              <a:off x="793879" y="2183176"/>
              <a:ext cx="2667093" cy="2694617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17" name="Прямая со стрелкой 16"/>
            <p:cNvCxnSpPr/>
            <p:nvPr/>
          </p:nvCxnSpPr>
          <p:spPr>
            <a:xfrm flipH="1">
              <a:off x="841445" y="4425682"/>
              <a:ext cx="318743" cy="223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6509218" y="2000222"/>
              <a:ext cx="179699" cy="349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Дуга 18"/>
            <p:cNvSpPr/>
            <p:nvPr/>
          </p:nvSpPr>
          <p:spPr>
            <a:xfrm>
              <a:off x="503286" y="1954174"/>
              <a:ext cx="3165808" cy="3084554"/>
            </a:xfrm>
            <a:prstGeom prst="arc">
              <a:avLst>
                <a:gd name="adj1" fmla="val 9109833"/>
                <a:gd name="adj2" fmla="val 13930024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92403" y="3244012"/>
              <a:ext cx="17558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/>
                <a:t>Поворот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218" y="243880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Перспективы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3528" y="1124745"/>
            <a:ext cx="8498634" cy="16561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smtClean="0"/>
              <a:t> 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8045" y="1196752"/>
            <a:ext cx="8229600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будет дорабатываться по следующим критериям:</a:t>
            </a:r>
          </a:p>
          <a:p>
            <a:r>
              <a:rPr lang="ru-RU" dirty="0"/>
              <a:t>Автоматизировать процесс случайной выборки подходящих картинок из </a:t>
            </a:r>
            <a:r>
              <a:rPr lang="ru-RU" dirty="0" smtClean="0"/>
              <a:t>Интернета (важно!)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321838" y="3717032"/>
            <a:ext cx="8498634" cy="280831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Доработать представление на мобильных телефонах</a:t>
            </a:r>
          </a:p>
          <a:p>
            <a:r>
              <a:rPr lang="ru-RU" sz="2800" dirty="0"/>
              <a:t>Улучшить безопасность </a:t>
            </a:r>
            <a:r>
              <a:rPr lang="ru-RU" sz="2800" dirty="0" smtClean="0"/>
              <a:t>системы</a:t>
            </a:r>
          </a:p>
          <a:p>
            <a:r>
              <a:rPr lang="ru-RU" sz="2800" dirty="0" smtClean="0"/>
              <a:t>Сделать устойчивой к различным сбоям</a:t>
            </a:r>
            <a:endParaRPr lang="ru-RU" sz="2800" dirty="0"/>
          </a:p>
          <a:p>
            <a:pPr marL="0" indent="0">
              <a:buFont typeface="Arial" pitchFamily="34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4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13324</TotalTime>
  <Words>60</Words>
  <Application>Microsoft Office PowerPoint</Application>
  <PresentationFormat>Экран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cCAPTCHA</vt:lpstr>
      <vt:lpstr>Перспективы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 – образовательная школа МГУ</dc:title>
  <dc:creator>win</dc:creator>
  <cp:lastModifiedBy>elluzion</cp:lastModifiedBy>
  <cp:revision>91</cp:revision>
  <dcterms:created xsi:type="dcterms:W3CDTF">2014-03-15T18:43:25Z</dcterms:created>
  <dcterms:modified xsi:type="dcterms:W3CDTF">2014-08-25T10:09:28Z</dcterms:modified>
</cp:coreProperties>
</file>