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75" r:id="rId5"/>
    <p:sldId id="277" r:id="rId6"/>
    <p:sldId id="279" r:id="rId7"/>
    <p:sldId id="278" r:id="rId8"/>
    <p:sldId id="280" r:id="rId9"/>
    <p:sldId id="281" r:id="rId10"/>
    <p:sldId id="282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CC"/>
    <a:srgbClr val="99FF66"/>
    <a:srgbClr val="FFFF66"/>
    <a:srgbClr val="9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4660"/>
  </p:normalViewPr>
  <p:slideViewPr>
    <p:cSldViewPr>
      <p:cViewPr varScale="1">
        <p:scale>
          <a:sx n="66" d="100"/>
          <a:sy n="66" d="100"/>
        </p:scale>
        <p:origin x="-798" y="-102"/>
      </p:cViewPr>
      <p:guideLst>
        <p:guide orient="horz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7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4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1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1F5C-FE5C-4EC0-8191-4FC955A08BB6}" type="datetimeFigureOut">
              <a:rPr lang="ru-RU" smtClean="0"/>
              <a:t>25.08.2014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B66-9ED3-4B80-BB12-753E5D317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874" y="1844824"/>
            <a:ext cx="6588125" cy="1470025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Круговая капча </a:t>
            </a:r>
            <a:r>
              <a:rPr lang="ru-RU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555874" y="3543151"/>
            <a:ext cx="6589287" cy="2334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Поконечный Эдуард</a:t>
            </a:r>
          </a:p>
          <a:p>
            <a:pPr algn="l"/>
            <a:r>
              <a:rPr lang="ru-RU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11 класс</a:t>
            </a:r>
          </a:p>
          <a:p>
            <a:pPr algn="l"/>
            <a:endParaRPr lang="ru-RU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Руководитель: </a:t>
            </a:r>
          </a:p>
          <a:p>
            <a:pPr algn="l"/>
            <a:r>
              <a:rPr lang="ru-RU" sz="1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Гусев Алексей Дмитриевич, Федотов </a:t>
            </a:r>
            <a:r>
              <a:rPr lang="ru-RU" sz="18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Артем Андреевич</a:t>
            </a:r>
            <a:endParaRPr lang="ru-RU" sz="1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Переспективы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Проект будет дорабатываться по следующим критериям:</a:t>
            </a:r>
          </a:p>
          <a:p>
            <a:r>
              <a:rPr lang="ru-RU" sz="3600" dirty="0" smtClean="0"/>
              <a:t>Автоматизировать процесс случайной выборки подходящих картинок из Интернета</a:t>
            </a:r>
          </a:p>
          <a:p>
            <a:r>
              <a:rPr lang="ru-RU" sz="3600" dirty="0" smtClean="0"/>
              <a:t>Доработать представление на мобильных телефонах</a:t>
            </a:r>
          </a:p>
          <a:p>
            <a:r>
              <a:rPr lang="ru-RU" sz="3600" dirty="0" smtClean="0"/>
              <a:t>Улучшить безопасность системы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948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8072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endParaRPr lang="ru-RU" sz="6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D:\Школы\banner-fn\la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61" y="2783964"/>
            <a:ext cx="2995135" cy="27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Школы\banner-fn\lana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02157"/>
            <a:ext cx="3418650" cy="31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4274" y="604393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www.lanat.ru</a:t>
            </a:r>
            <a:endParaRPr lang="ru-RU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Что такое капча?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052736"/>
            <a:ext cx="7992888" cy="3775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</a:t>
            </a:r>
            <a:r>
              <a:rPr lang="arn-CL" dirty="0" smtClean="0"/>
              <a:t>á</a:t>
            </a:r>
            <a:r>
              <a:rPr lang="ru-RU" dirty="0" err="1" smtClean="0"/>
              <a:t>пча</a:t>
            </a:r>
            <a:r>
              <a:rPr lang="ru-RU" dirty="0" smtClean="0"/>
              <a:t> (от англ. сокр. CAPTCHA) — компьютерный тест, позволяющий определить, кем является пользователь системы: человеком или компьютером.  Самый распространенный вид – текстовые </a:t>
            </a:r>
            <a:r>
              <a:rPr lang="ru-RU" dirty="0" err="1" smtClean="0"/>
              <a:t>капчи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4536504" cy="1843405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5220072" y="4077072"/>
            <a:ext cx="3600400" cy="207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i="1" dirty="0" smtClean="0"/>
              <a:t>Пример распространенной текстовой </a:t>
            </a:r>
            <a:r>
              <a:rPr lang="ru-RU" sz="2800" i="1" dirty="0" err="1" smtClean="0"/>
              <a:t>капчи</a:t>
            </a:r>
            <a:r>
              <a:rPr lang="ru-RU" sz="2800" i="1" dirty="0" smtClean="0"/>
              <a:t> от </a:t>
            </a:r>
            <a:r>
              <a:rPr lang="ru-RU" sz="2800" i="1" dirty="0" err="1" smtClean="0"/>
              <a:t>Google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17445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Чем плохи текстовые </a:t>
            </a:r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капчи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24536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Иногда сложно распознать даже человеку</a:t>
            </a:r>
          </a:p>
          <a:p>
            <a:r>
              <a:rPr lang="ru-RU" sz="3600" dirty="0" smtClean="0"/>
              <a:t>Трудно для людей с плохим зрением</a:t>
            </a:r>
          </a:p>
          <a:p>
            <a:r>
              <a:rPr lang="ru-RU" sz="3600" dirty="0" smtClean="0"/>
              <a:t>Очень неудобно вводить символы, особенно на сенсорных устройствах</a:t>
            </a:r>
          </a:p>
          <a:p>
            <a:r>
              <a:rPr lang="ru-RU" sz="3600" dirty="0" smtClean="0"/>
              <a:t>Для большинства текстовых </a:t>
            </a:r>
            <a:r>
              <a:rPr lang="ru-RU" sz="3600" dirty="0" err="1" smtClean="0"/>
              <a:t>капч</a:t>
            </a:r>
            <a:r>
              <a:rPr lang="ru-RU" sz="3600" dirty="0" smtClean="0"/>
              <a:t> придуманы алгоритмы распознавания компьютером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331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 smtClean="0"/>
              <a:t>Круговая капча (англ. «</a:t>
            </a:r>
            <a:r>
              <a:rPr lang="ru-RU" sz="3600" dirty="0" err="1" smtClean="0"/>
              <a:t>Circle</a:t>
            </a:r>
            <a:r>
              <a:rPr lang="ru-RU" sz="3600" dirty="0" smtClean="0"/>
              <a:t> CAPTCHA») – тот же CAPTCHA-тест, но в нем пользователю предлагается картинка, повернутая на произвольный угол. Установка ее на место посредством поворота (мышью, например) и есть решение </a:t>
            </a:r>
            <a:r>
              <a:rPr lang="ru-RU" sz="3600" dirty="0" err="1" smtClean="0"/>
              <a:t>капчи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573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Основная идея </a:t>
            </a:r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cCAPTCHA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798235" y="2600308"/>
            <a:ext cx="1944216" cy="18571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83" y="2222558"/>
            <a:ext cx="2611278" cy="2695022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52734">
            <a:off x="793879" y="2183176"/>
            <a:ext cx="2667093" cy="2694617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841445" y="4425682"/>
            <a:ext cx="318743" cy="2234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6509218" y="2000222"/>
            <a:ext cx="179699" cy="349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/>
          <p:cNvSpPr/>
          <p:nvPr/>
        </p:nvSpPr>
        <p:spPr>
          <a:xfrm>
            <a:off x="503286" y="1954174"/>
            <a:ext cx="3165808" cy="3084554"/>
          </a:xfrm>
          <a:prstGeom prst="arc">
            <a:avLst>
              <a:gd name="adj1" fmla="val 9109833"/>
              <a:gd name="adj2" fmla="val 1393002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892403" y="3244012"/>
            <a:ext cx="175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Поворот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2044" y="5229199"/>
            <a:ext cx="200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   Готово!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94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Используемые технологии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12015"/>
            <a:ext cx="1389509" cy="13808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8" y="2527920"/>
            <a:ext cx="7018741" cy="1531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89513"/>
            <a:ext cx="3968598" cy="12033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2" y="4059079"/>
            <a:ext cx="195308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это устроено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531237" cy="37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Достигнутые результаты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1559" y="908720"/>
            <a:ext cx="7749915" cy="1656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Клиентская часть – создано </a:t>
            </a:r>
            <a:r>
              <a:rPr lang="ru-RU" dirty="0" err="1" smtClean="0"/>
              <a:t>popup</a:t>
            </a:r>
            <a:r>
              <a:rPr lang="ru-RU" dirty="0" smtClean="0"/>
              <a:t>-окно, запрашивающее  круговую картинку и позволяющее ее вращать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3610" r="18353" b="33112"/>
          <a:stretch/>
        </p:blipFill>
        <p:spPr bwMode="auto">
          <a:xfrm>
            <a:off x="611559" y="2420888"/>
            <a:ext cx="7749915" cy="389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Достигнутые результаты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21196" y="5004027"/>
            <a:ext cx="8229600" cy="1944216"/>
          </a:xfrm>
        </p:spPr>
        <p:txBody>
          <a:bodyPr>
            <a:noAutofit/>
          </a:bodyPr>
          <a:lstStyle/>
          <a:p>
            <a:pPr marL="0" indent="363538">
              <a:buNone/>
            </a:pPr>
            <a:r>
              <a:rPr lang="ru-RU" sz="2800" dirty="0" smtClean="0"/>
              <a:t>Серверная часть – создан сервер, способный генерировать CAPTCHA-картинки и обрабатывать множественные запросы, а также вести статистику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8" t="12010" r="23545" b="21569"/>
          <a:stretch/>
        </p:blipFill>
        <p:spPr bwMode="auto">
          <a:xfrm>
            <a:off x="1979711" y="1124744"/>
            <a:ext cx="5210311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7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13248</TotalTime>
  <Words>212</Words>
  <Application>Microsoft Office PowerPoint</Application>
  <PresentationFormat>Экран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Круговая капча cCAPTCHA</vt:lpstr>
      <vt:lpstr>Что такое капча?</vt:lpstr>
      <vt:lpstr>Чем плохи текстовые капчи?</vt:lpstr>
      <vt:lpstr>cCAPTCHA</vt:lpstr>
      <vt:lpstr>Основная идея cCAPTCHA</vt:lpstr>
      <vt:lpstr>Используемые технологии</vt:lpstr>
      <vt:lpstr>Как это устроено</vt:lpstr>
      <vt:lpstr>Достигнутые результаты</vt:lpstr>
      <vt:lpstr>Достигнутые результаты</vt:lpstr>
      <vt:lpstr>Переспективы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 – образовательная школа МГУ</dc:title>
  <dc:creator>win</dc:creator>
  <cp:lastModifiedBy>elluzion</cp:lastModifiedBy>
  <cp:revision>79</cp:revision>
  <dcterms:created xsi:type="dcterms:W3CDTF">2014-03-15T18:43:25Z</dcterms:created>
  <dcterms:modified xsi:type="dcterms:W3CDTF">2014-08-25T08:09:31Z</dcterms:modified>
</cp:coreProperties>
</file>