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4" r:id="rId4"/>
    <p:sldId id="275" r:id="rId5"/>
    <p:sldId id="277" r:id="rId6"/>
    <p:sldId id="279" r:id="rId7"/>
    <p:sldId id="278" r:id="rId8"/>
    <p:sldId id="283" r:id="rId9"/>
    <p:sldId id="280" r:id="rId10"/>
    <p:sldId id="281" r:id="rId11"/>
    <p:sldId id="282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0" autoAdjust="0"/>
    <p:restoredTop sz="95797" autoAdjust="0"/>
  </p:normalViewPr>
  <p:slideViewPr>
    <p:cSldViewPr>
      <p:cViewPr>
        <p:scale>
          <a:sx n="75" d="100"/>
          <a:sy n="75" d="100"/>
        </p:scale>
        <p:origin x="-1248" y="-96"/>
      </p:cViewPr>
      <p:guideLst>
        <p:guide orient="horz"/>
        <p:guide pos="1610"/>
      </p:guideLst>
    </p:cSldViewPr>
  </p:slideViewPr>
  <p:outlineViewPr>
    <p:cViewPr>
      <p:scale>
        <a:sx n="33" d="100"/>
        <a:sy n="33" d="100"/>
      </p:scale>
      <p:origin x="18" y="10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F4B4-EB0E-4224-B4BD-3B7A4B958A1A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EDC6-9FA2-421C-AE08-99DF1DC73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5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8EDC6-9FA2-421C-AE08-99DF1DC734C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80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8EDC6-9FA2-421C-AE08-99DF1DC734C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80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874" y="1844824"/>
            <a:ext cx="6588125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Круговая капча </a:t>
            </a:r>
            <a:r>
              <a:rPr lang="ru-RU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55874" y="3543151"/>
            <a:ext cx="6589287" cy="2334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Поконечный Эдуард</a:t>
            </a:r>
          </a:p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11 класс</a:t>
            </a:r>
          </a:p>
          <a:p>
            <a:pPr algn="l"/>
            <a:endParaRPr lang="ru-RU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Руководитель: </a:t>
            </a: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Гусев Алексей Дмитриевич, Федотов </a:t>
            </a:r>
            <a:r>
              <a:rPr lang="ru-RU" sz="18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Артем Андреевич</a:t>
            </a:r>
            <a:endParaRPr lang="ru-RU" sz="1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Достигнутые результаты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21196" y="5004027"/>
            <a:ext cx="8229600" cy="1944216"/>
          </a:xfrm>
        </p:spPr>
        <p:txBody>
          <a:bodyPr>
            <a:noAutofit/>
          </a:bodyPr>
          <a:lstStyle/>
          <a:p>
            <a:pPr marL="0" indent="363538">
              <a:buNone/>
            </a:pPr>
            <a:r>
              <a:rPr lang="ru-RU" sz="2800" dirty="0" smtClean="0"/>
              <a:t>Серверная часть – создан сервер, способный генерировать CAPTCHA-картинки и обрабатывать множественные запросы, а также вести статистику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8" t="12010" r="23545" b="21569"/>
          <a:stretch/>
        </p:blipFill>
        <p:spPr bwMode="auto">
          <a:xfrm>
            <a:off x="1979711" y="1124744"/>
            <a:ext cx="521031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7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Перспективы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Проект будет дорабатываться по следующим критериям:</a:t>
            </a:r>
          </a:p>
          <a:p>
            <a:r>
              <a:rPr lang="ru-RU" sz="3600" dirty="0" smtClean="0"/>
              <a:t>Автоматизировать процесс случайной выборки подходящих картинок из Интернета</a:t>
            </a:r>
          </a:p>
          <a:p>
            <a:r>
              <a:rPr lang="ru-RU" sz="3600" dirty="0" smtClean="0"/>
              <a:t>Доработать представление на мобильных телефонах</a:t>
            </a:r>
          </a:p>
          <a:p>
            <a:r>
              <a:rPr lang="ru-RU" sz="3600" dirty="0" smtClean="0"/>
              <a:t>Улучшить безопасность системы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948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D:\Школы\banner-fn\la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61" y="2783964"/>
            <a:ext cx="2995135" cy="27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Школы\banner-fn\lana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2157"/>
            <a:ext cx="3418650" cy="31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4274" y="604393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www.lanat.ru</a:t>
            </a:r>
            <a:endParaRPr lang="ru-RU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Что такое капча?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052736"/>
            <a:ext cx="7992888" cy="3775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</a:t>
            </a:r>
            <a:r>
              <a:rPr lang="arn-CL" dirty="0" smtClean="0"/>
              <a:t>á</a:t>
            </a:r>
            <a:r>
              <a:rPr lang="ru-RU" dirty="0" err="1" smtClean="0"/>
              <a:t>пча</a:t>
            </a:r>
            <a:r>
              <a:rPr lang="ru-RU" dirty="0" smtClean="0"/>
              <a:t> (от англ. сокр. CAPTCHA) — компьютерный тест, позволяющий определить, кем является пользователь системы: человеком или компьютером.  Самый распространенный вид – текстовые </a:t>
            </a:r>
            <a:r>
              <a:rPr lang="ru-RU" dirty="0" err="1" smtClean="0"/>
              <a:t>капчи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4536504" cy="1843405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5220072" y="4077072"/>
            <a:ext cx="3600400" cy="207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i="1" dirty="0" smtClean="0"/>
              <a:t>Пример распространенной текстовой </a:t>
            </a:r>
            <a:r>
              <a:rPr lang="ru-RU" sz="2800" i="1" dirty="0" err="1" smtClean="0"/>
              <a:t>капчи</a:t>
            </a:r>
            <a:r>
              <a:rPr lang="ru-RU" sz="2800" i="1" dirty="0" smtClean="0"/>
              <a:t> от </a:t>
            </a:r>
            <a:r>
              <a:rPr lang="ru-RU" sz="2800" i="1" dirty="0" err="1" smtClean="0"/>
              <a:t>Google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744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Чем плохи текстовые </a:t>
            </a:r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капчи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24536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Иногда сложно распознать даже человеку</a:t>
            </a:r>
          </a:p>
          <a:p>
            <a:r>
              <a:rPr lang="ru-RU" sz="3600" dirty="0" smtClean="0"/>
              <a:t>Трудно для людей с плохим зрением</a:t>
            </a:r>
          </a:p>
          <a:p>
            <a:r>
              <a:rPr lang="ru-RU" sz="3600" dirty="0" smtClean="0"/>
              <a:t>Очень неудобно вводить символы, особенно на сенсорных устройствах</a:t>
            </a:r>
          </a:p>
          <a:p>
            <a:r>
              <a:rPr lang="ru-RU" sz="3600" dirty="0" smtClean="0"/>
              <a:t>Для большинства текстовых </a:t>
            </a:r>
            <a:r>
              <a:rPr lang="ru-RU" sz="3600" dirty="0" err="1" smtClean="0"/>
              <a:t>капч</a:t>
            </a:r>
            <a:r>
              <a:rPr lang="ru-RU" sz="3600" dirty="0" smtClean="0"/>
              <a:t> придуманы алгоритмы распознавания компьютером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331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Круговая капча (англ. «</a:t>
            </a:r>
            <a:r>
              <a:rPr lang="ru-RU" sz="3600" dirty="0" err="1" smtClean="0"/>
              <a:t>Circle</a:t>
            </a:r>
            <a:r>
              <a:rPr lang="ru-RU" sz="3600" dirty="0" smtClean="0"/>
              <a:t> CAPTCHA») – тот же CAPTCHA-тест, но в нем пользователю предлагается картинка, повернутая на произвольный угол. Установка ее на место посредством поворота (мышью, например) и есть решение </a:t>
            </a:r>
            <a:r>
              <a:rPr lang="ru-RU" sz="3600" dirty="0" err="1" smtClean="0"/>
              <a:t>капчи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573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Основная идея cCAPTCHA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798235" y="2600308"/>
            <a:ext cx="1944216" cy="1857192"/>
          </a:xfrm>
          <a:prstGeom prst="rightArrow">
            <a:avLst>
              <a:gd name="adj1" fmla="val 50000"/>
              <a:gd name="adj2" fmla="val 530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83" y="2222558"/>
            <a:ext cx="2611278" cy="2695022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2734">
            <a:off x="793879" y="2183176"/>
            <a:ext cx="2667093" cy="2694617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841445" y="4425682"/>
            <a:ext cx="318743" cy="223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509218" y="2000222"/>
            <a:ext cx="179699" cy="349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>
            <a:off x="503286" y="1954174"/>
            <a:ext cx="3165808" cy="3084554"/>
          </a:xfrm>
          <a:prstGeom prst="arc">
            <a:avLst>
              <a:gd name="adj1" fmla="val 9109833"/>
              <a:gd name="adj2" fmla="val 139300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07760" y="3244012"/>
            <a:ext cx="1759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Поворот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2044" y="5229199"/>
            <a:ext cx="200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  Готово!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94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Используемые технологии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12015"/>
            <a:ext cx="1389509" cy="13808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8" y="2527920"/>
            <a:ext cx="7018741" cy="1531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89513"/>
            <a:ext cx="3968598" cy="12033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2" y="4059079"/>
            <a:ext cx="195308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это устроено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531237" cy="37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Безопасность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229600" cy="4464496"/>
              </a:xfrm>
            </p:spPr>
            <p:txBody>
              <a:bodyPr>
                <a:noAutofit/>
              </a:bodyPr>
              <a:lstStyle/>
              <a:p>
                <a:r>
                  <a:rPr lang="ru-RU" sz="3600" dirty="0" smtClean="0"/>
                  <a:t>Честное распознавание - на настоящий момент не представляется возможным</a:t>
                </a:r>
              </a:p>
              <a:p>
                <a:r>
                  <a:rPr lang="ru-RU" sz="3600" dirty="0" err="1" smtClean="0"/>
                  <a:t>Brute</a:t>
                </a:r>
                <a:r>
                  <a:rPr lang="ru-RU" sz="3600" dirty="0" smtClean="0"/>
                  <a:t> </a:t>
                </a:r>
                <a:r>
                  <a:rPr lang="ru-RU" sz="3600" dirty="0" err="1" smtClean="0"/>
                  <a:t>force</a:t>
                </a:r>
                <a:r>
                  <a:rPr lang="ru-RU" sz="3600" dirty="0" smtClean="0"/>
                  <a:t> – вероятность p случайного угадывания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/>
                        </a:rPr>
                        <m:t>𝑝</m:t>
                      </m:r>
                      <m:r>
                        <a:rPr lang="ru-RU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3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3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3600" i="1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ru-RU" sz="3600" i="1">
                                      <a:latin typeface="Cambria Math"/>
                                    </a:rPr>
                                    <m:t>360</m:t>
                                  </m:r>
                                  <m:r>
                                    <a:rPr lang="ru-RU" sz="3600" i="1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для n картинок и амплитуде ошибки d)</a:t>
                </a:r>
                <a:endParaRPr lang="ru-RU" sz="3600" dirty="0" smtClean="0"/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229600" cy="4464496"/>
              </a:xfrm>
              <a:blipFill rotWithShape="1">
                <a:blip r:embed="rId3"/>
                <a:stretch>
                  <a:fillRect l="-2296" t="-2049" r="-2889" b="-2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Достигнутые результаты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59" y="908720"/>
            <a:ext cx="7749915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Клиентская часть – создано popup-окно, запрашивающее  круговую картинку и позволяющее ее вращать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3610" r="18353" b="33112"/>
          <a:stretch/>
        </p:blipFill>
        <p:spPr bwMode="auto">
          <a:xfrm>
            <a:off x="611559" y="2420888"/>
            <a:ext cx="7749915" cy="389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13445</TotalTime>
  <Words>247</Words>
  <Application>Microsoft Office PowerPoint</Application>
  <PresentationFormat>Экран (4:3)</PresentationFormat>
  <Paragraphs>39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Круговая капча cCAPTCHA</vt:lpstr>
      <vt:lpstr>Что такое капча?</vt:lpstr>
      <vt:lpstr>Чем плохи текстовые капчи?</vt:lpstr>
      <vt:lpstr>cCAPTCHA</vt:lpstr>
      <vt:lpstr>Основная идея cCAPTCHA</vt:lpstr>
      <vt:lpstr>Используемые технологии</vt:lpstr>
      <vt:lpstr>Как это устроено</vt:lpstr>
      <vt:lpstr>Безопасность</vt:lpstr>
      <vt:lpstr>Достигнутые результаты</vt:lpstr>
      <vt:lpstr>Достигнутые результаты</vt:lpstr>
      <vt:lpstr>Перспективы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elluzion</cp:lastModifiedBy>
  <cp:revision>85</cp:revision>
  <dcterms:created xsi:type="dcterms:W3CDTF">2014-03-15T18:43:25Z</dcterms:created>
  <dcterms:modified xsi:type="dcterms:W3CDTF">2014-08-26T08:30:30Z</dcterms:modified>
</cp:coreProperties>
</file>