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3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CC"/>
    <a:srgbClr val="99FF66"/>
    <a:srgbClr val="FFFF66"/>
    <a:srgbClr val="9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40" y="-36"/>
      </p:cViewPr>
      <p:guideLst>
        <p:guide orient="horz"/>
        <p:guide pos="16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2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9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8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1F5C-FE5C-4EC0-8191-4FC955A08BB6}" type="datetimeFigureOut">
              <a:rPr lang="ru-RU" smtClean="0"/>
              <a:t>23.08.2014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874" y="1844824"/>
            <a:ext cx="6588125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Исследование </a:t>
            </a:r>
            <a:r>
              <a:rPr lang="ru-RU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ксенобиоты</a:t>
            </a:r>
            <a:r>
              <a:rPr lang="ru-RU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планеты Пандора</a:t>
            </a:r>
            <a:endParaRPr lang="ru-RU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55874" y="3543151"/>
            <a:ext cx="6589287" cy="2334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Барков Евгений</a:t>
            </a:r>
          </a:p>
          <a:p>
            <a:pPr algn="l"/>
            <a:r>
              <a:rPr lang="ru-RU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7 класс</a:t>
            </a:r>
          </a:p>
          <a:p>
            <a:pPr algn="l"/>
            <a:endParaRPr lang="ru-RU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Руководитель: </a:t>
            </a:r>
          </a:p>
          <a:p>
            <a:pPr algn="l"/>
            <a:r>
              <a:rPr lang="ru-RU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Великанов Александр Николаевич, </a:t>
            </a:r>
          </a:p>
          <a:p>
            <a:pPr algn="l"/>
            <a:r>
              <a:rPr lang="ru-RU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кафедра эмбриологии Биологического факультета МГУ </a:t>
            </a:r>
          </a:p>
        </p:txBody>
      </p:sp>
    </p:spTree>
    <p:extLst>
      <p:ext uri="{BB962C8B-B14F-4D97-AF65-F5344CB8AC3E}">
        <p14:creationId xmlns:p14="http://schemas.microsoft.com/office/powerpoint/2010/main" val="7722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Презентация на сайт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проекта делается презентация на сайт по этому шаблону</a:t>
            </a:r>
          </a:p>
          <a:p>
            <a:r>
              <a:rPr lang="ru-RU" dirty="0" smtClean="0"/>
              <a:t>У нее есть заголовочный слайд, 10-12 содержательных слайдов и «Спасибо за внимание»</a:t>
            </a:r>
          </a:p>
          <a:p>
            <a:r>
              <a:rPr lang="ru-RU" dirty="0" smtClean="0"/>
              <a:t>Используйте шрифт не менее 24</a:t>
            </a:r>
            <a:r>
              <a:rPr lang="en-US" dirty="0" err="1" smtClean="0"/>
              <a:t>pt</a:t>
            </a:r>
            <a:endParaRPr lang="en-US" dirty="0" smtClean="0"/>
          </a:p>
          <a:p>
            <a:r>
              <a:rPr lang="ru-RU" dirty="0" smtClean="0"/>
              <a:t>Старайтесь не писать много текста, лучше добавьте больше изображений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5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Когда и как печатать?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25 августа, в понедельник</a:t>
            </a:r>
            <a:r>
              <a:rPr lang="ru-RU" dirty="0" smtClean="0"/>
              <a:t> подойти в комнату </a:t>
            </a:r>
            <a:r>
              <a:rPr lang="ru-RU" b="1" dirty="0" smtClean="0"/>
              <a:t>42 второго корпуса </a:t>
            </a:r>
            <a:r>
              <a:rPr lang="ru-RU" dirty="0" smtClean="0"/>
              <a:t>и записать файлы в папку «ЛШ 2014» на рабочем столе</a:t>
            </a:r>
          </a:p>
          <a:p>
            <a:pPr lvl="2"/>
            <a:r>
              <a:rPr lang="ru-RU" dirty="0" smtClean="0"/>
              <a:t>ЛШ 2014 / </a:t>
            </a:r>
            <a:r>
              <a:rPr lang="en-US" dirty="0" smtClean="0"/>
              <a:t>&lt;</a:t>
            </a:r>
            <a:r>
              <a:rPr lang="ru-RU" dirty="0" smtClean="0"/>
              <a:t>Название СК</a:t>
            </a:r>
            <a:r>
              <a:rPr lang="en-US" dirty="0" smtClean="0"/>
              <a:t>&gt;</a:t>
            </a:r>
            <a:r>
              <a:rPr lang="ru-RU" dirty="0" smtClean="0"/>
              <a:t> / </a:t>
            </a:r>
            <a:r>
              <a:rPr lang="en-US" dirty="0" smtClean="0"/>
              <a:t>&lt;</a:t>
            </a:r>
            <a:r>
              <a:rPr lang="ru-RU" dirty="0" smtClean="0"/>
              <a:t>Название работы.</a:t>
            </a:r>
            <a:r>
              <a:rPr lang="en-US" dirty="0" err="1" smtClean="0"/>
              <a:t>ppt</a:t>
            </a:r>
            <a:r>
              <a:rPr lang="en-US" dirty="0" smtClean="0"/>
              <a:t>&gt;</a:t>
            </a:r>
          </a:p>
          <a:p>
            <a:pPr lvl="2"/>
            <a:r>
              <a:rPr lang="ru-RU" dirty="0"/>
              <a:t>ЛШ 2014 / </a:t>
            </a:r>
            <a:r>
              <a:rPr lang="en-US" dirty="0"/>
              <a:t>&lt;</a:t>
            </a:r>
            <a:r>
              <a:rPr lang="ru-RU" dirty="0"/>
              <a:t>Название СК</a:t>
            </a:r>
            <a:r>
              <a:rPr lang="en-US" dirty="0"/>
              <a:t>&gt;</a:t>
            </a:r>
            <a:r>
              <a:rPr lang="ru-RU" dirty="0"/>
              <a:t> / </a:t>
            </a:r>
            <a:r>
              <a:rPr lang="en-US" dirty="0" smtClean="0"/>
              <a:t>&lt;</a:t>
            </a:r>
            <a:r>
              <a:rPr lang="ru-RU" dirty="0" smtClean="0"/>
              <a:t>Черно-белое.</a:t>
            </a:r>
            <a:r>
              <a:rPr lang="en-US" dirty="0" err="1" smtClean="0"/>
              <a:t>pdf</a:t>
            </a:r>
            <a:r>
              <a:rPr lang="en-US" dirty="0" smtClean="0"/>
              <a:t>&gt;</a:t>
            </a:r>
          </a:p>
          <a:p>
            <a:pPr lvl="2"/>
            <a:r>
              <a:rPr lang="ru-RU" dirty="0"/>
              <a:t>ЛШ 2014 / </a:t>
            </a:r>
            <a:r>
              <a:rPr lang="en-US" dirty="0"/>
              <a:t>&lt;</a:t>
            </a:r>
            <a:r>
              <a:rPr lang="ru-RU" dirty="0"/>
              <a:t>Название СК</a:t>
            </a:r>
            <a:r>
              <a:rPr lang="en-US" dirty="0"/>
              <a:t>&gt;</a:t>
            </a:r>
            <a:r>
              <a:rPr lang="ru-RU" dirty="0"/>
              <a:t> / </a:t>
            </a:r>
            <a:r>
              <a:rPr lang="en-US" dirty="0" smtClean="0"/>
              <a:t>&lt;</a:t>
            </a:r>
            <a:r>
              <a:rPr lang="ru-RU" dirty="0" smtClean="0"/>
              <a:t>Цветное.</a:t>
            </a:r>
            <a:r>
              <a:rPr lang="en-US" dirty="0" err="1"/>
              <a:t>pdf</a:t>
            </a:r>
            <a:r>
              <a:rPr lang="en-US" dirty="0" smtClean="0"/>
              <a:t>&gt;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99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8072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endParaRPr lang="ru-RU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D:\Школы\banner-fn\lan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61" y="2783964"/>
            <a:ext cx="2995135" cy="27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Школы\banner-fn\lana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02157"/>
            <a:ext cx="3418650" cy="31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4274" y="604393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www.lanat.ru</a:t>
            </a:r>
            <a:endParaRPr lang="ru-RU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13068</TotalTime>
  <Words>133</Words>
  <Application>Microsoft Office PowerPoint</Application>
  <PresentationFormat>Экран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Исследование ксенобиоты планеты Пандора</vt:lpstr>
      <vt:lpstr>Презентация на сайт</vt:lpstr>
      <vt:lpstr>Когда и как печатать?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 – образовательная школа МГУ</dc:title>
  <dc:creator>win</dc:creator>
  <cp:lastModifiedBy>win</cp:lastModifiedBy>
  <cp:revision>63</cp:revision>
  <dcterms:created xsi:type="dcterms:W3CDTF">2014-03-15T18:43:25Z</dcterms:created>
  <dcterms:modified xsi:type="dcterms:W3CDTF">2014-08-23T08:24:51Z</dcterms:modified>
</cp:coreProperties>
</file>