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84" r:id="rId3"/>
    <p:sldId id="285" r:id="rId4"/>
    <p:sldId id="286" r:id="rId5"/>
    <p:sldId id="287" r:id="rId6"/>
    <p:sldId id="288" r:id="rId7"/>
    <p:sldId id="289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CCCC"/>
    <a:srgbClr val="99FF66"/>
    <a:srgbClr val="FFFF66"/>
    <a:srgbClr val="9F9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40" autoAdjust="0"/>
    <p:restoredTop sz="94660"/>
  </p:normalViewPr>
  <p:slideViewPr>
    <p:cSldViewPr>
      <p:cViewPr>
        <p:scale>
          <a:sx n="75" d="100"/>
          <a:sy n="75" d="100"/>
        </p:scale>
        <p:origin x="-1248" y="48"/>
      </p:cViewPr>
      <p:guideLst>
        <p:guide orient="horz"/>
        <p:guide pos="16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97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49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12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1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24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9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07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81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70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87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01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1F5C-FE5C-4EC0-8191-4FC955A08BB6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56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4"/>
          <p:cNvSpPr txBox="1">
            <a:spLocks/>
          </p:cNvSpPr>
          <p:nvPr/>
        </p:nvSpPr>
        <p:spPr>
          <a:xfrm>
            <a:off x="4154667" y="1223493"/>
            <a:ext cx="4665803" cy="530185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ru-RU" sz="2400" dirty="0" smtClean="0"/>
              <a:t>Трудно для людей с плохим зрением</a:t>
            </a:r>
          </a:p>
          <a:p>
            <a:pPr>
              <a:buFontTx/>
              <a:buChar char="-"/>
            </a:pPr>
            <a:r>
              <a:rPr lang="ru-RU" sz="2400" dirty="0" smtClean="0"/>
              <a:t>Очень неудобно вводить символы, особенно на сенсорных устройствах</a:t>
            </a:r>
          </a:p>
          <a:p>
            <a:pPr>
              <a:buFontTx/>
              <a:buChar char="-"/>
            </a:pPr>
            <a:r>
              <a:rPr lang="ru-RU" sz="2400" dirty="0" smtClean="0"/>
              <a:t>Для большинства текстовых </a:t>
            </a:r>
            <a:r>
              <a:rPr lang="ru-RU" sz="2400" dirty="0" err="1" smtClean="0"/>
              <a:t>капч</a:t>
            </a:r>
            <a:r>
              <a:rPr lang="ru-RU" sz="2400" dirty="0" smtClean="0"/>
              <a:t> придуманы алгоритмы распознавания компьютером</a:t>
            </a:r>
          </a:p>
          <a:p>
            <a:pPr>
              <a:buFontTx/>
              <a:buChar char="-"/>
            </a:pPr>
            <a:endParaRPr lang="ru-RU" sz="2800" dirty="0"/>
          </a:p>
          <a:p>
            <a:pPr>
              <a:buFontTx/>
              <a:buChar char="-"/>
            </a:pPr>
            <a:endParaRPr lang="ru-RU" sz="2800" dirty="0" smtClean="0"/>
          </a:p>
          <a:p>
            <a:pPr>
              <a:buFontTx/>
              <a:buChar char="-"/>
            </a:pPr>
            <a:endParaRPr lang="ru-RU" sz="2800" dirty="0"/>
          </a:p>
          <a:p>
            <a:pPr>
              <a:buFontTx/>
              <a:buChar char="-"/>
            </a:pPr>
            <a:endParaRPr lang="ru-RU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3672408" cy="908720"/>
          </a:xfrm>
          <a:solidFill>
            <a:schemeClr val="tx2"/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Что такое капча?</a:t>
            </a:r>
            <a:endParaRPr lang="ru-RU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21838" y="1196752"/>
            <a:ext cx="3674098" cy="5328591"/>
          </a:xfrm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К</a:t>
            </a:r>
            <a:r>
              <a:rPr lang="arn-CL" sz="2800" dirty="0" smtClean="0"/>
              <a:t>á</a:t>
            </a:r>
            <a:r>
              <a:rPr lang="ru-RU" sz="2800" dirty="0" err="1" smtClean="0"/>
              <a:t>пча</a:t>
            </a:r>
            <a:r>
              <a:rPr lang="ru-RU" sz="2800" dirty="0" smtClean="0"/>
              <a:t> (от англ. сокр. CAPTCHA) — компьютерный тест, позволяющий различить бота и человека в Сети. 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9" t="5988" r="5560" b="8385"/>
          <a:stretch/>
        </p:blipFill>
        <p:spPr>
          <a:xfrm>
            <a:off x="395536" y="4149080"/>
            <a:ext cx="3528392" cy="1379436"/>
          </a:xfrm>
          <a:prstGeom prst="rect">
            <a:avLst/>
          </a:prstGeom>
        </p:spPr>
      </p:pic>
      <p:sp>
        <p:nvSpPr>
          <p:cNvPr id="6" name="Объект 4"/>
          <p:cNvSpPr txBox="1">
            <a:spLocks/>
          </p:cNvSpPr>
          <p:nvPr/>
        </p:nvSpPr>
        <p:spPr>
          <a:xfrm>
            <a:off x="395536" y="5733256"/>
            <a:ext cx="360040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i="1" dirty="0" smtClean="0"/>
              <a:t>Пример распространенной текстовой </a:t>
            </a:r>
            <a:r>
              <a:rPr lang="ru-RU" sz="2000" i="1" dirty="0" err="1" smtClean="0"/>
              <a:t>капчи</a:t>
            </a:r>
            <a:r>
              <a:rPr lang="ru-RU" sz="2000" i="1" dirty="0" smtClean="0"/>
              <a:t> от </a:t>
            </a:r>
            <a:r>
              <a:rPr lang="ru-RU" sz="2000" i="1" dirty="0" err="1" smtClean="0"/>
              <a:t>Google</a:t>
            </a:r>
            <a:endParaRPr lang="ru-RU" sz="2800" i="1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154668" y="332656"/>
            <a:ext cx="4665803" cy="90872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Минусы </a:t>
            </a:r>
            <a:r>
              <a:rPr lang="ru-RU" sz="3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капчи</a:t>
            </a:r>
            <a:endParaRPr lang="ru-RU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8" t="38543" r="40621" b="10969"/>
          <a:stretch/>
        </p:blipFill>
        <p:spPr>
          <a:xfrm>
            <a:off x="4355976" y="4437112"/>
            <a:ext cx="2273300" cy="189537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02" t="77902"/>
          <a:stretch/>
        </p:blipFill>
        <p:spPr>
          <a:xfrm>
            <a:off x="7092280" y="4653136"/>
            <a:ext cx="1139262" cy="54623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8" t="80917" r="38997"/>
          <a:stretch/>
        </p:blipFill>
        <p:spPr>
          <a:xfrm>
            <a:off x="6981422" y="5384800"/>
            <a:ext cx="1360978" cy="67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5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496944" cy="908720"/>
          </a:xfrm>
          <a:solidFill>
            <a:schemeClr val="tx2"/>
          </a:solidFill>
        </p:spPr>
        <p:txBody>
          <a:bodyPr>
            <a:noAutofit/>
          </a:bodyPr>
          <a:lstStyle/>
          <a:p>
            <a:r>
              <a:rPr lang="ru-RU" sz="3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cCAPTCHA</a:t>
            </a:r>
            <a:endParaRPr lang="ru-RU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21838" y="1196752"/>
            <a:ext cx="8498634" cy="5328591"/>
          </a:xfrm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/>
              <a:t>Круговая капча </a:t>
            </a:r>
            <a:r>
              <a:rPr lang="ru-RU" sz="2800" dirty="0" smtClean="0"/>
              <a:t>- CAPTCHA-тест</a:t>
            </a:r>
            <a:r>
              <a:rPr lang="ru-RU" sz="2800" dirty="0"/>
              <a:t>, </a:t>
            </a:r>
            <a:r>
              <a:rPr lang="ru-RU" sz="2800" dirty="0" smtClean="0"/>
              <a:t>в котором пользователю </a:t>
            </a:r>
            <a:r>
              <a:rPr lang="ru-RU" sz="2800" dirty="0"/>
              <a:t>предлагается картинка, повернутая на произвольный </a:t>
            </a:r>
            <a:r>
              <a:rPr lang="ru-RU" sz="2800" dirty="0" smtClean="0"/>
              <a:t>угол, решение </a:t>
            </a:r>
            <a:r>
              <a:rPr lang="ru-RU" sz="2800" dirty="0" err="1" smtClean="0"/>
              <a:t>капчи</a:t>
            </a:r>
            <a:r>
              <a:rPr lang="ru-RU" sz="2800" dirty="0" smtClean="0"/>
              <a:t> состоит в установке ее на место.</a:t>
            </a:r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551003" y="2882036"/>
            <a:ext cx="8108775" cy="3084554"/>
            <a:chOff x="503286" y="1954174"/>
            <a:chExt cx="8108775" cy="3084554"/>
          </a:xfrm>
        </p:grpSpPr>
        <p:sp>
          <p:nvSpPr>
            <p:cNvPr id="14" name="Стрелка вправо 13"/>
            <p:cNvSpPr/>
            <p:nvPr/>
          </p:nvSpPr>
          <p:spPr>
            <a:xfrm>
              <a:off x="3798235" y="2600308"/>
              <a:ext cx="1944216" cy="185719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0783" y="2222558"/>
              <a:ext cx="2611278" cy="2695022"/>
            </a:xfrm>
            <a:prstGeom prst="ellipse">
              <a:avLst/>
            </a:prstGeom>
            <a:ln w="6350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52734">
              <a:off x="793879" y="2183176"/>
              <a:ext cx="2667093" cy="2694617"/>
            </a:xfrm>
            <a:prstGeom prst="ellipse">
              <a:avLst/>
            </a:prstGeom>
            <a:ln w="6350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cxnSp>
          <p:nvCxnSpPr>
            <p:cNvPr id="17" name="Прямая со стрелкой 16"/>
            <p:cNvCxnSpPr/>
            <p:nvPr/>
          </p:nvCxnSpPr>
          <p:spPr>
            <a:xfrm flipH="1">
              <a:off x="841445" y="4425682"/>
              <a:ext cx="318743" cy="2234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/>
            <p:nvPr/>
          </p:nvCxnSpPr>
          <p:spPr>
            <a:xfrm flipH="1" flipV="1">
              <a:off x="6509218" y="2000222"/>
              <a:ext cx="179699" cy="3490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Дуга 18"/>
            <p:cNvSpPr/>
            <p:nvPr/>
          </p:nvSpPr>
          <p:spPr>
            <a:xfrm>
              <a:off x="503286" y="1954174"/>
              <a:ext cx="3165808" cy="3084554"/>
            </a:xfrm>
            <a:prstGeom prst="arc">
              <a:avLst>
                <a:gd name="adj1" fmla="val 9109833"/>
                <a:gd name="adj2" fmla="val 13930024"/>
              </a:avLst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92403" y="3244012"/>
              <a:ext cx="17558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dirty="0" smtClean="0"/>
                <a:t>Поворот</a:t>
              </a:r>
              <a:endParaRPr lang="ru-RU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2737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496944" cy="908720"/>
          </a:xfrm>
          <a:solidFill>
            <a:schemeClr val="tx2"/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Используемые технологии</a:t>
            </a:r>
            <a:endParaRPr lang="ru-RU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21838" y="1196752"/>
            <a:ext cx="8498634" cy="5328591"/>
          </a:xfrm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 </a:t>
            </a:r>
            <a:endParaRPr lang="ru-RU" sz="2800"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585824"/>
            <a:ext cx="1337977" cy="1342276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2739552"/>
            <a:ext cx="6758439" cy="1488354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03" y="1487624"/>
            <a:ext cx="3821416" cy="116974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865" y="4277033"/>
            <a:ext cx="1880651" cy="195985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000" y="1458423"/>
            <a:ext cx="2088232" cy="122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7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496944" cy="908720"/>
          </a:xfrm>
          <a:solidFill>
            <a:schemeClr val="tx2"/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Как это устроено</a:t>
            </a:r>
            <a:endParaRPr lang="ru-RU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21838" y="1196752"/>
            <a:ext cx="8498634" cy="5328591"/>
          </a:xfrm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 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86" y="1988840"/>
            <a:ext cx="8141549" cy="361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6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496944" cy="908720"/>
          </a:xfrm>
          <a:solidFill>
            <a:schemeClr val="tx2"/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Результаты</a:t>
            </a:r>
            <a:endParaRPr lang="ru-RU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Объект 4"/>
          <p:cNvSpPr txBox="1">
            <a:spLocks/>
          </p:cNvSpPr>
          <p:nvPr/>
        </p:nvSpPr>
        <p:spPr>
          <a:xfrm>
            <a:off x="323528" y="1124744"/>
            <a:ext cx="8498634" cy="548161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800" smtClean="0"/>
              <a:t> </a:t>
            </a:r>
            <a:endParaRPr lang="ru-RU" sz="2800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8045" y="1340769"/>
            <a:ext cx="8229600" cy="158417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Клиентская часть – создано </a:t>
            </a:r>
            <a:r>
              <a:rPr lang="ru-RU" dirty="0" err="1"/>
              <a:t>popup</a:t>
            </a:r>
            <a:r>
              <a:rPr lang="ru-RU" dirty="0"/>
              <a:t>-окно, запрашивающее  круговую картинку и позволяющее ее вращать</a:t>
            </a:r>
          </a:p>
          <a:p>
            <a:endParaRPr lang="ru-RU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3" t="13610" r="18353" b="33112"/>
          <a:stretch/>
        </p:blipFill>
        <p:spPr bwMode="auto">
          <a:xfrm>
            <a:off x="900437" y="2900813"/>
            <a:ext cx="7055940" cy="354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84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496944" cy="908720"/>
          </a:xfrm>
          <a:solidFill>
            <a:schemeClr val="tx2"/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Результаты</a:t>
            </a:r>
            <a:endParaRPr lang="ru-RU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Объект 4"/>
          <p:cNvSpPr txBox="1">
            <a:spLocks/>
          </p:cNvSpPr>
          <p:nvPr/>
        </p:nvSpPr>
        <p:spPr>
          <a:xfrm>
            <a:off x="323528" y="1124744"/>
            <a:ext cx="8498634" cy="548161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800" smtClean="0"/>
              <a:t> </a:t>
            </a:r>
            <a:endParaRPr lang="ru-RU" sz="2800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70066" y="4869160"/>
            <a:ext cx="8229600" cy="1584176"/>
          </a:xfrm>
        </p:spPr>
        <p:txBody>
          <a:bodyPr>
            <a:normAutofit fontScale="92500" lnSpcReduction="20000"/>
          </a:bodyPr>
          <a:lstStyle/>
          <a:p>
            <a:pPr marL="0" indent="363538" algn="ctr">
              <a:buNone/>
            </a:pPr>
            <a:r>
              <a:rPr lang="ru-RU" dirty="0"/>
              <a:t>Серверная часть – создан сервер, способный генерировать CAPTCHA-картинки и обрабатывать множественные запросы, а также вести статистику</a:t>
            </a:r>
            <a:endParaRPr lang="ru-RU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28" t="12010" r="23545" b="21569"/>
          <a:stretch/>
        </p:blipFill>
        <p:spPr bwMode="auto">
          <a:xfrm>
            <a:off x="1979711" y="1412776"/>
            <a:ext cx="4680521" cy="355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87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5218" y="243880"/>
            <a:ext cx="8496944" cy="908720"/>
          </a:xfrm>
          <a:solidFill>
            <a:schemeClr val="tx2"/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Перспективы</a:t>
            </a:r>
            <a:endParaRPr lang="ru-RU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Объект 4"/>
          <p:cNvSpPr txBox="1">
            <a:spLocks/>
          </p:cNvSpPr>
          <p:nvPr/>
        </p:nvSpPr>
        <p:spPr>
          <a:xfrm>
            <a:off x="323528" y="1124745"/>
            <a:ext cx="8498634" cy="165618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800" smtClean="0"/>
              <a:t> </a:t>
            </a:r>
            <a:endParaRPr lang="ru-RU" sz="2800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8045" y="1196752"/>
            <a:ext cx="8229600" cy="15841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Проект будет дорабатываться по следующим критериям:</a:t>
            </a:r>
          </a:p>
          <a:p>
            <a:r>
              <a:rPr lang="ru-RU" dirty="0"/>
              <a:t>Автоматизировать процесс случайной выборки подходящих картинок из </a:t>
            </a:r>
            <a:r>
              <a:rPr lang="ru-RU" dirty="0" smtClean="0"/>
              <a:t>Интернета (важно!)</a:t>
            </a:r>
            <a:endParaRPr lang="ru-RU" dirty="0"/>
          </a:p>
        </p:txBody>
      </p:sp>
      <p:sp>
        <p:nvSpPr>
          <p:cNvPr id="7" name="Объект 4"/>
          <p:cNvSpPr txBox="1">
            <a:spLocks/>
          </p:cNvSpPr>
          <p:nvPr/>
        </p:nvSpPr>
        <p:spPr>
          <a:xfrm>
            <a:off x="321838" y="3717032"/>
            <a:ext cx="8498634" cy="2808311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Доработать представление на мобильных телефонах</a:t>
            </a:r>
          </a:p>
          <a:p>
            <a:r>
              <a:rPr lang="ru-RU" sz="2800" dirty="0"/>
              <a:t>Улучшить безопасность </a:t>
            </a:r>
            <a:r>
              <a:rPr lang="ru-RU" sz="2800" dirty="0" smtClean="0"/>
              <a:t>системы</a:t>
            </a:r>
          </a:p>
          <a:p>
            <a:r>
              <a:rPr lang="ru-RU" sz="2800" dirty="0" smtClean="0"/>
              <a:t>Сделать устойчивой к различным сбоям</a:t>
            </a:r>
            <a:endParaRPr lang="ru-RU" sz="2800" dirty="0"/>
          </a:p>
          <a:p>
            <a:pPr marL="0" indent="0">
              <a:buFont typeface="Arial" pitchFamily="34" charset="0"/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347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13324</TotalTime>
  <Words>160</Words>
  <Application>Microsoft Office PowerPoint</Application>
  <PresentationFormat>Экран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Что такое капча?</vt:lpstr>
      <vt:lpstr>cCAPTCHA</vt:lpstr>
      <vt:lpstr>Используемые технологии</vt:lpstr>
      <vt:lpstr>Как это устроено</vt:lpstr>
      <vt:lpstr>Результаты</vt:lpstr>
      <vt:lpstr>Результаты</vt:lpstr>
      <vt:lpstr>Перспективы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Научно – образовательная школа МГУ</dc:title>
  <dc:creator>win</dc:creator>
  <cp:lastModifiedBy>elluzion</cp:lastModifiedBy>
  <cp:revision>90</cp:revision>
  <dcterms:created xsi:type="dcterms:W3CDTF">2014-03-15T18:43:25Z</dcterms:created>
  <dcterms:modified xsi:type="dcterms:W3CDTF">2014-08-25T10:07:30Z</dcterms:modified>
</cp:coreProperties>
</file>