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4"/>
          <p:cNvSpPr txBox="1">
            <a:spLocks/>
          </p:cNvSpPr>
          <p:nvPr/>
        </p:nvSpPr>
        <p:spPr>
          <a:xfrm>
            <a:off x="4154667" y="1223493"/>
            <a:ext cx="4665803" cy="53018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 smtClean="0"/>
              <a:t>Трудно для людей с плохим зрением</a:t>
            </a:r>
          </a:p>
          <a:p>
            <a:pPr>
              <a:buFontTx/>
              <a:buChar char="-"/>
            </a:pPr>
            <a:r>
              <a:rPr lang="ru-RU" sz="2400" dirty="0" smtClean="0"/>
              <a:t>Очень неудобно вводить символы, особенно на сенсорных устройствах</a:t>
            </a:r>
          </a:p>
          <a:p>
            <a:pPr>
              <a:buFontTx/>
              <a:buChar char="-"/>
            </a:pPr>
            <a:r>
              <a:rPr lang="ru-RU" sz="2400" dirty="0" smtClean="0"/>
              <a:t>Для большинства текстовых </a:t>
            </a:r>
            <a:r>
              <a:rPr lang="ru-RU" sz="2400" dirty="0" err="1" smtClean="0"/>
              <a:t>капч</a:t>
            </a:r>
            <a:r>
              <a:rPr lang="ru-RU" sz="2400" dirty="0" smtClean="0"/>
              <a:t> придуманы алгоритмы распознавания компьютером</a:t>
            </a:r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 smtClean="0"/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672408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Что такое капча?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3674098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К</a:t>
            </a:r>
            <a:r>
              <a:rPr lang="arn-CL" sz="2800" dirty="0" smtClean="0"/>
              <a:t>á</a:t>
            </a:r>
            <a:r>
              <a:rPr lang="ru-RU" sz="2800" dirty="0" err="1" smtClean="0"/>
              <a:t>пча</a:t>
            </a:r>
            <a:r>
              <a:rPr lang="ru-RU" sz="2800" dirty="0" smtClean="0"/>
              <a:t> (от англ. сокр. CAPTCHA) — компьютерный тест, позволяющий различить бота и человека в Сети.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t="5988" r="5560" b="8385"/>
          <a:stretch/>
        </p:blipFill>
        <p:spPr>
          <a:xfrm>
            <a:off x="395536" y="4149080"/>
            <a:ext cx="3528392" cy="1379436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395536" y="5733256"/>
            <a:ext cx="36004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i="1" dirty="0" smtClean="0"/>
              <a:t>Пример распространенной текстовой </a:t>
            </a:r>
            <a:r>
              <a:rPr lang="ru-RU" sz="2000" i="1" dirty="0" err="1" smtClean="0"/>
              <a:t>капчи</a:t>
            </a:r>
            <a:r>
              <a:rPr lang="ru-RU" sz="2000" i="1" dirty="0" smtClean="0"/>
              <a:t> от </a:t>
            </a:r>
            <a:r>
              <a:rPr lang="ru-RU" sz="2000" i="1" dirty="0" err="1" smtClean="0"/>
              <a:t>Google</a:t>
            </a:r>
            <a:endParaRPr lang="ru-RU" sz="2800" i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54668" y="332656"/>
            <a:ext cx="4665803" cy="90872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Минусы </a:t>
            </a:r>
            <a:r>
              <a:rPr lang="ru-RU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капчи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38543" r="40621" b="10969"/>
          <a:stretch/>
        </p:blipFill>
        <p:spPr>
          <a:xfrm>
            <a:off x="4355976" y="4437112"/>
            <a:ext cx="2273300" cy="18953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2" t="77902"/>
          <a:stretch/>
        </p:blipFill>
        <p:spPr>
          <a:xfrm>
            <a:off x="7092280" y="4653136"/>
            <a:ext cx="1139262" cy="54623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8" t="80917" r="38997"/>
          <a:stretch/>
        </p:blipFill>
        <p:spPr>
          <a:xfrm>
            <a:off x="6981422" y="5384800"/>
            <a:ext cx="1360978" cy="6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Используемые технологии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85824"/>
            <a:ext cx="1337977" cy="134227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739552"/>
            <a:ext cx="6758439" cy="148835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3" y="1487624"/>
            <a:ext cx="3821416" cy="11697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65" y="4277033"/>
            <a:ext cx="1880651" cy="19598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00" y="1458423"/>
            <a:ext cx="2088232" cy="12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это устроено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6" y="1988840"/>
            <a:ext cx="8141549" cy="36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4"/>
            <a:ext cx="8498634" cy="54816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8045" y="1340769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Клиентская часть – создано </a:t>
            </a:r>
            <a:r>
              <a:rPr lang="ru-RU" dirty="0" err="1"/>
              <a:t>popup</a:t>
            </a:r>
            <a:r>
              <a:rPr lang="ru-RU" dirty="0"/>
              <a:t>-окно, запрашивающее  круговую картинку и позволяющее ее вращать</a:t>
            </a:r>
          </a:p>
          <a:p>
            <a:endParaRPr lang="ru-RU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3610" r="18353" b="33112"/>
          <a:stretch/>
        </p:blipFill>
        <p:spPr bwMode="auto">
          <a:xfrm>
            <a:off x="900437" y="2900813"/>
            <a:ext cx="7055940" cy="354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4"/>
            <a:ext cx="8498634" cy="54816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70066" y="4869160"/>
            <a:ext cx="8229600" cy="1584176"/>
          </a:xfrm>
        </p:spPr>
        <p:txBody>
          <a:bodyPr>
            <a:normAutofit fontScale="92500" lnSpcReduction="20000"/>
          </a:bodyPr>
          <a:lstStyle/>
          <a:p>
            <a:pPr marL="0" indent="363538" algn="ctr">
              <a:buNone/>
            </a:pPr>
            <a:r>
              <a:rPr lang="ru-RU" dirty="0"/>
              <a:t>Серверная часть – создан сервер, способный генерировать CAPTCHA-картинки и обрабатывать множественные запросы, а также вести статистику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8" t="12010" r="23545" b="21569"/>
          <a:stretch/>
        </p:blipFill>
        <p:spPr bwMode="auto">
          <a:xfrm>
            <a:off x="1979711" y="1412776"/>
            <a:ext cx="4680521" cy="35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100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Что такое капча?</vt:lpstr>
      <vt:lpstr>Используемые технологии</vt:lpstr>
      <vt:lpstr>Как это устроено</vt:lpstr>
      <vt:lpstr>Результаты</vt:lpstr>
      <vt:lpstr>Результаты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elluzion</cp:lastModifiedBy>
  <cp:revision>91</cp:revision>
  <dcterms:created xsi:type="dcterms:W3CDTF">2014-03-15T18:43:25Z</dcterms:created>
  <dcterms:modified xsi:type="dcterms:W3CDTF">2014-08-25T10:08:52Z</dcterms:modified>
</cp:coreProperties>
</file>