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079EF-F942-6FB8-1716-2028B9011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8E4DB0-BAFC-9D48-8B88-840FBBDA2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E30AF2-A866-F24E-97C9-74452C3A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4230A5-3AEB-B231-36DD-E487D92A8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E5409E-920A-4AB8-B0B6-39C2DF57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15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C960F-8B72-1F51-8FCD-C9F21C090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AFB1F8D-7F46-75BD-86B5-3E4992108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D3E5D-A65E-A319-3D9B-7ED2BF9AB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833F46A-A656-F312-2E83-63FBA568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3515AE-FE6F-0A98-87D6-A39F7602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1426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96EE5F-3837-C8B5-6AA6-D5E3B9E1AB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CD6A9B1-5124-5A6D-0402-38F602D939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7E249A-2160-423A-769C-74E4E5BE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31C29F-1824-04E9-D34A-EED9658F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BB15EC9-47C4-67E5-8846-9EDF45DFD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94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342CA-3D17-A4A5-11DB-DB26A8BC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4D34A3C-1E22-29AF-4395-1397503E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A224F7-6C1D-C57B-D8F2-42A678AA0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8FC7B6-F241-97EC-3819-7112F21D0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EA1D37-4187-E695-9357-1D37D960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934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090D52-230F-169B-81A7-BD67767C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79FE8E9-7783-51AF-EEC2-682D6FD47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D36C90E-24CB-1C3E-20D7-35FC25D2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9327F5-E241-40F8-A474-9B12B948C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DF69E1-23F7-44AA-AB8E-6CB1B68E3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4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470EFF-3FA1-6682-6B38-D640D1FA5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6261AF1-1105-B109-693D-55041D0AE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F54AE8A-6E4F-3E38-7D24-A4F77F23B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D2DF05-600C-AFBF-D01A-3C474AFF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C91A7C-3344-15EA-72F5-B71D0274B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0E7BFF-B25C-B71B-7B0E-C68F3EE4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69289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08805-9E9C-6A65-3F40-EFFE4747D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93D235-7C1E-91F2-73C2-BD27530116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D57E35E-513B-A75A-CB3F-B435A9473B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BCB837-7D0E-6069-410B-A30E29CE35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A6AF59-26FD-85E1-87E8-461308C4A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02DA9C-1965-78F7-5628-01FD7200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7B07CAE-7648-7F55-C9D8-32FE9A850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D15854A-8E1D-7008-0855-088BC326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722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36C799-A2C3-A0AF-2228-132A06C3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79FDE1-B610-FB02-BA16-E36C95F7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DB98F9B-7B0D-44B2-81E6-E2C9900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C5860E6-A42A-3C80-6D54-3C6CEA8A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62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FBEE4B8-5EFE-A8E4-070D-56F011F24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0098A89-D83F-C1EC-9E1F-9A15596A1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B2D4383-8163-97C5-1DDC-A939E76C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9878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C2AAFE-25FF-99A6-5715-75198C571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C3E2A6-6D43-A72E-D7A4-F802A0891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9466BA-D904-9675-1CF9-F463DB1DB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5D8790-99B5-D995-D72E-92D4DD2D8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ECD7264-B8AB-11A1-8E93-7415585D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1F86F-10B2-86B9-D81A-BFEB91795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686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1DBE9D-D0A2-7EBF-620D-5C23E5C08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91D21F-000A-FFFE-D928-E728A63046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1B8613C-7C78-3DA0-ED63-1DC2B61F6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3B07D20-136D-6D47-2FF4-74107C4DB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16AFEDF-D008-6A85-4049-94BD4BDE8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83ED81-B154-5FF0-9209-8DB79BF5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6425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3BDA972-07AC-4C74-D91B-562B919F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B1D51F-93B1-D411-704D-E5A07E4624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C931-65B7-2833-D9E3-EDD520E46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C7EDB4-C36D-48C0-8B3A-47F6CDC7C0FD}" type="datetimeFigureOut">
              <a:rPr lang="pt-BR" smtClean="0"/>
              <a:t>20/01/2025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87074B-E8C5-BB59-BFCA-EB517092CD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0612F7-6DB9-C4AD-3B33-F2087A43B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45EDA0-97A1-42E6-A6A7-D7AD5C59A1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815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3E6E334-BD7D-8C67-E4E1-F655C6AE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852" y="0"/>
            <a:ext cx="99702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29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479EA-2CAA-3B76-CAA3-1FA5587B8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584532D-F99C-9C59-D123-700240537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304"/>
            <a:ext cx="12192000" cy="651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78A79-1748-0E79-B5F5-C9AEC03EE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F87F95D-137C-CAB7-4067-47D7FC57E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059" y="0"/>
            <a:ext cx="8451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619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22E70-B4AE-6E27-CECB-5C6E08B2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588C042-7655-78CE-F04C-FEEBEA596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71" y="126566"/>
            <a:ext cx="11345858" cy="1667108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E1BD9FA-DA64-6AF3-1E45-715B58284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73" y="1855598"/>
            <a:ext cx="9186567" cy="500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27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B625-4716-1D13-EB52-D3B84571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B338BE9-1F08-280D-E0CC-332DB9D8C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285311"/>
            <a:ext cx="9392961" cy="6287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503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69BEC-D6E1-E5E4-77A1-4ED25B0B4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36B9DD2B-10FE-1084-3A6A-C76E649D6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518971"/>
            <a:ext cx="11622122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799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Celi Macêdo</dc:creator>
  <cp:lastModifiedBy>Celi Macêdo</cp:lastModifiedBy>
  <cp:revision>1</cp:revision>
  <dcterms:created xsi:type="dcterms:W3CDTF">2025-01-21T00:40:27Z</dcterms:created>
  <dcterms:modified xsi:type="dcterms:W3CDTF">2025-01-21T00:53:12Z</dcterms:modified>
</cp:coreProperties>
</file>