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E633C-D105-4D39-A0FE-EDEA0B258FB8}" v="1" dt="2025-01-21T01:02:12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DE073-783C-7E4C-0A4B-DE5B1BAF7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F4D4CD-7747-2F67-4ECA-9FEA495D9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8A8BC2-28B2-36C0-FF28-2D15E80D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4B50-9F60-4127-895F-BD26AC5B2C06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3BE670-8EEC-26F5-9DBE-4782F503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5497EB-B410-A328-5F0D-06FB1CC3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4910-51B2-482D-8947-F05AFA178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22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FD7CE-94BE-26E4-C6E3-78B57822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64CDE5-06F5-3975-EBB4-B25B0A1F7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905444-1A6A-7F36-F32F-C47A6BDB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4B50-9F60-4127-895F-BD26AC5B2C06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86AF27-841A-3578-2208-DC13CE2F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04E506-B1C3-D981-06B7-02BC5944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4910-51B2-482D-8947-F05AFA178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75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7A93B4-375B-B085-BF1E-499A9C319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30D5BF-7D09-2C90-A83B-0ADB33263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1223D7-2FA0-2DAD-04F0-23AC7989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4B50-9F60-4127-895F-BD26AC5B2C06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F7661E-B5F5-C7BB-25F5-2001EB9D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E65DD4-4FC4-7BDA-BE99-3F46706E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4910-51B2-482D-8947-F05AFA178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59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A6F31-BE46-2664-3362-304A22BE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20EB-195C-A82F-F0B7-15B103537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9B3580-F803-3479-B67B-7B31D512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4B50-9F60-4127-895F-BD26AC5B2C06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D751EA-5950-2F63-6188-4E5FF900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3D3FC8-8888-8EAA-22C6-3502CF7F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4910-51B2-482D-8947-F05AFA178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01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402A0-8DE8-23DA-4B21-83AD5D50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E82CAE-5EAB-274A-3A1D-356A27BEB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4448C5-EF3E-8F78-FD07-80328825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4B50-9F60-4127-895F-BD26AC5B2C06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E63F45-98DB-F439-B27D-8A87CC38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B61B3E-3030-5F42-A834-B961B7C4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4910-51B2-482D-8947-F05AFA178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62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C81DD-5226-41D7-2CFE-2774EC6E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A87FDD-8B69-975A-F550-EC73B67B9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9B491-8686-8725-D4A6-6012D031B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BE8B17-7596-B361-A000-3267AA1F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4B50-9F60-4127-895F-BD26AC5B2C06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2017E2-4ED8-F9CD-0617-50CD122A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227690-2834-DFCF-6C0E-01D79677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4910-51B2-482D-8947-F05AFA178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6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535D3-C423-C396-53AB-E352A357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A31CBF-B90E-BBFA-2753-EA2499F57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6BFD8B-8415-BD36-A100-5CDFEE746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A8DC8E-DAD5-99BB-2DCC-E38BA73DC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8AB273-DF14-1FA1-D0D7-0076167EC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86D4FA9-9A39-399C-CD94-B636D24C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4B50-9F60-4127-895F-BD26AC5B2C06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6D4ACF-1F1A-ABA3-FB96-92071521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798AE1-0BC4-5BED-3FE8-DB7686D7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4910-51B2-482D-8947-F05AFA178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23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9FC00-5C23-540B-4E86-5B35A2AB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F307C4-1528-29D3-F1F1-C5D4ED66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4B50-9F60-4127-895F-BD26AC5B2C06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194951-04E0-9F33-D7F8-79986361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B81EDE-8D5F-0B13-862B-58A4D2D0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4910-51B2-482D-8947-F05AFA178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72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83BC8D-BCE0-186B-FC7F-B6F4A7C2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4B50-9F60-4127-895F-BD26AC5B2C06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9286C5-0A10-DA93-1F97-72546B7F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A13155-E88F-6EA1-3241-C57BE227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4910-51B2-482D-8947-F05AFA178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81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8E7A5-DE01-B5E4-71EF-D2E28FEA6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9629AD-75B8-556C-28BF-A81F70B0E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C3C493-9C5E-0A7B-1713-8BACF7E6E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9D1801-674C-910F-FA4B-5B8E193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4B50-9F60-4127-895F-BD26AC5B2C06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F04F1E-77E7-99FE-2208-85373624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32FE8D-5791-7E55-800B-3647C6DA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4910-51B2-482D-8947-F05AFA178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87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C28FC-1EC1-856F-C813-DCFDB251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3DD642-6FBE-3362-E4F0-9EE096B4F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D445A0-D0D8-3D74-DEC1-CD73A92C7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291C89-74BD-3413-A264-22BDB98B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4B50-9F60-4127-895F-BD26AC5B2C06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A32AC3-E1DC-B3F3-FCE1-EC98C99E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4BDF5D-E933-FAD4-BD9E-D1C54204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4910-51B2-482D-8947-F05AFA178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17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F2EEAA-210F-9A02-1F96-1C392C3F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824195-95F2-9E12-0849-4B6BC6AAE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40262-1994-09CD-9FD8-4DE65ABEF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B34B50-9F60-4127-895F-BD26AC5B2C06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0DF4EE-0C47-F009-29CC-9203D58A2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949BA-7D9F-9ECA-FCB7-C4D479B76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5D4910-51B2-482D-8947-F05AFA178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71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B5B4E75-855B-3EF6-BDBD-68DD84EBB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619"/>
            <a:ext cx="12192000" cy="577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6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0AAB5-D7F6-8986-FF1D-D936627B4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A72665A-04BA-70ED-17FA-402D74870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34" y="1295102"/>
            <a:ext cx="11517332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6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B93C0-0207-0507-A718-E4E3CD3B5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AE08F0E-4F56-2B02-EA67-E5FF9D1F5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3" y="142416"/>
            <a:ext cx="11850754" cy="65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5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67A19-B6FF-EEFF-F619-1E63BF1CA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51203FC-793E-CC58-A6D9-DA365B8CD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7" y="890233"/>
            <a:ext cx="11717385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44FA9-220D-BCE2-DF28-ED1A292DD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F76F968-5C81-A078-A2F9-EE1EF18C5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263"/>
            <a:ext cx="12192000" cy="5797474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1F3D9B9-878D-90E8-E86D-90026170090D}"/>
              </a:ext>
            </a:extLst>
          </p:cNvPr>
          <p:cNvSpPr/>
          <p:nvPr/>
        </p:nvSpPr>
        <p:spPr>
          <a:xfrm>
            <a:off x="334297" y="530263"/>
            <a:ext cx="8672051" cy="4627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60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E6BD9-15A6-A558-24EF-E59F1CE2C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82DD714-7FFC-AC3E-6D10-A61F4A8E9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27" y="0"/>
            <a:ext cx="9943746" cy="6858000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CC2A1D5-B602-A890-2E06-BBC94CBAD859}"/>
              </a:ext>
            </a:extLst>
          </p:cNvPr>
          <p:cNvSpPr/>
          <p:nvPr/>
        </p:nvSpPr>
        <p:spPr>
          <a:xfrm>
            <a:off x="1124127" y="0"/>
            <a:ext cx="3803473" cy="445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287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Celi Macêdo</dc:creator>
  <cp:lastModifiedBy>Celi Macêdo</cp:lastModifiedBy>
  <cp:revision>1</cp:revision>
  <dcterms:created xsi:type="dcterms:W3CDTF">2025-01-21T00:53:55Z</dcterms:created>
  <dcterms:modified xsi:type="dcterms:W3CDTF">2025-01-21T01:03:45Z</dcterms:modified>
</cp:coreProperties>
</file>