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D4201-3223-124A-935B-A5B53C68C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0A1169-BFCE-0FC5-105C-950C99B1F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FB5133-554D-C66A-98AC-5BC0B9AB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8CE5-2AC2-4B5D-9254-67E12F2A0FFF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23E0FE-26E3-7C56-A851-03A86F176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6B175E-A55E-75E2-03DC-8DC4FA3D9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2009-5E4F-4885-8329-F7B26DDB0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05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C7C1B-1194-0D96-F2F6-D9445F33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92101D-AC5D-51C8-070E-6CDC11D2A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4F8491-CB04-49D8-D220-488EABC36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8CE5-2AC2-4B5D-9254-67E12F2A0FFF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7AFEFD-26EF-058C-B91C-45D53F43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EFE9E1-702C-A698-19A0-6CF7630A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2009-5E4F-4885-8329-F7B26DDB0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770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86002B-A396-A79D-B9C8-96B1F7226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A44440-249C-014E-FE95-2D6F8C458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F172CC-823B-93BB-B047-B4CB7DEE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8CE5-2AC2-4B5D-9254-67E12F2A0FFF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02FA68-7D6B-2AF0-A100-A54BD37F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874AA2-C02C-3E17-EFB8-FB74576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2009-5E4F-4885-8329-F7B26DDB0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38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D08D2-D7AC-EAF9-8517-96EA2BFA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7FE297-536B-5D80-7D5D-51CFD84B8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780B43-6196-BDB5-56EB-AC8D676A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8CE5-2AC2-4B5D-9254-67E12F2A0FFF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5CDBBB-C2BA-4BF0-CA2C-8A4561781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B7B49D-0AB5-B047-C6AC-B71B5E66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2009-5E4F-4885-8329-F7B26DDB0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30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D43EE-456D-9B2B-0DE4-8EC8DAA20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794E8B-8C51-FB71-4148-0FC098134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ABD558-3AF9-089A-C5BE-325935BBB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8CE5-2AC2-4B5D-9254-67E12F2A0FFF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9E8114-03EE-25F8-FFC1-A0F177A4C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961289-CC50-7B26-612C-32ADDA0E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2009-5E4F-4885-8329-F7B26DDB0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23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878DE-E089-7F38-F325-71DD4038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0E97E6-CEC4-B252-8101-C4041CCCF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2B695D-BEC8-6B10-CD23-A43CE52CF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243D63-EB6C-2930-8E68-8A4435950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8CE5-2AC2-4B5D-9254-67E12F2A0FFF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733774-1091-1F2A-F036-E6E639C4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18F86C-08FF-65BB-8EB5-4ACB4AC2B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2009-5E4F-4885-8329-F7B26DDB0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53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CDAB4-315B-9985-23C4-22FB0AF85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B6C376-DF7B-BB27-B082-4F6EC1185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1FD567-E3E0-5DEE-7BDB-C72141264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508B245-07D8-A337-43FC-E1579E48B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961D8D1-4E98-C8A9-BCB3-96F8C5404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E4B383F-9A09-ACBD-3BA8-65D31A3D8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8CE5-2AC2-4B5D-9254-67E12F2A0FFF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2EDE934-252D-786B-C575-29800C64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3EA1327-232F-3043-8EC6-BF4294899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2009-5E4F-4885-8329-F7B26DDB0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17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4B96B-E108-6516-E2E7-F048B4FE1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7D40688-B409-CF27-45E2-253CE0EF9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8CE5-2AC2-4B5D-9254-67E12F2A0FFF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EF7AB68-0B23-425A-AC4C-C5760BF80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24B093F-424B-ACD5-4DE9-69AF0BF3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2009-5E4F-4885-8329-F7B26DDB0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151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CE4D5B2-8B13-C268-FF8A-B0324AF7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8CE5-2AC2-4B5D-9254-67E12F2A0FFF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D6C124A-BF3A-B861-B188-F5A0F5066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B35565-DFA6-BF9F-71F0-90050F2BB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2009-5E4F-4885-8329-F7B26DDB0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058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855C3D-C4F4-2E2A-53C4-7FE28336D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A9B4CF-CB45-0737-D055-D586193FD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1A58CE8-85B1-511A-0C91-90D06B55A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6C6EE9-1B66-766D-497C-1C80CE0D5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8CE5-2AC2-4B5D-9254-67E12F2A0FFF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CE5BA3-CAC3-8B02-0965-2D4468C4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3CE1EE-6F63-966A-43D7-774A2D37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2009-5E4F-4885-8329-F7B26DDB0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84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FE529-AE4B-AEB6-93E6-BDFF8BF4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843D481-42F7-0BC3-B072-136D223EB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068056-CC6B-5468-ADE4-00F011C43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71F888-9E63-6C05-074A-4E567C875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8CE5-2AC2-4B5D-9254-67E12F2A0FFF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531011-A3A8-67F5-8194-ED4AA315B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56BE54-E436-C9A4-3FE9-BA1735B1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2009-5E4F-4885-8329-F7B26DDB0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635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693E62D-08D6-4FC1-89D1-56327FD83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742A18-13B9-1AE3-73A6-55E919B92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A6E01B-17A1-00B2-ABE0-7832138F6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8E8CE5-2AC2-4B5D-9254-67E12F2A0FFF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1DD9C3-7C0B-FB27-367C-344847D61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2F4128-D29B-6258-0E65-CF078B7BC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892009-5E4F-4885-8329-F7B26DDB0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77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1D2BEBA-F185-3099-9C5E-01EBDA3B3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39" y="842601"/>
            <a:ext cx="11803122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11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07D79-8193-0D13-B8FA-EA907A60A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2BDC0C2-4586-3508-178E-DC97E5837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60" y="2047682"/>
            <a:ext cx="11317279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2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A86E8-A36F-ECC7-8BCD-7589BB142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5D4D32B-A090-7A63-9B04-721C29560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297" y="0"/>
            <a:ext cx="9885405" cy="6858000"/>
          </a:xfrm>
          <a:prstGeom prst="rect">
            <a:avLst/>
          </a:prstGeom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92CD078E-C6DD-C712-098D-823967823224}"/>
              </a:ext>
            </a:extLst>
          </p:cNvPr>
          <p:cNvSpPr/>
          <p:nvPr/>
        </p:nvSpPr>
        <p:spPr>
          <a:xfrm>
            <a:off x="315731" y="2099187"/>
            <a:ext cx="1179871" cy="4129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E9707DD9-E429-F296-48C8-F6F0185DFDF3}"/>
              </a:ext>
            </a:extLst>
          </p:cNvPr>
          <p:cNvSpPr/>
          <p:nvPr/>
        </p:nvSpPr>
        <p:spPr>
          <a:xfrm rot="10800000">
            <a:off x="5506063" y="6125496"/>
            <a:ext cx="1179871" cy="4129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8045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D3FBEC-B40B-7074-ED4E-962F78E2D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7C5E3E0-3721-D5DA-AFFA-875AB8840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335" y="0"/>
            <a:ext cx="97793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32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62336-588B-AA2F-4213-C362659CE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AFF4321-36B2-37F7-FE1F-A3AC41073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97" y="2481130"/>
            <a:ext cx="11145805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8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971A4-B164-8032-4896-C01DA5BB2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1F2BD11-9B5D-2059-472D-2165DAF51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74" y="0"/>
            <a:ext cx="9822051" cy="6858000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BBE7B68-2EF5-DE7E-300F-FB3EA62229BC}"/>
              </a:ext>
            </a:extLst>
          </p:cNvPr>
          <p:cNvSpPr/>
          <p:nvPr/>
        </p:nvSpPr>
        <p:spPr>
          <a:xfrm>
            <a:off x="599767" y="0"/>
            <a:ext cx="6990735" cy="4031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425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6AAD3-5F8D-1DDD-D565-18CA1F695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88018E3-69D8-124E-CFBA-81687A21D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44" y="0"/>
            <a:ext cx="10528912" cy="6858000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C8DAB42-F84F-CD6F-5A73-D9CEF95FCA82}"/>
              </a:ext>
            </a:extLst>
          </p:cNvPr>
          <p:cNvSpPr/>
          <p:nvPr/>
        </p:nvSpPr>
        <p:spPr>
          <a:xfrm>
            <a:off x="599767" y="0"/>
            <a:ext cx="6990735" cy="4031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65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EC825-7F09-A235-1FF5-0A60FC59D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71ADF62-024A-8955-22D5-65B5BC090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97" y="347232"/>
            <a:ext cx="11145805" cy="61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46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CA12F-41DE-8051-B9E5-A8B4D1D4E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7142F07-2B2C-42D3-280E-61FFACEA8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71" y="262537"/>
            <a:ext cx="11374437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2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AC76E-4F34-CDEF-D4D5-056ECD0A1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4AB7F9E-8982-4575-96A8-1AA222341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07" y="0"/>
            <a:ext cx="10640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2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9A7D3-7C29-B196-B6AB-87307E115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C9050B2-5E40-C989-2361-E8371D235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78" y="0"/>
            <a:ext cx="103816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79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44CB0-11A3-0030-901F-A671696F8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1046869-34A5-5E10-D6BD-E13110423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97" y="2271551"/>
            <a:ext cx="11326806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35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F4756-1137-C489-C4EA-E07ABF878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E58762F-CF14-613E-9E3D-75F567612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60" y="0"/>
            <a:ext cx="10262680" cy="6858000"/>
          </a:xfrm>
          <a:prstGeom prst="rect">
            <a:avLst/>
          </a:prstGeom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A80631A4-F659-731E-1AF1-EE0C495501DC}"/>
              </a:ext>
            </a:extLst>
          </p:cNvPr>
          <p:cNvSpPr/>
          <p:nvPr/>
        </p:nvSpPr>
        <p:spPr>
          <a:xfrm rot="10800000">
            <a:off x="4916129" y="5515897"/>
            <a:ext cx="1179871" cy="4129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20445520-7DD3-8BE1-71C1-2DC04CD9D731}"/>
              </a:ext>
            </a:extLst>
          </p:cNvPr>
          <p:cNvSpPr/>
          <p:nvPr/>
        </p:nvSpPr>
        <p:spPr>
          <a:xfrm>
            <a:off x="374724" y="1784555"/>
            <a:ext cx="1179871" cy="4129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6022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60FB2-FB10-D915-958E-4F40F6E52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A91991E-D858-9782-32E9-696DCA2F2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60" y="864666"/>
            <a:ext cx="11317279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454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2DCDE-7DDC-0E3E-CC95-E22645C87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E892F49-561E-724E-3215-C03AD6A50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713" y="0"/>
            <a:ext cx="10052573" cy="6858000"/>
          </a:xfrm>
          <a:prstGeom prst="rect">
            <a:avLst/>
          </a:prstGeom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6094B1A7-1BE0-5E99-3542-898A410A5F6C}"/>
              </a:ext>
            </a:extLst>
          </p:cNvPr>
          <p:cNvSpPr/>
          <p:nvPr/>
        </p:nvSpPr>
        <p:spPr>
          <a:xfrm>
            <a:off x="374724" y="1784555"/>
            <a:ext cx="1179871" cy="4129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2337073E-1313-2783-9394-9323E8618859}"/>
              </a:ext>
            </a:extLst>
          </p:cNvPr>
          <p:cNvSpPr/>
          <p:nvPr/>
        </p:nvSpPr>
        <p:spPr>
          <a:xfrm rot="10800000">
            <a:off x="4745162" y="5466736"/>
            <a:ext cx="1179871" cy="4129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75633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Celi Macêdo</dc:creator>
  <cp:lastModifiedBy>Celi Macêdo</cp:lastModifiedBy>
  <cp:revision>1</cp:revision>
  <dcterms:created xsi:type="dcterms:W3CDTF">2025-01-21T01:03:54Z</dcterms:created>
  <dcterms:modified xsi:type="dcterms:W3CDTF">2025-01-21T01:29:57Z</dcterms:modified>
</cp:coreProperties>
</file>