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1947D-1C84-4F81-B429-9F6CADB420FE}" v="1" dt="2025-01-21T01:51:3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i Macêdo" userId="a5ea21db6de40780" providerId="LiveId" clId="{9BD1947D-1C84-4F81-B429-9F6CADB420FE}"/>
    <pc:docChg chg="custSel addSld modSld sldOrd">
      <pc:chgData name="Celi Macêdo" userId="a5ea21db6de40780" providerId="LiveId" clId="{9BD1947D-1C84-4F81-B429-9F6CADB420FE}" dt="2025-01-21T01:52:57.283" v="32" actId="1076"/>
      <pc:docMkLst>
        <pc:docMk/>
      </pc:docMkLst>
      <pc:sldChg chg="addSp delSp modSp add mod ord">
        <pc:chgData name="Celi Macêdo" userId="a5ea21db6de40780" providerId="LiveId" clId="{9BD1947D-1C84-4F81-B429-9F6CADB420FE}" dt="2025-01-21T01:51:45.093" v="21" actId="1037"/>
        <pc:sldMkLst>
          <pc:docMk/>
          <pc:sldMk cId="1450337127" sldId="266"/>
        </pc:sldMkLst>
        <pc:spChg chg="add mod">
          <ac:chgData name="Celi Macêdo" userId="a5ea21db6de40780" providerId="LiveId" clId="{9BD1947D-1C84-4F81-B429-9F6CADB420FE}" dt="2025-01-21T01:51:45.093" v="21" actId="1037"/>
          <ac:spMkLst>
            <pc:docMk/>
            <pc:sldMk cId="1450337127" sldId="266"/>
            <ac:spMk id="5" creationId="{D52B8E18-1DA7-82C0-2A25-C0F516ABBA4A}"/>
          </ac:spMkLst>
        </pc:spChg>
        <pc:picChg chg="del">
          <ac:chgData name="Celi Macêdo" userId="a5ea21db6de40780" providerId="LiveId" clId="{9BD1947D-1C84-4F81-B429-9F6CADB420FE}" dt="2025-01-21T01:50:16.465" v="3" actId="478"/>
          <ac:picMkLst>
            <pc:docMk/>
            <pc:sldMk cId="1450337127" sldId="266"/>
            <ac:picMk id="3" creationId="{C855089B-9589-78A9-10A0-1585B7F2191F}"/>
          </ac:picMkLst>
        </pc:picChg>
        <pc:picChg chg="add">
          <ac:chgData name="Celi Macêdo" userId="a5ea21db6de40780" providerId="LiveId" clId="{9BD1947D-1C84-4F81-B429-9F6CADB420FE}" dt="2025-01-21T01:51:31.666" v="5" actId="22"/>
          <ac:picMkLst>
            <pc:docMk/>
            <pc:sldMk cId="1450337127" sldId="266"/>
            <ac:picMk id="4" creationId="{06378677-3DFF-8388-C4D1-0CC5FB2D0EFD}"/>
          </ac:picMkLst>
        </pc:picChg>
      </pc:sldChg>
      <pc:sldChg chg="addSp modSp add mod">
        <pc:chgData name="Celi Macêdo" userId="a5ea21db6de40780" providerId="LiveId" clId="{9BD1947D-1C84-4F81-B429-9F6CADB420FE}" dt="2025-01-21T01:52:57.283" v="32" actId="1076"/>
        <pc:sldMkLst>
          <pc:docMk/>
          <pc:sldMk cId="1530156077" sldId="267"/>
        </pc:sldMkLst>
        <pc:picChg chg="add mod">
          <ac:chgData name="Celi Macêdo" userId="a5ea21db6de40780" providerId="LiveId" clId="{9BD1947D-1C84-4F81-B429-9F6CADB420FE}" dt="2025-01-21T01:52:32.732" v="28" actId="1076"/>
          <ac:picMkLst>
            <pc:docMk/>
            <pc:sldMk cId="1530156077" sldId="267"/>
            <ac:picMk id="3" creationId="{808E454A-9515-EF50-A69E-4BB8CA7021A3}"/>
          </ac:picMkLst>
        </pc:picChg>
        <pc:picChg chg="add mod">
          <ac:chgData name="Celi Macêdo" userId="a5ea21db6de40780" providerId="LiveId" clId="{9BD1947D-1C84-4F81-B429-9F6CADB420FE}" dt="2025-01-21T01:52:35.745" v="29" actId="1076"/>
          <ac:picMkLst>
            <pc:docMk/>
            <pc:sldMk cId="1530156077" sldId="267"/>
            <ac:picMk id="5" creationId="{8B1728CD-8C93-8F10-B372-80FACDC89917}"/>
          </ac:picMkLst>
        </pc:picChg>
        <pc:picChg chg="add mod">
          <ac:chgData name="Celi Macêdo" userId="a5ea21db6de40780" providerId="LiveId" clId="{9BD1947D-1C84-4F81-B429-9F6CADB420FE}" dt="2025-01-21T01:52:57.283" v="32" actId="1076"/>
          <ac:picMkLst>
            <pc:docMk/>
            <pc:sldMk cId="1530156077" sldId="267"/>
            <ac:picMk id="7" creationId="{11BBAC65-A219-1839-0076-DFC5BB4507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EFB45-1A7D-A8B5-D50D-56304928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06751C-A0FA-F20B-42AB-401414B61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58BA50-4B47-2199-A5BE-47E4A56A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B65E-F112-44C8-85D2-20B8F19E8B0C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DE0545-776C-6C72-A98F-D1460F29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A430B8-20E8-B05F-1179-C9734E62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DEA-86FA-498C-92EB-F401EB60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56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27F09-0405-38F9-0619-F98AC6E5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1A531-0243-34D1-BD4F-B0A82D96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9469A-CDE9-AF39-D0B6-1884C321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B65E-F112-44C8-85D2-20B8F19E8B0C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760F0-805D-F0DD-08AE-CDC53D71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AD390-1E6B-4B69-6599-A18CD21D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DEA-86FA-498C-92EB-F401EB60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69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DE7C0E-768C-16AF-7205-158C1CA48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36317D-7489-1545-FD9A-969E8E45E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4149E-A073-8657-6D1A-912CD037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B65E-F112-44C8-85D2-20B8F19E8B0C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67DE3D-E07E-FEA7-895F-055B6C5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8FFA83-E93F-8AB4-2BAB-668D5AAE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DEA-86FA-498C-92EB-F401EB60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72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C8B3C-F23D-BEDC-28EC-6AD265E6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31572-E85C-F7C6-2952-6257082C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DE26BF-D009-661A-6D0C-7DF9B7D8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B65E-F112-44C8-85D2-20B8F19E8B0C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9F088-63D9-6C0E-681D-EFFFB8A8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DA3043-AEB2-9817-1836-948AAE51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DEA-86FA-498C-92EB-F401EB60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71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102C9-198B-56AD-9DAE-B88CA2A1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27C03C-8CE5-F686-3CEE-21B8D06A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16FCED-DD7E-D0F2-E797-EB68FE96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B65E-F112-44C8-85D2-20B8F19E8B0C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12451-1791-B2CA-5DDA-91727D97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14757E-A8CD-D295-62D7-F2A20D97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DEA-86FA-498C-92EB-F401EB60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29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FF1D0-639E-1976-9931-F8CFC8A6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106DB-F27B-5C90-7C5D-4E742604F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71E44C-5BA4-CAA6-85F3-C9E5DF9E0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2931F5-FFF9-0FA2-5FD8-506F3248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B65E-F112-44C8-85D2-20B8F19E8B0C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C230C5-F58B-3C67-71A7-9A6549E1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144531-2691-0502-5499-8A323792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DEA-86FA-498C-92EB-F401EB60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91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322EF-1550-A0A5-E268-33F21718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0A0341-637E-2D98-4429-77F3CAF3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183313-3ADC-BE83-4B79-C4CECA8DD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24D097-4F13-A819-42CB-0D4FC3315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B82E97-2AE2-56A2-1054-DE9AAF7A6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DE2CFD-2269-E786-E47E-F1DCE277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B65E-F112-44C8-85D2-20B8F19E8B0C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CCCF62-886C-3DFE-53D5-C20ACC92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C22C70-C08D-382E-ED55-1F02B136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DEA-86FA-498C-92EB-F401EB60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56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51DC9-B919-44F3-9635-6BEF4FD9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0AB195-3F20-CB31-7386-A6910006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B65E-F112-44C8-85D2-20B8F19E8B0C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289F15-3461-99C5-2C31-B8DF511B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9B07D9-9182-1C67-D098-DCCFF691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DEA-86FA-498C-92EB-F401EB60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5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C3F5D3-661F-657F-9B2B-711D5DBB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B65E-F112-44C8-85D2-20B8F19E8B0C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7BEA60-613B-3041-5020-0769256A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74B6D2-C2DE-2906-E881-75ECBC11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DEA-86FA-498C-92EB-F401EB60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79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AB08E-EB9D-DD3B-F6BF-92F65D99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3A78B-34F8-7859-C7D3-F2EFEFB8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DC6C9B-43C2-DE2A-C143-A7E6AC3B2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FD58CC-105C-36C6-7B0A-B095AD8B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B65E-F112-44C8-85D2-20B8F19E8B0C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3F869C-D5A0-28EE-6424-6F9DDEFC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61F1E8-1603-659C-49CA-078F2DA1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DEA-86FA-498C-92EB-F401EB60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98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20C8D-229C-D2CB-15B9-3C6EC1CE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381528-4B8E-C520-2A9B-FFDB850A5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1FA723-FD0E-84C8-67C7-B0FA3B0FB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2184D0-56A6-9EA7-0C88-307C32E3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B65E-F112-44C8-85D2-20B8F19E8B0C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0E122-02B9-3190-DE5A-9FEE7361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2979A6-30DF-1634-59E5-AD217D9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4DEA-86FA-498C-92EB-F401EB60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42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2F3F23-243D-40CB-1A2F-D1B2E620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CD017B-8E67-F47B-A6FF-722BCBEA1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ABD1F6-58FD-61C4-B25C-EE424C603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4B65E-F112-44C8-85D2-20B8F19E8B0C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B4DAB-C434-6316-0AAA-6BF38FEAF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5D91CB-5D8F-5E89-635E-21FA00FE1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3C4DEA-86FA-498C-92EB-F401EB60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0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A7B953A-0D5E-5B3C-8D88-B0F215D1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532996"/>
            <a:ext cx="11831701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9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94CDE-6F4B-D77D-F94A-47D6108B8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0E0ACD2-6C23-BB24-1B88-61D2E71D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5" y="449528"/>
            <a:ext cx="4239408" cy="20576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2AEFCE8-E67E-E84E-BDBD-A8C2C1E4E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61" y="449528"/>
            <a:ext cx="4828889" cy="23487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7ED7B1-81DD-1E95-A62B-2CA25356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17" y="3647768"/>
            <a:ext cx="4686756" cy="22408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06B5FE-FC55-D216-FF9C-599102127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361" y="3639344"/>
            <a:ext cx="4965291" cy="24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9E042-0FB7-095C-2C45-DA5A3414D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6378677-3DFF-8388-C4D1-0CC5FB2D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29" y="0"/>
            <a:ext cx="10568941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52B8E18-1DA7-82C0-2A25-C0F516ABBA4A}"/>
              </a:ext>
            </a:extLst>
          </p:cNvPr>
          <p:cNvSpPr/>
          <p:nvPr/>
        </p:nvSpPr>
        <p:spPr>
          <a:xfrm>
            <a:off x="1032391" y="0"/>
            <a:ext cx="4473677" cy="324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33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DBD63-4D57-E46C-3ADA-7878496C7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8E454A-9515-EF50-A69E-4BB8CA70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8" y="251792"/>
            <a:ext cx="5476997" cy="26018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1728CD-8C93-8F10-B372-80FACDC89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281"/>
            <a:ext cx="5641987" cy="27568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BBAC65-A219-1839-0076-DFC5BB450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529" y="3255539"/>
            <a:ext cx="6290530" cy="309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24D1D-B90B-D520-65A2-53205B2B7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55510A-2075-1CEB-6D01-6945974A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963"/>
            <a:ext cx="12192000" cy="38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9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C3912-3DAD-CE1D-A85C-E09DF7AFF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9B4A4C-8FEE-2D6D-76F8-2487ADEC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2228682"/>
            <a:ext cx="1137443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9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07F8F-352B-795C-FF90-F982757C9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B995F76-BBE9-134E-A558-354F02D8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86"/>
            <a:ext cx="12192000" cy="6531428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18193F69-E61A-0D23-452B-CB10AC86A9AB}"/>
              </a:ext>
            </a:extLst>
          </p:cNvPr>
          <p:cNvSpPr/>
          <p:nvPr/>
        </p:nvSpPr>
        <p:spPr>
          <a:xfrm>
            <a:off x="157316" y="1779638"/>
            <a:ext cx="452284" cy="2556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32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A9F1-AB27-F8DB-2047-903CA7210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7EA2D1-AA16-8243-D09C-4ABD5C4FE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1780945"/>
            <a:ext cx="1128870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9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AF137-6E4B-CB36-22D9-AA31A59F1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CA763C-B983-2AC2-240C-7B36D351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2762157"/>
            <a:ext cx="1117438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062C-5093-5871-88B8-26DF97727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DA2E41-A27B-9EA3-5E94-BB2D2BA6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59"/>
            <a:ext cx="12192000" cy="6675881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E7CE26B3-0FD3-7CCF-4A11-5849A547A1F8}"/>
              </a:ext>
            </a:extLst>
          </p:cNvPr>
          <p:cNvSpPr/>
          <p:nvPr/>
        </p:nvSpPr>
        <p:spPr>
          <a:xfrm>
            <a:off x="9507794" y="5594554"/>
            <a:ext cx="1189702" cy="38345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85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0B254-8BC4-E6E9-3273-4F50E4C03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B69993-0E44-4041-5F2D-2C45DD74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476367"/>
            <a:ext cx="1112675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5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B3CCB-E829-7748-C7ED-D03F85EB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64CE39-8559-2598-40BF-80A3A5BA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89" y="0"/>
            <a:ext cx="10172822" cy="68580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6B2CF9F-3FE8-4E6D-2CC9-F9510F2616C8}"/>
              </a:ext>
            </a:extLst>
          </p:cNvPr>
          <p:cNvSpPr/>
          <p:nvPr/>
        </p:nvSpPr>
        <p:spPr>
          <a:xfrm>
            <a:off x="1179871" y="0"/>
            <a:ext cx="4473677" cy="324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646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 Macêdo</dc:creator>
  <cp:lastModifiedBy>Celi Macêdo</cp:lastModifiedBy>
  <cp:revision>1</cp:revision>
  <dcterms:created xsi:type="dcterms:W3CDTF">2025-01-21T01:30:06Z</dcterms:created>
  <dcterms:modified xsi:type="dcterms:W3CDTF">2025-01-21T01:53:06Z</dcterms:modified>
</cp:coreProperties>
</file>