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7B9A91-C26B-4063-06AB-C86EE7477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698B96-6224-0D5A-D117-184109121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207BE0-B631-412A-CC17-760F973D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8933-25C1-4B98-99F6-6047986A28CE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DA1EE8-0200-D67C-769F-7C6A46E8C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C51077-04C0-F3B5-AE88-54C59AEB4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0E26-6271-44A9-BAB3-3D0C22678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7779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2E31AC-F68D-D2F3-FC70-69DFC0D3A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CFA1B36-53A5-883F-2D3C-CA80C4559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4E558A-7BA9-5BC4-D370-5FBF62639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8933-25C1-4B98-99F6-6047986A28CE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7D7D54-0802-5869-357D-357DD6C4F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984F79-A1A4-84B5-6278-E418D84FD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0E26-6271-44A9-BAB3-3D0C22678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6162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B4BA78D-C440-E2F0-93AB-0E8F78742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1F3DAFE-095D-FDDE-8CFC-758050BC6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EF495F-A36E-336D-A7F3-73A46534E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8933-25C1-4B98-99F6-6047986A28CE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E315DD-30F2-146C-7228-FDC59E5C4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799094-4DD0-A436-E8F0-1A2391522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0E26-6271-44A9-BAB3-3D0C22678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9033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F15C1-BBE5-45FC-1E60-D3BD0CFEF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1DA5F3-5D65-7EA0-09BE-0862F0230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BF9263-35BB-B1B5-F3BA-241D68AB3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8933-25C1-4B98-99F6-6047986A28CE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887835-D73A-D1E9-3D78-1469DDA47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9CC42F-0E27-83F4-FC41-E28360E7C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0E26-6271-44A9-BAB3-3D0C22678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0002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6BB14F-639B-8135-3E77-E80C9E927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C87C84A-AD3F-EBF7-F92E-73C6A521C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2CA0BD-04F1-6B4A-66C9-C2D32111E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8933-25C1-4B98-99F6-6047986A28CE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1DC1C5-A788-AA51-B2F4-29056008E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2CD208-1A27-D7A1-B2B9-996285C51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0E26-6271-44A9-BAB3-3D0C22678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553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A518FF-3466-FEF3-A2DF-777E2A51A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8EE72D-65BF-A966-27BC-8F75FE352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F5DC6AF-EF66-0B99-1AF4-D7E45169F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F0C87FA-C9DF-C756-8ABC-B28F24BA9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8933-25C1-4B98-99F6-6047986A28CE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076BF41-ECDF-F19E-86DA-402C3E98E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D355FA-41DF-A7FC-283D-848F7860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0E26-6271-44A9-BAB3-3D0C22678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1663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A645AA-DFD0-1E5E-00CF-DA1DECEAA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56A80D-ACC6-A6B2-7344-B98234261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D1CE87-5BDD-0C53-504F-EAB765D17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4C559B3-BED2-5851-CA9B-7DEB35830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1B05662-69A8-2ABB-B029-2E14598C1E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7143200-7B9F-A5FC-A5C3-2645378BD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8933-25C1-4B98-99F6-6047986A28CE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2DE8AA3-B7A7-41D8-D46C-12B5E1D79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77FD619-9F11-384A-EB7F-BE9263DFC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0E26-6271-44A9-BAB3-3D0C22678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103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CC770-F676-9466-9962-0D4BDD939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2AEE399-6D6C-CF83-9ECB-8A4074B6B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8933-25C1-4B98-99F6-6047986A28CE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5F1B7F1-4B2E-340B-B86C-01B79EE4E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5375245-12AF-0D9A-5DF1-6C92F3535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0E26-6271-44A9-BAB3-3D0C22678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029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50DA3A1-5896-4C54-6BF9-E3BDE4038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8933-25C1-4B98-99F6-6047986A28CE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1AB3DFA-A7A3-34DD-7D9D-31A129C0A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E19C74-91E5-5BC5-64CD-9919DC114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0E26-6271-44A9-BAB3-3D0C22678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01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FBAE5-4EB4-F463-10BC-5A367852D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B39EAE-A98E-7AA6-3AE4-BA8C6D33D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78C90F-887E-4A71-C4A6-5A34D6BA7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8DB36B1-3A9E-455F-7545-9ACD31AEB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8933-25C1-4B98-99F6-6047986A28CE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F2F0CD-AC47-53F7-B76B-E3A707D2B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B942E3-C8BE-FD55-AAD3-33D2C5524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0E26-6271-44A9-BAB3-3D0C22678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679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B6E382-7E82-7FD1-9430-37F65B910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010D269-7951-C371-4FF2-A8A7C20B4B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F70404F-6AE1-1021-FFD1-6B0C03575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BFDECC0-6940-FA6A-63AB-E450781BE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48933-25C1-4B98-99F6-6047986A28CE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36D38D-9D51-ECF0-457E-06EB1E34A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36A91C9-4879-4EC6-C276-1E2511E39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60E26-6271-44A9-BAB3-3D0C22678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1783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E09CA8D-D716-05C6-73CC-3F64BFC5B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19C4B4-DDFF-A55F-D343-080533280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C8A19B-E2BC-731D-9333-32AA88E2A8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C48933-25C1-4B98-99F6-6047986A28CE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957D1E-73BB-DA51-64FB-45232A1D79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3C6E3C-34DF-0045-F1DB-15DD9C8879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B60E26-6271-44A9-BAB3-3D0C22678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587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E520E50-5759-1E0A-D715-31F7F0F87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83" y="0"/>
            <a:ext cx="117290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51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B53FD4-2009-C87A-272B-CCCFCA0FFD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6588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036820-4E91-4B0D-B812-D14F2E33D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7951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72F449-48A4-4DD6-25C8-616C4DC98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D140538-7DAC-A9C4-B74B-C9747CFF3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50" y="2905052"/>
            <a:ext cx="11288700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054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227870-6925-F1F1-63EF-1CBC0FFB4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7B1278C-2C96-AD35-B51D-6E60CD67B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74" y="0"/>
            <a:ext cx="11406851" cy="6858000"/>
          </a:xfrm>
          <a:prstGeom prst="rect">
            <a:avLst/>
          </a:prstGeom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855EA383-2892-0BEB-349B-0FEB72FBA525}"/>
              </a:ext>
            </a:extLst>
          </p:cNvPr>
          <p:cNvSpPr/>
          <p:nvPr/>
        </p:nvSpPr>
        <p:spPr>
          <a:xfrm>
            <a:off x="619432" y="0"/>
            <a:ext cx="5014452" cy="37362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531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BF55A-6073-47F7-C751-C3E9C575E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2CBF06E-BB09-9469-5276-EBC98735E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18" y="923575"/>
            <a:ext cx="11383964" cy="50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190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F0EDA7-66DC-3EE2-E256-A63690713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BD78C4E-D142-E758-231F-66ED49F82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75" y="1647576"/>
            <a:ext cx="11812649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740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80AC6E-ACBB-369A-2E89-C5104EBC0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2B6ACBB-92A5-C6F2-F515-B3CF7328D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44" y="1085523"/>
            <a:ext cx="11545911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058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0E7E6-AD6E-126D-71F8-68D3F8F25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D218157-95CD-D010-FE1D-2C75D2243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84" y="0"/>
            <a:ext cx="114128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178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5FBDB1-92EA-4F30-9A88-8E91AA7D4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18154C8-D7A4-C863-C7AB-C88BE57CC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65" y="2414446"/>
            <a:ext cx="11422069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234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44967-D072-1959-3379-F5B3BF0D8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71906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Celi Macêdo</dc:creator>
  <cp:lastModifiedBy>Celi Macêdo</cp:lastModifiedBy>
  <cp:revision>1</cp:revision>
  <dcterms:created xsi:type="dcterms:W3CDTF">2025-01-21T01:48:38Z</dcterms:created>
  <dcterms:modified xsi:type="dcterms:W3CDTF">2025-01-21T02:05:17Z</dcterms:modified>
</cp:coreProperties>
</file>