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2E1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D6323-717D-453D-B3CC-604E68749659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6C7C-2262-4B21-AD2A-4F7DFE309B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9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B6C7C-2262-4B21-AD2A-4F7DFE309BE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82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9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2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82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548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641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854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967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515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71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2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83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44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98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7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83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05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7FBA-B388-45A5-BEEF-E668CF70911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4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D07FBA-B388-45A5-BEEF-E668CF70911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8C4543-BC09-4E20-8205-E295B5622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102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leeful-zabaione-0a0a71.netlify.app/" TargetMode="External"/><Relationship Id="rId2" Type="http://schemas.openxmlformats.org/officeDocument/2006/relationships/hyperlink" Target="https://github.com/celil-dunya2005/Kursovay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premium-vector/bootstrap-flat-logo-vector-illustration_32180599.htm" TargetMode="External"/><Relationship Id="rId13" Type="http://schemas.openxmlformats.org/officeDocument/2006/relationships/hyperlink" Target="https://www.afterdawn.com/news/article.cfm/2018/06/04/microsoft-to-acquire-github" TargetMode="External"/><Relationship Id="rId3" Type="http://schemas.openxmlformats.org/officeDocument/2006/relationships/hyperlink" Target="https://designforbeginners.blogspot.com/2020/02/understand-about-css-code.html" TargetMode="External"/><Relationship Id="rId7" Type="http://schemas.microsoft.com/office/2007/relationships/hdphoto" Target="../media/hdphoto1.wdp"/><Relationship Id="rId12" Type="http://schemas.openxmlformats.org/officeDocument/2006/relationships/image" Target="../media/image6.png"/><Relationship Id="rId17" Type="http://schemas.openxmlformats.org/officeDocument/2006/relationships/hyperlink" Target="https://www.educative.io/blog/html-beginners-tutorial-build-from-scratch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s://fadmax.weebly.com/blog/online-visual-studio-code" TargetMode="External"/><Relationship Id="rId5" Type="http://schemas.openxmlformats.org/officeDocument/2006/relationships/hyperlink" Target="https://www.vecteezy.com/png/27127560-javascript-logo-png-javascript-icon-transparent-png" TargetMode="External"/><Relationship Id="rId15" Type="http://schemas.openxmlformats.org/officeDocument/2006/relationships/hyperlink" Target="https://www.netlifystatus.com/" TargetMode="External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AF6F51C-55B8-3AC9-C528-A83C4F845FEA}"/>
              </a:ext>
            </a:extLst>
          </p:cNvPr>
          <p:cNvSpPr>
            <a:spLocks noGrp="1"/>
          </p:cNvSpPr>
          <p:nvPr/>
        </p:nvSpPr>
        <p:spPr>
          <a:xfrm>
            <a:off x="233541" y="325926"/>
            <a:ext cx="6228080" cy="26068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АЗЕРБАЙДЖАНСКИЙ ГОСУДАРСТВЕННЫЙ УНИВЕРСИТЕТ НЕФТИ И ПРОМЫШЛЕННОСТИ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6DEB1E6-4A27-8780-0EC4-165385FD5107}"/>
              </a:ext>
            </a:extLst>
          </p:cNvPr>
          <p:cNvSpPr>
            <a:spLocks noGrp="1"/>
          </p:cNvSpPr>
          <p:nvPr/>
        </p:nvSpPr>
        <p:spPr>
          <a:xfrm>
            <a:off x="233540" y="3753633"/>
            <a:ext cx="10353179" cy="277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Факультет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:Информационные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Технологии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Предмет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  <a:r>
              <a:rPr lang="ru-RU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Веб-системы и технологии</a:t>
            </a:r>
            <a:endParaRPr lang="ru-RU" sz="28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Тема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  <a:r>
              <a:rPr lang="az-Latn-AZ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Разработка</a:t>
            </a:r>
            <a:r>
              <a:rPr lang="az-Latn-AZ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</a:t>
            </a:r>
            <a:r>
              <a:rPr lang="az-Latn-AZ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системы</a:t>
            </a:r>
            <a:r>
              <a:rPr lang="az-Latn-AZ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</a:t>
            </a:r>
            <a:r>
              <a:rPr lang="az-Latn-AZ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загрузки</a:t>
            </a:r>
            <a:r>
              <a:rPr lang="az-Latn-AZ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</a:t>
            </a:r>
            <a:r>
              <a:rPr lang="az-Latn-AZ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программного</a:t>
            </a:r>
            <a:r>
              <a:rPr lang="az-Latn-AZ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</a:t>
            </a:r>
            <a:r>
              <a:rPr lang="az-Latn-AZ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обеспечения</a:t>
            </a:r>
            <a:r>
              <a:rPr lang="az-Latn-AZ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</a:t>
            </a:r>
            <a:r>
              <a:rPr lang="az-Latn-AZ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онлайн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Группа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:680.22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Имя </a:t>
            </a:r>
            <a:r>
              <a:rPr kumimoji="0" lang="ru-RU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Фамилия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:Дуньямалыев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Джалил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Имя преподавателя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Халилов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Мятляб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5AA23F-6FDE-7B51-ADED-0153DD02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465" y="174733"/>
            <a:ext cx="4410394" cy="441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1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E8539A-5204-8CD0-7594-5B83EC33B539}"/>
              </a:ext>
            </a:extLst>
          </p:cNvPr>
          <p:cNvSpPr txBox="1"/>
          <p:nvPr/>
        </p:nvSpPr>
        <p:spPr>
          <a:xfrm>
            <a:off x="726440" y="598103"/>
            <a:ext cx="9850120" cy="5870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sz="7200" b="1" i="0" dirty="0">
                <a:solidFill>
                  <a:srgbClr val="F8FAFF"/>
                </a:solidFill>
                <a:effectLst/>
                <a:latin typeface="DeepSeek-CJK-patch"/>
              </a:rPr>
              <a:t>Результаты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3200" b="1" i="0" dirty="0">
                <a:solidFill>
                  <a:srgbClr val="F8FAFF"/>
                </a:solidFill>
                <a:effectLst/>
                <a:latin typeface="DeepSeek-CJK-patch"/>
              </a:rPr>
              <a:t>Реализовано</a:t>
            </a: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  <a:endParaRPr lang="ru-RU" sz="3200" dirty="0">
              <a:solidFill>
                <a:srgbClr val="F8FAFF"/>
              </a:solidFill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endParaRPr lang="ru-RU" sz="3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3 страницы с адаптивным дизайном.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Динамический поиск, карточки программ, формы.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3200" b="1" i="0" dirty="0">
                <a:solidFill>
                  <a:srgbClr val="F8FAFF"/>
                </a:solidFill>
                <a:effectLst/>
                <a:latin typeface="DeepSeek-CJK-patch"/>
              </a:rPr>
              <a:t>Публикация</a:t>
            </a: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u-RU" sz="3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Хостинг: </a:t>
            </a:r>
            <a:r>
              <a:rPr lang="ru-RU" sz="3200" b="0" i="0" dirty="0" err="1">
                <a:solidFill>
                  <a:srgbClr val="F8FAFF"/>
                </a:solidFill>
                <a:effectLst/>
                <a:latin typeface="DeepSeek-CJK-patch"/>
              </a:rPr>
              <a:t>Netlify</a:t>
            </a: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Репозиторий: </a:t>
            </a:r>
            <a:r>
              <a:rPr lang="ru-RU" sz="3200" b="0" i="0" u="none" strike="noStrike" dirty="0" err="1">
                <a:solidFill>
                  <a:srgbClr val="3B82F6"/>
                </a:solidFill>
                <a:effectLst/>
                <a:latin typeface="DeepSeek-CJK-patch"/>
                <a:hlinkClick r:id="rId2"/>
              </a:rPr>
              <a:t>GitHub</a:t>
            </a: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ru-RU" sz="3200" b="1" i="0" dirty="0">
                <a:solidFill>
                  <a:srgbClr val="F8FAFF"/>
                </a:solidFill>
                <a:effectLst/>
                <a:latin typeface="DeepSeek-CJK-patch"/>
              </a:rPr>
              <a:t>Ссылка на сайт</a:t>
            </a:r>
            <a: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br>
              <a:rPr lang="ru-RU" sz="3200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sz="3200" b="0" i="0" u="none" strike="noStrike" dirty="0">
                <a:solidFill>
                  <a:srgbClr val="3B82F6"/>
                </a:solidFill>
                <a:effectLst/>
                <a:latin typeface="DeepSeek-CJK-patch"/>
                <a:hlinkClick r:id="rId3"/>
              </a:rPr>
              <a:t>https://gleeful-zabaione-0a0a71.netlify.app</a:t>
            </a:r>
            <a:endParaRPr lang="ru-RU" sz="3200" b="0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30248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D60581-9F1E-1A16-F53C-FF141501F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706" y="1993900"/>
            <a:ext cx="8510588" cy="287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6000" b="1" i="0" dirty="0">
                <a:solidFill>
                  <a:srgbClr val="F8FAFF"/>
                </a:solidFill>
                <a:effectLst/>
                <a:latin typeface="DeepSeek-CJK-patch"/>
              </a:rPr>
              <a:t>Спасибо за внимание!</a:t>
            </a:r>
            <a:r>
              <a:rPr lang="az-Latn-AZ" sz="6000" b="1" i="0" dirty="0">
                <a:solidFill>
                  <a:srgbClr val="F8FAFF"/>
                </a:solidFill>
                <a:effectLst/>
                <a:latin typeface="DeepSeek-CJK-patch"/>
              </a:rPr>
              <a:t>!!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22373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B0FEE-3C3E-C794-847D-9BE95FBD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72" y="0"/>
            <a:ext cx="8534400" cy="1507067"/>
          </a:xfrm>
        </p:spPr>
        <p:txBody>
          <a:bodyPr>
            <a:normAutofit/>
          </a:bodyPr>
          <a:lstStyle/>
          <a:p>
            <a:r>
              <a:rPr lang="ru-RU" sz="5400" b="1" i="0" dirty="0">
                <a:solidFill>
                  <a:srgbClr val="F8FAFF"/>
                </a:solidFill>
                <a:effectLst/>
                <a:latin typeface="DeepSeek-CJK-patch"/>
              </a:rPr>
              <a:t>Цели и задачи</a:t>
            </a:r>
            <a:endParaRPr lang="ru-RU" sz="54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523E1F-0808-9305-B17D-E033A2FEB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" y="1767840"/>
            <a:ext cx="9262428" cy="4780279"/>
          </a:xfrm>
        </p:spPr>
        <p:txBody>
          <a:bodyPr>
            <a:norm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2800" b="1" i="0" dirty="0">
                <a:solidFill>
                  <a:srgbClr val="F8FAFF"/>
                </a:solidFill>
                <a:effectLst/>
                <a:latin typeface="DeepSeek-CJK-patch"/>
              </a:rPr>
              <a:t>Цель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  <a:endParaRPr lang="en-US" sz="2800" dirty="0">
              <a:solidFill>
                <a:srgbClr val="F8FAFF"/>
              </a:solidFill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b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Создание удобного, безопасного и адаптивного веб-ресурса для загрузки ПО.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2800" b="1" i="0" dirty="0">
                <a:solidFill>
                  <a:srgbClr val="F8FAFF"/>
                </a:solidFill>
                <a:effectLst/>
                <a:latin typeface="DeepSeek-CJK-patch"/>
              </a:rPr>
              <a:t>Задачи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  <a:endParaRPr lang="en-US" sz="28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endParaRPr lang="ru-RU" sz="28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Изучение веб-технологий (HTML, CSS, JS).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Проектирование архитектуры сайта.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Реализация интерфейса и функциональности.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DeepSeek-CJK-patch"/>
              </a:rPr>
              <a:t>Тестирование и публикация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48585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 19">
            <a:extLst>
              <a:ext uri="{FF2B5EF4-FFF2-40B4-BE49-F238E27FC236}">
                <a16:creationId xmlns:a16="http://schemas.microsoft.com/office/drawing/2014/main" id="{568D8202-F125-18C2-BDD6-4383903251C3}"/>
              </a:ext>
            </a:extLst>
          </p:cNvPr>
          <p:cNvSpPr/>
          <p:nvPr/>
        </p:nvSpPr>
        <p:spPr>
          <a:xfrm>
            <a:off x="10411168" y="3753206"/>
            <a:ext cx="1298275" cy="12876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968005-D767-A095-6C6B-922CE33B6AD1}"/>
              </a:ext>
            </a:extLst>
          </p:cNvPr>
          <p:cNvSpPr txBox="1"/>
          <p:nvPr/>
        </p:nvSpPr>
        <p:spPr>
          <a:xfrm>
            <a:off x="257625" y="728630"/>
            <a:ext cx="870204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sz="6000" b="1" i="0" dirty="0">
                <a:solidFill>
                  <a:srgbClr val="F8FAFF"/>
                </a:solidFill>
                <a:effectLst/>
                <a:latin typeface="DeepSeek-CJK-patch"/>
              </a:rPr>
              <a:t>Технологии разработки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Клиентская часть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az-Latn-AZ" b="0" i="0" dirty="0">
                <a:solidFill>
                  <a:srgbClr val="F8FAFF"/>
                </a:solidFill>
                <a:effectLst/>
                <a:latin typeface="DeepSeek-CJK-patch"/>
              </a:rPr>
              <a:t>HTML5, CSS3 (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адаптивная верстка).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az-Latn-AZ" b="0" i="0" dirty="0" err="1">
                <a:solidFill>
                  <a:srgbClr val="F8FAFF"/>
                </a:solidFill>
                <a:effectLst/>
                <a:latin typeface="DeepSeek-CJK-patch"/>
              </a:rPr>
              <a:t>JavaScript</a:t>
            </a:r>
            <a:r>
              <a:rPr lang="az-Latn-AZ" b="0" i="0" dirty="0">
                <a:solidFill>
                  <a:srgbClr val="F8FAFF"/>
                </a:solidFill>
                <a:effectLst/>
                <a:latin typeface="DeepSeek-CJK-patch"/>
              </a:rPr>
              <a:t> (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динамический поиск, интерактивность).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Стили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Кастомные </a:t>
            </a:r>
            <a:r>
              <a:rPr lang="az-Latn-AZ" b="0" i="0" dirty="0">
                <a:solidFill>
                  <a:srgbClr val="F8FAFF"/>
                </a:solidFill>
                <a:effectLst/>
                <a:latin typeface="DeepSeek-CJK-patch"/>
              </a:rPr>
              <a:t>CSS-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переменные.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az-Latn-AZ" b="0" i="0" dirty="0" err="1">
                <a:solidFill>
                  <a:srgbClr val="F8FAFF"/>
                </a:solidFill>
                <a:effectLst/>
                <a:latin typeface="DeepSeek-CJK-patch"/>
              </a:rPr>
              <a:t>Bootstrap</a:t>
            </a:r>
            <a:r>
              <a:rPr lang="az-Latn-AZ" b="0" i="0" dirty="0">
                <a:solidFill>
                  <a:srgbClr val="F8FAFF"/>
                </a:solidFill>
                <a:effectLst/>
                <a:latin typeface="DeepSeek-CJK-patch"/>
              </a:rPr>
              <a:t> (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для сеток и компонентов).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Инструменты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az-Latn-AZ" b="0" i="0" dirty="0" err="1">
                <a:solidFill>
                  <a:srgbClr val="F8FAFF"/>
                </a:solidFill>
                <a:effectLst/>
                <a:latin typeface="DeepSeek-CJK-patch"/>
              </a:rPr>
              <a:t>Visual</a:t>
            </a:r>
            <a:r>
              <a:rPr lang="az-Latn-AZ" b="0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az-Latn-AZ" b="0" i="0" dirty="0" err="1">
                <a:solidFill>
                  <a:srgbClr val="F8FAFF"/>
                </a:solidFill>
                <a:effectLst/>
                <a:latin typeface="DeepSeek-CJK-patch"/>
              </a:rPr>
              <a:t>Studio</a:t>
            </a:r>
            <a:r>
              <a:rPr lang="az-Latn-AZ" b="0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az-Latn-AZ" b="0" i="0" dirty="0" err="1">
                <a:solidFill>
                  <a:srgbClr val="F8FAFF"/>
                </a:solidFill>
                <a:effectLst/>
                <a:latin typeface="DeepSeek-CJK-patch"/>
              </a:rPr>
              <a:t>Code</a:t>
            </a:r>
            <a:r>
              <a:rPr lang="az-Latn-AZ" b="0" i="0" dirty="0">
                <a:solidFill>
                  <a:srgbClr val="F8FAFF"/>
                </a:solidFill>
                <a:effectLst/>
                <a:latin typeface="DeepSeek-CJK-patch"/>
              </a:rPr>
              <a:t>, Git, </a:t>
            </a:r>
            <a:r>
              <a:rPr lang="az-Latn-AZ" b="0" i="0" dirty="0" err="1">
                <a:solidFill>
                  <a:srgbClr val="F8FAFF"/>
                </a:solidFill>
                <a:effectLst/>
                <a:latin typeface="DeepSeek-CJK-patch"/>
              </a:rPr>
              <a:t>Netlify</a:t>
            </a:r>
            <a:r>
              <a:rPr lang="az-Latn-AZ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</p:txBody>
      </p:sp>
      <p:pic>
        <p:nvPicPr>
          <p:cNvPr id="11" name="Рисунок 10" descr="Изображение выглядит как Графика, снимок экрана, графический дизайн, Цвет электр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1153308-2172-C712-3997-2FC14F981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96896" y="167078"/>
            <a:ext cx="1247977" cy="1750012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желтый, График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81A92D0-BBB4-356A-62B2-724DE8393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55619" y="1880577"/>
            <a:ext cx="2168236" cy="2168236"/>
          </a:xfrm>
          <a:prstGeom prst="rect">
            <a:avLst/>
          </a:prstGeom>
        </p:spPr>
      </p:pic>
      <p:pic>
        <p:nvPicPr>
          <p:cNvPr id="15" name="Рисунок 14" descr="Изображение выглядит как Графика, логотип, Шрифт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576B92D-39D0-67FF-4C91-B65B8C72CD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2650" y1="45086" x2="42650" y2="45086"/>
                        <a14:foregroundMark x1="44050" y1="47112" x2="42400" y2="37134"/>
                        <a14:foregroundMark x1="59950" y1="56789" x2="56050" y2="34434"/>
                        <a14:foregroundMark x1="56050" y1="34434" x2="57700" y2="31658"/>
                        <a14:foregroundMark x1="60250" y1="36684" x2="49100" y2="56189"/>
                        <a14:foregroundMark x1="49100" y1="56189" x2="48800" y2="38335"/>
                        <a14:foregroundMark x1="59950" y1="37959" x2="59800" y2="59715"/>
                        <a14:foregroundMark x1="59800" y1="59715" x2="42300" y2="53413"/>
                        <a14:foregroundMark x1="42300" y1="53413" x2="58750" y2="34434"/>
                        <a14:foregroundMark x1="58750" y1="34434" x2="49650" y2="44636"/>
                        <a14:foregroundMark x1="53250" y1="48012" x2="49100" y2="42536"/>
                        <a14:foregroundMark x1="57150" y1="42536" x2="44350" y2="32483"/>
                        <a14:foregroundMark x1="41550" y1="30008" x2="41550" y2="50338"/>
                        <a14:foregroundMark x1="41550" y1="50338" x2="58450" y2="50938"/>
                        <a14:foregroundMark x1="58450" y1="50938" x2="61350" y2="46287"/>
                        <a14:foregroundMark x1="47950" y1="30833" x2="40450" y2="50788"/>
                        <a14:foregroundMark x1="40450" y1="50788" x2="58900" y2="55739"/>
                        <a14:foregroundMark x1="58900" y1="55739" x2="55200" y2="37959"/>
                        <a14:foregroundMark x1="43800" y1="41260" x2="44050" y2="52588"/>
                        <a14:foregroundMark x1="37350" y1="60915" x2="39600" y2="55889"/>
                        <a14:foregroundMark x1="49100" y1="45911" x2="49100" y2="45911"/>
                        <a14:foregroundMark x1="45450" y1="44186" x2="49900" y2="39235"/>
                        <a14:backgroundMark x1="40700" y1="75994" x2="63600" y2="79745"/>
                        <a14:backgroundMark x1="61050" y1="75169" x2="28200" y2="81470"/>
                        <a14:backgroundMark x1="37950" y1="77269" x2="56400" y2="71643"/>
                        <a14:backgroundMark x1="56400" y1="71643" x2="54650" y2="78095"/>
                        <a14:backgroundMark x1="60500" y1="77269" x2="51850" y2="772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1800" t="20378" r="29177" b="25685"/>
          <a:stretch/>
        </p:blipFill>
        <p:spPr>
          <a:xfrm>
            <a:off x="10140763" y="2098498"/>
            <a:ext cx="1959797" cy="1805420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символ, Цвет электрик, логотип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65CB85D-BE97-F175-2EBB-3C0630E23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462" b="93385" l="9931" r="89954">
                        <a14:foregroundMark x1="65127" y1="8615" x2="65127" y2="8615"/>
                        <a14:foregroundMark x1="65358" y1="93385" x2="65358" y2="93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204432" y="3622216"/>
            <a:ext cx="2168236" cy="1627429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760B46F-66C4-738E-F051-C515902D25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306947" y="3622217"/>
            <a:ext cx="1627428" cy="1627428"/>
          </a:xfrm>
          <a:prstGeom prst="rect">
            <a:avLst/>
          </a:prstGeom>
        </p:spPr>
      </p:pic>
      <p:pic>
        <p:nvPicPr>
          <p:cNvPr id="23" name="Рисунок 22" descr="Изображение выглядит как Графика, Шрифт, снимок экрана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4B43239-B247-684F-4BD8-608E1D362C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t="17004" b="16763"/>
          <a:stretch/>
        </p:blipFill>
        <p:spPr>
          <a:xfrm>
            <a:off x="8202622" y="5098196"/>
            <a:ext cx="3918720" cy="1730303"/>
          </a:xfrm>
          <a:prstGeom prst="rect">
            <a:avLst/>
          </a:prstGeom>
        </p:spPr>
      </p:pic>
      <p:pic>
        <p:nvPicPr>
          <p:cNvPr id="25" name="Рисунок 24" descr="Изображение выглядит как Графика, символ, апельсин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F16580E-D93F-2FCF-A6EE-44E3327CFDD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202622" y="104969"/>
            <a:ext cx="1874230" cy="187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6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370487-C34A-56F5-7A05-6FEAE529AEAA}"/>
              </a:ext>
            </a:extLst>
          </p:cNvPr>
          <p:cNvSpPr txBox="1"/>
          <p:nvPr/>
        </p:nvSpPr>
        <p:spPr>
          <a:xfrm>
            <a:off x="2042931" y="716805"/>
            <a:ext cx="7772400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sz="8000" b="1" i="0" dirty="0">
                <a:solidFill>
                  <a:srgbClr val="F8FAFF"/>
                </a:solidFill>
                <a:effectLst/>
                <a:latin typeface="DeepSeek-CJK-patch"/>
              </a:rPr>
              <a:t>Структура сайта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2400" b="1" i="0" dirty="0">
                <a:solidFill>
                  <a:srgbClr val="F8FAFF"/>
                </a:solidFill>
                <a:effectLst/>
                <a:latin typeface="DeepSeek-CJK-patch"/>
              </a:rPr>
              <a:t>Главная страница</a:t>
            </a: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Герой-секция с призывом к действию.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Поисковая строка.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Популярные программы (адаптивная сетка).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2400" b="1" i="0" dirty="0">
                <a:solidFill>
                  <a:srgbClr val="F8FAFF"/>
                </a:solidFill>
                <a:effectLst/>
                <a:latin typeface="DeepSeek-CJK-patch"/>
              </a:rPr>
              <a:t>Страница программы</a:t>
            </a: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Детали, скриншоты, требования.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2400" b="1" i="0" dirty="0">
                <a:solidFill>
                  <a:srgbClr val="F8FAFF"/>
                </a:solidFill>
                <a:effectLst/>
                <a:latin typeface="DeepSeek-CJK-patch"/>
              </a:rPr>
              <a:t>Страница «О нас»</a:t>
            </a: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400" b="0" i="0" dirty="0">
                <a:solidFill>
                  <a:srgbClr val="F8FAFF"/>
                </a:solidFill>
                <a:effectLst/>
                <a:latin typeface="DeepSeek-CJK-patch"/>
              </a:rPr>
              <a:t>История, ценности, команда, контакты.</a:t>
            </a:r>
          </a:p>
        </p:txBody>
      </p:sp>
    </p:spTree>
    <p:extLst>
      <p:ext uri="{BB962C8B-B14F-4D97-AF65-F5344CB8AC3E}">
        <p14:creationId xmlns:p14="http://schemas.microsoft.com/office/powerpoint/2010/main" val="418971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D5D757-691A-3B65-2A0F-F6A2D5C0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366" y="786117"/>
            <a:ext cx="4931267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412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EFC074-950D-C174-1651-84CEA307F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095" y="807043"/>
            <a:ext cx="6478494" cy="4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0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7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A3B073-4E30-B656-9F2D-77C0ECD0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0" y="650497"/>
            <a:ext cx="6312823" cy="5571066"/>
          </a:xfrm>
          <a:prstGeom prst="rect">
            <a:avLst/>
          </a:prstGeom>
        </p:spPr>
      </p:pic>
      <p:sp>
        <p:nvSpPr>
          <p:cNvPr id="38" name="Rectangle 31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143B30-5DAD-8784-2C54-4A6F831A5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556" y="643467"/>
            <a:ext cx="2845578" cy="2475653"/>
          </a:xfrm>
          <a:prstGeom prst="rect">
            <a:avLst/>
          </a:prstGeom>
        </p:spPr>
      </p:pic>
      <p:sp>
        <p:nvSpPr>
          <p:cNvPr id="39" name="Rectangle 33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DCE230-3F79-D9A8-6480-51159B18B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976" y="3748194"/>
            <a:ext cx="3716738" cy="24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0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D2F56D-5811-222B-C48A-E9411E5A4E45}"/>
              </a:ext>
            </a:extLst>
          </p:cNvPr>
          <p:cNvSpPr txBox="1"/>
          <p:nvPr/>
        </p:nvSpPr>
        <p:spPr>
          <a:xfrm>
            <a:off x="1163320" y="586217"/>
            <a:ext cx="7340600" cy="3621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sz="3600" b="1" i="0" dirty="0">
                <a:solidFill>
                  <a:srgbClr val="F8FAFF"/>
                </a:solidFill>
                <a:effectLst/>
                <a:latin typeface="DeepSeek-CJK-patch"/>
              </a:rPr>
              <a:t>Динамический поиск (JS)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Функционал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Поиск в реальном времени по названию, описанию, категории.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endParaRPr lang="ru-RU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Фильтрация данных из массива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az-Latn-AZ" b="0" i="0" dirty="0" err="1">
                <a:solidFill>
                  <a:srgbClr val="F8FAFF"/>
                </a:solidFill>
                <a:effectLst/>
                <a:latin typeface="Menlo"/>
              </a:rPr>
              <a:t>softwareProducts</a:t>
            </a:r>
            <a:endParaRPr lang="en-US" dirty="0">
              <a:solidFill>
                <a:srgbClr val="F8FAFF"/>
              </a:solidFill>
              <a:latin typeface="DeepSeek-CJK-patch"/>
            </a:endParaRPr>
          </a:p>
          <a:p>
            <a:pPr algn="l">
              <a:lnSpc>
                <a:spcPts val="2143"/>
              </a:lnSpc>
              <a:spcAft>
                <a:spcPts val="300"/>
              </a:spcAft>
              <a:buNone/>
            </a:pP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Реализация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Обработчики событий 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az-Latn-AZ" b="0" i="0" dirty="0" err="1">
                <a:solidFill>
                  <a:srgbClr val="F8FAFF"/>
                </a:solidFill>
                <a:effectLst/>
                <a:latin typeface="Menlo"/>
              </a:rPr>
              <a:t>input</a:t>
            </a:r>
            <a:r>
              <a:rPr lang="en-US" b="0" i="0" dirty="0">
                <a:solidFill>
                  <a:srgbClr val="F8FAFF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F8FAFF"/>
                </a:solidFill>
                <a:effectLst/>
                <a:latin typeface="Menlo"/>
              </a:rPr>
              <a:t>и</a:t>
            </a:r>
            <a:r>
              <a:rPr lang="en-US" b="0" i="0" dirty="0">
                <a:solidFill>
                  <a:srgbClr val="F8FAFF"/>
                </a:solidFill>
                <a:effectLst/>
                <a:latin typeface="Menlo"/>
              </a:rPr>
              <a:t> </a:t>
            </a:r>
            <a:r>
              <a:rPr lang="az-Latn-AZ" b="0" i="0" dirty="0" err="1">
                <a:solidFill>
                  <a:srgbClr val="F8FAFF"/>
                </a:solidFill>
                <a:effectLst/>
                <a:latin typeface="Menlo"/>
              </a:rPr>
              <a:t>keypress</a:t>
            </a:r>
            <a:endParaRPr lang="en-US" b="0" i="0" dirty="0">
              <a:solidFill>
                <a:srgbClr val="F8FAFF"/>
              </a:solidFill>
              <a:effectLst/>
              <a:latin typeface="Menlo"/>
            </a:endParaRPr>
          </a:p>
          <a:p>
            <a:pPr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Динамическое создание </a:t>
            </a:r>
            <a:r>
              <a:rPr lang="az-Latn-AZ" b="0" i="0" dirty="0">
                <a:solidFill>
                  <a:srgbClr val="F8FAFF"/>
                </a:solidFill>
                <a:effectLst/>
                <a:latin typeface="DeepSeek-CJK-patch"/>
              </a:rPr>
              <a:t>HTML-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результатов.</a:t>
            </a:r>
          </a:p>
          <a:p>
            <a:pPr algn="l">
              <a:lnSpc>
                <a:spcPts val="2143"/>
              </a:lnSpc>
              <a:spcBef>
                <a:spcPts val="300"/>
              </a:spcBef>
            </a:pPr>
            <a:endParaRPr lang="ru-RU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US" b="0" i="0" dirty="0">
              <a:solidFill>
                <a:srgbClr val="F8FAFF"/>
              </a:solidFill>
              <a:effectLst/>
              <a:latin typeface="Menl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B67C1-83E4-0F85-9105-2AA5F3C9AD47}"/>
              </a:ext>
            </a:extLst>
          </p:cNvPr>
          <p:cNvSpPr txBox="1"/>
          <p:nvPr/>
        </p:nvSpPr>
        <p:spPr>
          <a:xfrm>
            <a:off x="1163320" y="3843402"/>
            <a:ext cx="6106160" cy="1043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Пример кода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>
              <a:buNone/>
            </a:pPr>
            <a:br>
              <a:rPr lang="ru-RU" b="0" i="0" dirty="0">
                <a:solidFill>
                  <a:srgbClr val="FFFFFF"/>
                </a:solidFill>
                <a:effectLst/>
                <a:latin typeface="DeepSeek-CJK-patch"/>
              </a:rPr>
            </a:b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FF00C18-4B4D-52E6-B853-9162237AE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20" y="4365340"/>
            <a:ext cx="634453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7C283D-4AD3-BEE2-0FB9-AFA30671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99" y="0"/>
            <a:ext cx="7839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2690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Сектор</Template>
  <TotalTime>52</TotalTime>
  <Words>246</Words>
  <Application>Microsoft Office PowerPoint</Application>
  <PresentationFormat>Широкоэкранный</PresentationFormat>
  <Paragraphs>56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Century Gothic</vt:lpstr>
      <vt:lpstr>DeepSeek-CJK-patch</vt:lpstr>
      <vt:lpstr>Menlo</vt:lpstr>
      <vt:lpstr>Wingdings 3</vt:lpstr>
      <vt:lpstr>Сектор</vt:lpstr>
      <vt:lpstr>Презентация PowerPoint</vt:lpstr>
      <vt:lpstr>Цели и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Джалил Дуньямалыев</dc:creator>
  <cp:lastModifiedBy>Джалил Дуньямалыев</cp:lastModifiedBy>
  <cp:revision>1</cp:revision>
  <dcterms:created xsi:type="dcterms:W3CDTF">2025-04-27T21:30:17Z</dcterms:created>
  <dcterms:modified xsi:type="dcterms:W3CDTF">2025-04-27T22:22:48Z</dcterms:modified>
</cp:coreProperties>
</file>