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6" r:id="rId3"/>
    <p:sldId id="257" r:id="rId4"/>
    <p:sldId id="271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65" r:id="rId14"/>
    <p:sldId id="266" r:id="rId15"/>
    <p:sldId id="267" r:id="rId16"/>
    <p:sldId id="269" r:id="rId17"/>
    <p:sldId id="270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5910-09BF-4E71-AFEC-DA2562A56085}" type="datetimeFigureOut">
              <a:rPr lang="tr-TR" smtClean="0"/>
              <a:t>29.11.2019</a:t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EAFE-6A0A-4A4B-B089-7657BAC9FC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558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5910-09BF-4E71-AFEC-DA2562A56085}" type="datetimeFigureOut">
              <a:rPr lang="tr-TR" smtClean="0"/>
              <a:t>29.11.2019</a:t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EAFE-6A0A-4A4B-B089-7657BAC9FC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260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5910-09BF-4E71-AFEC-DA2562A56085}" type="datetimeFigureOut">
              <a:rPr lang="tr-TR" smtClean="0"/>
              <a:t>29.11.2019</a:t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EAFE-6A0A-4A4B-B089-7657BAC9FC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475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5910-09BF-4E71-AFEC-DA2562A56085}" type="datetimeFigureOut">
              <a:rPr lang="tr-TR" smtClean="0"/>
              <a:t>29.11.2019</a:t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EAFE-6A0A-4A4B-B089-7657BAC9FC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606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5910-09BF-4E71-AFEC-DA2562A56085}" type="datetimeFigureOut">
              <a:rPr lang="tr-TR" smtClean="0"/>
              <a:t>29.11.2019</a:t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EAFE-6A0A-4A4B-B089-7657BAC9FC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966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5910-09BF-4E71-AFEC-DA2562A56085}" type="datetimeFigureOut">
              <a:rPr lang="tr-TR" smtClean="0"/>
              <a:t>29.11.2019</a:t>
            </a:fld>
            <a:endParaRPr lang="tr-TR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EAFE-6A0A-4A4B-B089-7657BAC9FC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712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5910-09BF-4E71-AFEC-DA2562A56085}" type="datetimeFigureOut">
              <a:rPr lang="tr-TR" smtClean="0"/>
              <a:t>29.11.2019</a:t>
            </a:fld>
            <a:endParaRPr lang="tr-TR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EAFE-6A0A-4A4B-B089-7657BAC9FC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417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5910-09BF-4E71-AFEC-DA2562A56085}" type="datetimeFigureOut">
              <a:rPr lang="tr-TR" smtClean="0"/>
              <a:t>29.11.2019</a:t>
            </a:fld>
            <a:endParaRPr lang="tr-TR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EAFE-6A0A-4A4B-B089-7657BAC9FC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490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5910-09BF-4E71-AFEC-DA2562A56085}" type="datetimeFigureOut">
              <a:rPr lang="tr-TR" smtClean="0"/>
              <a:t>29.11.2019</a:t>
            </a:fld>
            <a:endParaRPr lang="tr-TR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EAFE-6A0A-4A4B-B089-7657BAC9FC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361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5910-09BF-4E71-AFEC-DA2562A56085}" type="datetimeFigureOut">
              <a:rPr lang="tr-TR" smtClean="0"/>
              <a:t>29.11.2019</a:t>
            </a:fld>
            <a:endParaRPr lang="tr-TR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EAFE-6A0A-4A4B-B089-7657BAC9FC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00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5910-09BF-4E71-AFEC-DA2562A56085}" type="datetimeFigureOut">
              <a:rPr lang="tr-TR" smtClean="0"/>
              <a:t>29.11.2019</a:t>
            </a:fld>
            <a:endParaRPr lang="tr-TR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EAFE-6A0A-4A4B-B089-7657BAC9FC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740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A5910-09BF-4E71-AFEC-DA2562A56085}" type="datetimeFigureOut">
              <a:rPr lang="tr-TR" smtClean="0"/>
              <a:t>29.11.2019</a:t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BEAFE-6A0A-4A4B-B089-7657BAC9FC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871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2CDF7EF-5693-4C96-B604-8CBCA590B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3615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38" y="242596"/>
            <a:ext cx="10196113" cy="5934367"/>
          </a:xfrm>
        </p:spPr>
      </p:pic>
    </p:spTree>
    <p:extLst>
      <p:ext uri="{BB962C8B-B14F-4D97-AF65-F5344CB8AC3E}">
        <p14:creationId xmlns:p14="http://schemas.microsoft.com/office/powerpoint/2010/main" val="1219011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261" y="365125"/>
            <a:ext cx="9344812" cy="6111649"/>
          </a:xfrm>
        </p:spPr>
      </p:pic>
    </p:spTree>
    <p:extLst>
      <p:ext uri="{BB962C8B-B14F-4D97-AF65-F5344CB8AC3E}">
        <p14:creationId xmlns:p14="http://schemas.microsoft.com/office/powerpoint/2010/main" val="1007142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805" y="597160"/>
            <a:ext cx="9955260" cy="5570473"/>
          </a:xfrm>
        </p:spPr>
      </p:pic>
    </p:spTree>
    <p:extLst>
      <p:ext uri="{BB962C8B-B14F-4D97-AF65-F5344CB8AC3E}">
        <p14:creationId xmlns:p14="http://schemas.microsoft.com/office/powerpoint/2010/main" val="4289924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29" y="289249"/>
            <a:ext cx="10760971" cy="6176963"/>
          </a:xfrm>
        </p:spPr>
      </p:pic>
    </p:spTree>
    <p:extLst>
      <p:ext uri="{BB962C8B-B14F-4D97-AF65-F5344CB8AC3E}">
        <p14:creationId xmlns:p14="http://schemas.microsoft.com/office/powerpoint/2010/main" val="2074324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92" y="365125"/>
            <a:ext cx="11015707" cy="5811838"/>
          </a:xfrm>
        </p:spPr>
      </p:pic>
    </p:spTree>
    <p:extLst>
      <p:ext uri="{BB962C8B-B14F-4D97-AF65-F5344CB8AC3E}">
        <p14:creationId xmlns:p14="http://schemas.microsoft.com/office/powerpoint/2010/main" val="4238759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74" y="223929"/>
            <a:ext cx="10956947" cy="5785083"/>
          </a:xfrm>
        </p:spPr>
      </p:pic>
    </p:spTree>
    <p:extLst>
      <p:ext uri="{BB962C8B-B14F-4D97-AF65-F5344CB8AC3E}">
        <p14:creationId xmlns:p14="http://schemas.microsoft.com/office/powerpoint/2010/main" val="323483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26445" y="421109"/>
            <a:ext cx="10515600" cy="1325563"/>
          </a:xfrm>
        </p:spPr>
        <p:txBody>
          <a:bodyPr/>
          <a:lstStyle/>
          <a:p>
            <a:endParaRPr lang="tr-TR"/>
          </a:p>
        </p:txBody>
      </p:sp>
      <p:pic>
        <p:nvPicPr>
          <p:cNvPr id="9" name="İçerik Yer Tutucus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6" y="438539"/>
            <a:ext cx="10900869" cy="5738424"/>
          </a:xfrm>
        </p:spPr>
      </p:pic>
    </p:spTree>
    <p:extLst>
      <p:ext uri="{BB962C8B-B14F-4D97-AF65-F5344CB8AC3E}">
        <p14:creationId xmlns:p14="http://schemas.microsoft.com/office/powerpoint/2010/main" val="3094831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2" y="193624"/>
            <a:ext cx="10991462" cy="6141960"/>
          </a:xfrm>
        </p:spPr>
      </p:pic>
    </p:spTree>
    <p:extLst>
      <p:ext uri="{BB962C8B-B14F-4D97-AF65-F5344CB8AC3E}">
        <p14:creationId xmlns:p14="http://schemas.microsoft.com/office/powerpoint/2010/main" val="413333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13" y="0"/>
            <a:ext cx="112073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9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9" y="1825625"/>
            <a:ext cx="10940142" cy="4351338"/>
          </a:xfrm>
        </p:spPr>
      </p:pic>
    </p:spTree>
    <p:extLst>
      <p:ext uri="{BB962C8B-B14F-4D97-AF65-F5344CB8AC3E}">
        <p14:creationId xmlns:p14="http://schemas.microsoft.com/office/powerpoint/2010/main" val="56694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7" y="1675227"/>
            <a:ext cx="11506200" cy="4394199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11147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16" y="186612"/>
            <a:ext cx="10487306" cy="5979465"/>
          </a:xfrm>
        </p:spPr>
      </p:pic>
    </p:spTree>
    <p:extLst>
      <p:ext uri="{BB962C8B-B14F-4D97-AF65-F5344CB8AC3E}">
        <p14:creationId xmlns:p14="http://schemas.microsoft.com/office/powerpoint/2010/main" val="274527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77" y="365125"/>
            <a:ext cx="11016213" cy="5897045"/>
          </a:xfrm>
        </p:spPr>
      </p:pic>
    </p:spTree>
    <p:extLst>
      <p:ext uri="{BB962C8B-B14F-4D97-AF65-F5344CB8AC3E}">
        <p14:creationId xmlns:p14="http://schemas.microsoft.com/office/powerpoint/2010/main" val="1693815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2" y="214605"/>
            <a:ext cx="12149828" cy="6046334"/>
          </a:xfrm>
        </p:spPr>
      </p:pic>
    </p:spTree>
    <p:extLst>
      <p:ext uri="{BB962C8B-B14F-4D97-AF65-F5344CB8AC3E}">
        <p14:creationId xmlns:p14="http://schemas.microsoft.com/office/powerpoint/2010/main" val="1035134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01" y="447869"/>
            <a:ext cx="11688554" cy="6037004"/>
          </a:xfrm>
        </p:spPr>
      </p:pic>
    </p:spTree>
    <p:extLst>
      <p:ext uri="{BB962C8B-B14F-4D97-AF65-F5344CB8AC3E}">
        <p14:creationId xmlns:p14="http://schemas.microsoft.com/office/powerpoint/2010/main" val="2579995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5151"/>
            <a:ext cx="12191999" cy="5540926"/>
          </a:xfrm>
        </p:spPr>
      </p:pic>
    </p:spTree>
    <p:extLst>
      <p:ext uri="{BB962C8B-B14F-4D97-AF65-F5344CB8AC3E}">
        <p14:creationId xmlns:p14="http://schemas.microsoft.com/office/powerpoint/2010/main" val="176789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0</Words>
  <Application>Microsoft Office PowerPoint</Application>
  <PresentationFormat>Geniş ekran</PresentationFormat>
  <Paragraphs>0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Celil Şeker</dc:creator>
  <cp:lastModifiedBy>celil seker</cp:lastModifiedBy>
  <cp:revision>10</cp:revision>
  <dcterms:created xsi:type="dcterms:W3CDTF">2017-05-02T16:57:36Z</dcterms:created>
  <dcterms:modified xsi:type="dcterms:W3CDTF">2019-11-29T17:46:04Z</dcterms:modified>
</cp:coreProperties>
</file>