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3" r:id="rId3"/>
    <p:sldId id="259" r:id="rId4"/>
    <p:sldId id="260" r:id="rId5"/>
    <p:sldId id="283" r:id="rId6"/>
    <p:sldId id="264" r:id="rId7"/>
    <p:sldId id="284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AD5AE-9982-426E-8166-1A29EC8A8018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99DF8-A275-427D-91C7-22FF6E111AD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8085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1205-1E78-4549-99D7-ED24814E3D5D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B5C4-CECF-43E8-A11B-1228C958D9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77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1205-1E78-4549-99D7-ED24814E3D5D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B5C4-CECF-43E8-A11B-1228C958D9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174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1205-1E78-4549-99D7-ED24814E3D5D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B5C4-CECF-43E8-A11B-1228C958D9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028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1205-1E78-4549-99D7-ED24814E3D5D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B5C4-CECF-43E8-A11B-1228C958D9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517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1205-1E78-4549-99D7-ED24814E3D5D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B5C4-CECF-43E8-A11B-1228C958D9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412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1205-1E78-4549-99D7-ED24814E3D5D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B5C4-CECF-43E8-A11B-1228C958D9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954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1205-1E78-4549-99D7-ED24814E3D5D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B5C4-CECF-43E8-A11B-1228C958D9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771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1205-1E78-4549-99D7-ED24814E3D5D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B5C4-CECF-43E8-A11B-1228C958D9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662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1205-1E78-4549-99D7-ED24814E3D5D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B5C4-CECF-43E8-A11B-1228C958D9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985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1205-1E78-4549-99D7-ED24814E3D5D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B5C4-CECF-43E8-A11B-1228C958D9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725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1205-1E78-4549-99D7-ED24814E3D5D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B5C4-CECF-43E8-A11B-1228C958D9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942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61205-1E78-4549-99D7-ED24814E3D5D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2B5C4-CECF-43E8-A11B-1228C958D9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023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1CDBE2-49AB-496D-8422-912A5B55C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285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İçerik Yer Tutucusu 9" descr="ekran görüntüsü içeren bir resim&#10;&#10;Çok yüksek güvenilirlikle oluşturulmuş açıklam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4" y="270588"/>
            <a:ext cx="5697476" cy="5680852"/>
          </a:xfrm>
        </p:spPr>
      </p:pic>
      <p:pic>
        <p:nvPicPr>
          <p:cNvPr id="12" name="Resim 11" descr="ekran görüntüsü içeren bir resim&#10;&#10;Yüksek güvenilirlikle oluşturulmuş açıkla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6" y="270588"/>
            <a:ext cx="6120881" cy="370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6" descr="ekran görüntüsü içeren bir resim&#10;&#10;Çok yüksek güvenilirlikle oluşturulmuş açıklam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6" y="544982"/>
            <a:ext cx="8677468" cy="4351338"/>
          </a:xfrm>
        </p:spPr>
      </p:pic>
      <p:pic>
        <p:nvPicPr>
          <p:cNvPr id="10" name="Resim 9" descr="ekran görüntüsü içeren bir resim&#10;&#10;Çok yüksek güvenilirlikle oluşturulmuş açıkla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473" y="577802"/>
            <a:ext cx="7425711" cy="431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1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 descr="ekran görüntüsü içeren bir resim&#10;&#10;Çok yüksek güvenilirlikle oluşturulmuş açıkla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85" y="1473688"/>
            <a:ext cx="9440104" cy="5182773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dosyalar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070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ekran görüntüsü içeren bir resim&#10;&#10;Çok yüksek güvenilirlikle oluşturulmuş açıklam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95" y="1675227"/>
            <a:ext cx="10311319" cy="4394199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Userfor</a:t>
            </a:r>
            <a:r>
              <a:rPr lang="tr-TR" sz="3200" dirty="0" err="1">
                <a:solidFill>
                  <a:schemeClr val="bg1"/>
                </a:solidFill>
              </a:rPr>
              <a:t>m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9399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İçerik Yer Tutucusu 4" descr="ekran görüntüsü içeren bir resim&#10;&#10;Çok yüksek güvenilirlikle oluşturulmuş açıklam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2" r="6911" b="-2"/>
          <a:stretch/>
        </p:blipFill>
        <p:spPr>
          <a:xfrm>
            <a:off x="680936" y="341815"/>
            <a:ext cx="10778247" cy="619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9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 içeren bir resim&#10;&#10;Çok yüksek güvenilirlikle oluşturulmuş açıklam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405" y="-532444"/>
            <a:ext cx="8607986" cy="64294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9290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</Words>
  <Application>Microsoft Office PowerPoint</Application>
  <PresentationFormat>Geniş ekran</PresentationFormat>
  <Paragraphs>2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dosyalar</vt:lpstr>
      <vt:lpstr>Userform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Celil Şeker</dc:creator>
  <cp:lastModifiedBy>celil seker</cp:lastModifiedBy>
  <cp:revision>20</cp:revision>
  <dcterms:created xsi:type="dcterms:W3CDTF">2017-05-03T13:39:09Z</dcterms:created>
  <dcterms:modified xsi:type="dcterms:W3CDTF">2019-11-29T17:46:35Z</dcterms:modified>
</cp:coreProperties>
</file>