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1" r:id="rId3"/>
    <p:sldId id="263" r:id="rId4"/>
    <p:sldId id="264" r:id="rId5"/>
    <p:sldId id="265" r:id="rId6"/>
    <p:sldId id="266" r:id="rId7"/>
    <p:sldId id="28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sız Bölüm" id="{05ABEBC3-92F8-4DD9-A252-90600DB553DD}">
          <p14:sldIdLst>
            <p14:sldId id="262"/>
            <p14:sldId id="261"/>
            <p14:sldId id="263"/>
            <p14:sldId id="264"/>
            <p14:sldId id="265"/>
            <p14:sldId id="266"/>
            <p14:sldId id="28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84"/>
            <p14:sldId id="277"/>
            <p14:sldId id="278"/>
            <p14:sldId id="279"/>
            <p14:sldId id="280"/>
            <p14:sldId id="281"/>
            <p14:sldId id="282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8387"/>
    <a:srgbClr val="31B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80" autoAdjust="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8A-B5CF-4ABE-87DC-7306EC3BF83A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76E-1B44-466D-BB05-113BCE47F0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478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8A-B5CF-4ABE-87DC-7306EC3BF83A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76E-1B44-466D-BB05-113BCE47F0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531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8A-B5CF-4ABE-87DC-7306EC3BF83A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76E-1B44-466D-BB05-113BCE47F0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28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8A-B5CF-4ABE-87DC-7306EC3BF83A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76E-1B44-466D-BB05-113BCE47F0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673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8A-B5CF-4ABE-87DC-7306EC3BF83A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76E-1B44-466D-BB05-113BCE47F0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395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8A-B5CF-4ABE-87DC-7306EC3BF83A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76E-1B44-466D-BB05-113BCE47F0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144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8A-B5CF-4ABE-87DC-7306EC3BF83A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76E-1B44-466D-BB05-113BCE47F0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92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8A-B5CF-4ABE-87DC-7306EC3BF83A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76E-1B44-466D-BB05-113BCE47F0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59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8A-B5CF-4ABE-87DC-7306EC3BF83A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76E-1B44-466D-BB05-113BCE47F0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994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8A-B5CF-4ABE-87DC-7306EC3BF83A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76E-1B44-466D-BB05-113BCE47F0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761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138A-B5CF-4ABE-87DC-7306EC3BF83A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76E-1B44-466D-BB05-113BCE47F0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220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A138A-B5CF-4ABE-87DC-7306EC3BF83A}" type="datetimeFigureOut">
              <a:rPr lang="tr-TR" smtClean="0"/>
              <a:t>29.11.2019</a:t>
            </a:fld>
            <a:endParaRPr lang="tr-TR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76E-1B44-466D-BB05-113BCE47F0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54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478693" y="4777276"/>
            <a:ext cx="7340082" cy="1073019"/>
          </a:xfrm>
          <a:ln w="38100">
            <a:solidFill>
              <a:srgbClr val="FA8387"/>
            </a:solidFill>
          </a:ln>
        </p:spPr>
        <p:txBody>
          <a:bodyPr>
            <a:normAutofit/>
          </a:bodyPr>
          <a:lstStyle/>
          <a:p>
            <a:r>
              <a:rPr lang="tr-T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BİLGİSAYAR PROGRAMLAMA</a:t>
            </a:r>
          </a:p>
        </p:txBody>
      </p:sp>
    </p:spTree>
    <p:extLst>
      <p:ext uri="{BB962C8B-B14F-4D97-AF65-F5344CB8AC3E}">
        <p14:creationId xmlns:p14="http://schemas.microsoft.com/office/powerpoint/2010/main" val="4049654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67" y="1675227"/>
            <a:ext cx="10219065" cy="4394199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b="1" kern="1200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Excel</a:t>
            </a:r>
            <a:r>
              <a:rPr lang="tr-TR" b="1" kern="1200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’ </a:t>
            </a:r>
            <a:r>
              <a:rPr lang="en-US" b="1" kern="1200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 Visual Basic</a:t>
            </a:r>
            <a:r>
              <a:rPr lang="tr-TR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</a:rPr>
              <a:t> İl</a:t>
            </a:r>
            <a:r>
              <a:rPr lang="en-US" b="1" kern="1200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 </a:t>
            </a:r>
            <a:r>
              <a:rPr lang="en-US" b="1" kern="1200" dirty="0" err="1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Kodlama</a:t>
            </a:r>
            <a:endParaRPr lang="en-US" kern="1200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09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51" y="1492422"/>
            <a:ext cx="7636213" cy="5192626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22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15"/>
          <a:stretch/>
        </p:blipFill>
        <p:spPr>
          <a:xfrm>
            <a:off x="1802424" y="1505700"/>
            <a:ext cx="9249508" cy="5102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" y="643467"/>
            <a:ext cx="12191999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576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543866"/>
            <a:ext cx="10358864" cy="450610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422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5" y="1529052"/>
            <a:ext cx="9327915" cy="50534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460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3" y="1571534"/>
            <a:ext cx="10163158" cy="5103235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180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7" y="1396588"/>
            <a:ext cx="10562104" cy="5071171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1" y="643467"/>
            <a:ext cx="12192001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609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5" y="1567991"/>
            <a:ext cx="10549577" cy="5075367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316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44" y="1515457"/>
            <a:ext cx="9400279" cy="5166697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61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2" y="1546698"/>
            <a:ext cx="9791209" cy="5223379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" y="643467"/>
            <a:ext cx="12192000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tr-TR" sz="60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DEĞİŞKENLER</a:t>
            </a:r>
            <a:endParaRPr lang="en-US" sz="3200" b="1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839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713880" y="439193"/>
            <a:ext cx="6531430" cy="1325563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ALGORİTMA NEDİR?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06621" y="1482842"/>
            <a:ext cx="10145949" cy="3429626"/>
          </a:xfrm>
        </p:spPr>
        <p:txBody>
          <a:bodyPr anchor="ctr">
            <a:norm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Algoritma</a:t>
            </a:r>
            <a:r>
              <a:rPr lang="tr-TR" dirty="0">
                <a:solidFill>
                  <a:schemeClr val="bg1"/>
                </a:solidFill>
              </a:rPr>
              <a:t>, belli bir problemi çözmek veya belirli bir amaca ulaşmak için tasarlanan yol.</a:t>
            </a:r>
          </a:p>
          <a:p>
            <a:pPr mar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Kısaca algoritma mevcut bilgilerden istenilenlere erişme yöntemidir.  Programlamanın en önemli kısmı problemin çözümü için algoritma hazırlayabilmek, geliştirmektir.</a:t>
            </a:r>
            <a:r>
              <a:rPr lang="tr-TR" dirty="0"/>
              <a:t>..</a:t>
            </a:r>
            <a:endParaRPr lang="tr-TR" sz="2000" dirty="0">
              <a:solidFill>
                <a:schemeClr val="bg1"/>
              </a:solidFill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59" y="179836"/>
            <a:ext cx="2187531" cy="165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8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05" y="1476703"/>
            <a:ext cx="9223887" cy="5179074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128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80" y="1388303"/>
            <a:ext cx="9512310" cy="5184209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643467"/>
            <a:ext cx="12256477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7594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643467"/>
            <a:ext cx="12282854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tr-TR" sz="6000" b="1" kern="12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MSGBOX</a:t>
            </a:r>
            <a:endParaRPr lang="en-US" sz="6000" b="1" kern="120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80" y="1405380"/>
            <a:ext cx="9286074" cy="5117031"/>
          </a:xfrm>
        </p:spPr>
      </p:pic>
    </p:spTree>
    <p:extLst>
      <p:ext uri="{BB962C8B-B14F-4D97-AF65-F5344CB8AC3E}">
        <p14:creationId xmlns:p14="http://schemas.microsoft.com/office/powerpoint/2010/main" val="2024777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0" y="1502226"/>
            <a:ext cx="6674495" cy="455534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643467"/>
            <a:ext cx="12265269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tr-TR" sz="6600" b="1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İNPUTBOX</a:t>
            </a:r>
            <a:endParaRPr lang="en-US" sz="6600" b="1" kern="12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635" y="1410584"/>
            <a:ext cx="5103845" cy="49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7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20742"/>
            <a:ext cx="7192108" cy="528198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tr-TR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030A0"/>
                </a:solidFill>
              </a:rPr>
              <a:t>İF</a:t>
            </a:r>
            <a:endParaRPr lang="en-US" sz="5400" b="1" kern="120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697" t="6228" r="8702" b="11953"/>
          <a:stretch/>
        </p:blipFill>
        <p:spPr>
          <a:xfrm>
            <a:off x="4340826" y="1923283"/>
            <a:ext cx="7512671" cy="40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77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1" y="1247899"/>
            <a:ext cx="10049607" cy="55633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7501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İçerik Yer Tutucusu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199"/>
          <a:stretch/>
        </p:blipFill>
        <p:spPr>
          <a:xfrm>
            <a:off x="2391508" y="498965"/>
            <a:ext cx="8870460" cy="49896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 prst="softRound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0165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7490" y="472686"/>
            <a:ext cx="10515600" cy="4351338"/>
          </a:xfrm>
        </p:spPr>
        <p:txBody>
          <a:bodyPr/>
          <a:lstStyle/>
          <a:p>
            <a:r>
              <a:rPr lang="tr-TR"/>
              <a:t>Her adım son derece belirleyici olmalıdır. Hiç bir şey şansa bağlı olmamalıdır.</a:t>
            </a:r>
          </a:p>
          <a:p>
            <a:r>
              <a:rPr lang="tr-TR"/>
              <a:t> Belirli bir sayıda adım sonunda algoritma sonlanmalıdır.</a:t>
            </a:r>
          </a:p>
          <a:p>
            <a:r>
              <a:rPr lang="tr-TR"/>
              <a:t> Algoritmalar karşılaşılabilecek tüm ihtimalleri ele alabilecek kadar genel olmalıdır.</a:t>
            </a:r>
          </a:p>
          <a:p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02" y="2389784"/>
            <a:ext cx="6727726" cy="32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7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81127" y="195944"/>
            <a:ext cx="1847461" cy="7277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BAŞLA</a:t>
            </a:r>
          </a:p>
        </p:txBody>
      </p:sp>
      <p:cxnSp>
        <p:nvCxnSpPr>
          <p:cNvPr id="6" name="Düz Ok Bağlayıcısı 5"/>
          <p:cNvCxnSpPr>
            <a:cxnSpLocks/>
          </p:cNvCxnSpPr>
          <p:nvPr/>
        </p:nvCxnSpPr>
        <p:spPr>
          <a:xfrm>
            <a:off x="6204857" y="923732"/>
            <a:ext cx="0" cy="18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Paralelkenar 9"/>
          <p:cNvSpPr/>
          <p:nvPr/>
        </p:nvSpPr>
        <p:spPr>
          <a:xfrm>
            <a:off x="5500979" y="1194319"/>
            <a:ext cx="1483567" cy="746449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VERİ OKU</a:t>
            </a:r>
          </a:p>
        </p:txBody>
      </p:sp>
      <p:cxnSp>
        <p:nvCxnSpPr>
          <p:cNvPr id="12" name="Düz Ok Bağlayıcısı 11"/>
          <p:cNvCxnSpPr>
            <a:cxnSpLocks/>
            <a:stCxn id="10" idx="4"/>
          </p:cNvCxnSpPr>
          <p:nvPr/>
        </p:nvCxnSpPr>
        <p:spPr>
          <a:xfrm>
            <a:off x="6242763" y="1940768"/>
            <a:ext cx="0" cy="31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5362767" y="3918854"/>
            <a:ext cx="1777482" cy="6811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İşlem yap</a:t>
            </a:r>
          </a:p>
        </p:txBody>
      </p:sp>
      <p:sp>
        <p:nvSpPr>
          <p:cNvPr id="16" name="Akış Çizelgesi: Karar 15"/>
          <p:cNvSpPr/>
          <p:nvPr/>
        </p:nvSpPr>
        <p:spPr>
          <a:xfrm>
            <a:off x="5471819" y="2267337"/>
            <a:ext cx="1559379" cy="12689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Karar ver</a:t>
            </a:r>
          </a:p>
        </p:txBody>
      </p:sp>
      <p:cxnSp>
        <p:nvCxnSpPr>
          <p:cNvPr id="22" name="Düz Ok Bağlayıcısı 21"/>
          <p:cNvCxnSpPr>
            <a:stCxn id="16" idx="3"/>
          </p:cNvCxnSpPr>
          <p:nvPr/>
        </p:nvCxnSpPr>
        <p:spPr>
          <a:xfrm>
            <a:off x="7031198" y="2901818"/>
            <a:ext cx="806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>
            <a:cxnSpLocks/>
            <a:stCxn id="16" idx="2"/>
          </p:cNvCxnSpPr>
          <p:nvPr/>
        </p:nvCxnSpPr>
        <p:spPr>
          <a:xfrm>
            <a:off x="6251509" y="3536299"/>
            <a:ext cx="0" cy="32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kış Çizelgesi: Öteki İşlem 24"/>
          <p:cNvSpPr/>
          <p:nvPr/>
        </p:nvSpPr>
        <p:spPr>
          <a:xfrm>
            <a:off x="7837714" y="2451615"/>
            <a:ext cx="1950098" cy="90040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Öteki işlem</a:t>
            </a:r>
          </a:p>
        </p:txBody>
      </p:sp>
      <p:sp>
        <p:nvSpPr>
          <p:cNvPr id="30" name="Oval 29"/>
          <p:cNvSpPr/>
          <p:nvPr/>
        </p:nvSpPr>
        <p:spPr>
          <a:xfrm>
            <a:off x="5577371" y="6072635"/>
            <a:ext cx="1703421" cy="63448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BİTİR</a:t>
            </a:r>
            <a:endParaRPr lang="tr-TR" dirty="0"/>
          </a:p>
        </p:txBody>
      </p:sp>
      <p:cxnSp>
        <p:nvCxnSpPr>
          <p:cNvPr id="32" name="Düz Ok Bağlayıcısı 31"/>
          <p:cNvCxnSpPr>
            <a:cxnSpLocks/>
          </p:cNvCxnSpPr>
          <p:nvPr/>
        </p:nvCxnSpPr>
        <p:spPr>
          <a:xfrm>
            <a:off x="6326153" y="4599989"/>
            <a:ext cx="0" cy="43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Bağlayıcı: Dirsek 37"/>
          <p:cNvCxnSpPr>
            <a:cxnSpLocks/>
            <a:stCxn id="25" idx="2"/>
            <a:endCxn id="52" idx="3"/>
          </p:cNvCxnSpPr>
          <p:nvPr/>
        </p:nvCxnSpPr>
        <p:spPr>
          <a:xfrm rot="5400000">
            <a:off x="6855587" y="3480978"/>
            <a:ext cx="2086134" cy="1828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kış Çizelgesi: Belge 51"/>
          <p:cNvSpPr/>
          <p:nvPr/>
        </p:nvSpPr>
        <p:spPr>
          <a:xfrm>
            <a:off x="5873620" y="5131830"/>
            <a:ext cx="1110925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sonuçlar</a:t>
            </a:r>
          </a:p>
        </p:txBody>
      </p:sp>
      <p:cxnSp>
        <p:nvCxnSpPr>
          <p:cNvPr id="54" name="Düz Ok Bağlayıcısı 53"/>
          <p:cNvCxnSpPr>
            <a:cxnSpLocks/>
          </p:cNvCxnSpPr>
          <p:nvPr/>
        </p:nvCxnSpPr>
        <p:spPr>
          <a:xfrm>
            <a:off x="6429082" y="5588965"/>
            <a:ext cx="0" cy="43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7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81127" y="643814"/>
            <a:ext cx="1847461" cy="72778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BAŞLA</a:t>
            </a:r>
          </a:p>
        </p:txBody>
      </p:sp>
      <p:cxnSp>
        <p:nvCxnSpPr>
          <p:cNvPr id="5" name="Düz Ok Bağlayıcısı 4"/>
          <p:cNvCxnSpPr>
            <a:cxnSpLocks/>
          </p:cNvCxnSpPr>
          <p:nvPr/>
        </p:nvCxnSpPr>
        <p:spPr>
          <a:xfrm>
            <a:off x="6204857" y="1371602"/>
            <a:ext cx="0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Paralelkenar 5"/>
          <p:cNvSpPr/>
          <p:nvPr/>
        </p:nvSpPr>
        <p:spPr>
          <a:xfrm>
            <a:off x="5463073" y="1894115"/>
            <a:ext cx="1483567" cy="746449"/>
          </a:xfrm>
          <a:prstGeom prst="parallelogram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Sayi1  sayi2 </a:t>
            </a:r>
          </a:p>
        </p:txBody>
      </p:sp>
      <p:cxnSp>
        <p:nvCxnSpPr>
          <p:cNvPr id="7" name="Düz Ok Bağlayıcısı 6"/>
          <p:cNvCxnSpPr>
            <a:cxnSpLocks/>
            <a:stCxn id="6" idx="4"/>
          </p:cNvCxnSpPr>
          <p:nvPr/>
        </p:nvCxnSpPr>
        <p:spPr>
          <a:xfrm>
            <a:off x="6204857" y="2640564"/>
            <a:ext cx="0" cy="5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>
            <a:off x="5206189" y="3228390"/>
            <a:ext cx="2141376" cy="6811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Toplam=Sayi1+sayi2</a:t>
            </a:r>
          </a:p>
        </p:txBody>
      </p:sp>
      <p:cxnSp>
        <p:nvCxnSpPr>
          <p:cNvPr id="11" name="Düz Ok Bağlayıcısı 10"/>
          <p:cNvCxnSpPr>
            <a:cxnSpLocks/>
          </p:cNvCxnSpPr>
          <p:nvPr/>
        </p:nvCxnSpPr>
        <p:spPr>
          <a:xfrm>
            <a:off x="6207186" y="3965502"/>
            <a:ext cx="34991" cy="53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463073" y="6018242"/>
            <a:ext cx="1703421" cy="63448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BİTİR</a:t>
            </a:r>
            <a:endParaRPr lang="tr-TR" dirty="0"/>
          </a:p>
        </p:txBody>
      </p:sp>
      <p:cxnSp>
        <p:nvCxnSpPr>
          <p:cNvPr id="13" name="Düz Ok Bağlayıcısı 12"/>
          <p:cNvCxnSpPr>
            <a:cxnSpLocks/>
          </p:cNvCxnSpPr>
          <p:nvPr/>
        </p:nvCxnSpPr>
        <p:spPr>
          <a:xfrm>
            <a:off x="6224681" y="5259465"/>
            <a:ext cx="1" cy="58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kış Çizelgesi: Belge 14"/>
          <p:cNvSpPr/>
          <p:nvPr/>
        </p:nvSpPr>
        <p:spPr>
          <a:xfrm>
            <a:off x="5721415" y="4572084"/>
            <a:ext cx="1110925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Toplam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3545340" y="70826"/>
            <a:ext cx="760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Örnek: 2 Sayının </a:t>
            </a:r>
            <a:r>
              <a:rPr lang="tr-TR" sz="3600" b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Toplanmasi</a:t>
            </a:r>
            <a:endParaRPr lang="tr-TR" sz="3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46" y="112949"/>
            <a:ext cx="8898295" cy="6670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942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İki sayının farkını ve bölümünü bulup ekrana yazdıran algoritma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17374" y="1690690"/>
            <a:ext cx="5040925" cy="4211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  <a:scene3d>
            <a:camera prst="perspectiveHeroicExtremeLeftFacing"/>
            <a:lightRig rig="threePt" dir="t"/>
          </a:scene3d>
          <a:sp3d>
            <a:bevelT w="114300" prst="artDeco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2697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Adım 1-  Başla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Adım 2-  A'yı oku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Adım 3-  B'yi oku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Adım 4-  D=A-B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Adım 5-  E=A/B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Adım 6-  D'yi yaz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Adım 7-  E'yi yaz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Adım 8-  Dur </a:t>
            </a:r>
          </a:p>
        </p:txBody>
      </p:sp>
    </p:spTree>
    <p:extLst>
      <p:ext uri="{BB962C8B-B14F-4D97-AF65-F5344CB8AC3E}">
        <p14:creationId xmlns:p14="http://schemas.microsoft.com/office/powerpoint/2010/main" val="275169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189443" y="94539"/>
            <a:ext cx="5486401" cy="1325563"/>
          </a:xfrm>
        </p:spPr>
        <p:txBody>
          <a:bodyPr/>
          <a:lstStyle/>
          <a:p>
            <a:r>
              <a:rPr lang="tr-T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DEĞİŞKEN NEDİR?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40363" y="11911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Değişkenler, girdiğimiz değerleri alan veya programın çalışmasıyla bazı değerlerin atandığı veri tutuculardır. Değişken tanımlama ise girilecek veya programın getireceği verinin ne olduğuna bağlı olarak değişken türünün belirlenmesidir. </a:t>
            </a:r>
          </a:p>
          <a:p>
            <a:pPr marL="0" indent="0">
              <a:buNone/>
            </a:pPr>
            <a:r>
              <a:rPr lang="tr-TR" dirty="0"/>
              <a:t>Örneğin girilecek verinin bir tamsayı olması halinde o değişkeni de tamsayı olarak tanımlamak gerekir. Değişik türler için bu işlem farklı farklı tekrarlanmalıdır.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73" y="3708116"/>
            <a:ext cx="2930969" cy="29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2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786"/>
            <a:ext cx="10515600" cy="4351338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İNTEGER(TAMSAYI ): </a:t>
            </a:r>
            <a:r>
              <a:rPr lang="tr-TR" sz="2400" dirty="0"/>
              <a:t>Matematikteki tam sayı ifadeleri tutan değişken tipi</a:t>
            </a:r>
          </a:p>
          <a:p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STRİNG(METİNSEL):  </a:t>
            </a:r>
            <a:r>
              <a:rPr lang="tr-TR" dirty="0"/>
              <a:t>Metin olarak yazılan ifadeleri tutan değişken tipi</a:t>
            </a:r>
          </a:p>
          <a:p>
            <a:r>
              <a:rPr lang="tr-TR" dirty="0">
                <a:solidFill>
                  <a:srgbClr val="002060"/>
                </a:solidFill>
              </a:rPr>
              <a:t>FLOAT(ONDALIK SAYI):</a:t>
            </a:r>
            <a:r>
              <a:rPr lang="tr-TR" dirty="0"/>
              <a:t>ondalık ve kesirli sayıları tutan değişken tipi</a:t>
            </a:r>
          </a:p>
          <a:p>
            <a:r>
              <a:rPr lang="tr-TR" dirty="0">
                <a:solidFill>
                  <a:srgbClr val="00B050"/>
                </a:solidFill>
              </a:rPr>
              <a:t>CHAR(KAREKTER): </a:t>
            </a:r>
            <a:r>
              <a:rPr lang="tr-TR" dirty="0" err="1"/>
              <a:t>Karekter</a:t>
            </a:r>
            <a:r>
              <a:rPr lang="tr-TR" dirty="0"/>
              <a:t> yani harf tutan değişken tipi</a:t>
            </a:r>
          </a:p>
          <a:p>
            <a:r>
              <a:rPr lang="tr-TR" dirty="0">
                <a:solidFill>
                  <a:schemeClr val="accent3">
                    <a:lumMod val="50000"/>
                  </a:schemeClr>
                </a:solidFill>
              </a:rPr>
              <a:t>BYTE:2 </a:t>
            </a:r>
            <a:r>
              <a:rPr lang="tr-TR" dirty="0" err="1">
                <a:solidFill>
                  <a:schemeClr val="accent3">
                    <a:lumMod val="50000"/>
                  </a:schemeClr>
                </a:solidFill>
              </a:rPr>
              <a:t>li</a:t>
            </a:r>
            <a:r>
              <a:rPr lang="tr-TR" dirty="0">
                <a:solidFill>
                  <a:schemeClr val="accent3">
                    <a:lumMod val="50000"/>
                  </a:schemeClr>
                </a:solidFill>
              </a:rPr>
              <a:t> sayı sistemiyle tutulan değişken tipi</a:t>
            </a: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676400" y="141191"/>
            <a:ext cx="10515600" cy="1325563"/>
          </a:xfrm>
        </p:spPr>
        <p:txBody>
          <a:bodyPr/>
          <a:lstStyle/>
          <a:p>
            <a:r>
              <a:rPr lang="tr-T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Tai Le" panose="020B0502040204020203" pitchFamily="34" charset="0"/>
                <a:cs typeface="Microsoft Tai Le" panose="020B0502040204020203" pitchFamily="34" charset="0"/>
              </a:rPr>
              <a:t>DEĞİŞKEN TÜRLERİ NELERDİR?</a:t>
            </a:r>
          </a:p>
        </p:txBody>
      </p:sp>
    </p:spTree>
    <p:extLst>
      <p:ext uri="{BB962C8B-B14F-4D97-AF65-F5344CB8AC3E}">
        <p14:creationId xmlns:p14="http://schemas.microsoft.com/office/powerpoint/2010/main" val="268944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278</Words>
  <Application>Microsoft Office PowerPoint</Application>
  <PresentationFormat>Geniş ekran</PresentationFormat>
  <Paragraphs>44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Microsoft New Tai Lue</vt:lpstr>
      <vt:lpstr>Microsoft Tai Le</vt:lpstr>
      <vt:lpstr>Office Teması</vt:lpstr>
      <vt:lpstr>BİLGİSAYAR PROGRAMLAMA</vt:lpstr>
      <vt:lpstr>ALGORİTMA NEDİR?</vt:lpstr>
      <vt:lpstr>PowerPoint Sunusu</vt:lpstr>
      <vt:lpstr>PowerPoint Sunusu</vt:lpstr>
      <vt:lpstr>PowerPoint Sunusu</vt:lpstr>
      <vt:lpstr>PowerPoint Sunusu</vt:lpstr>
      <vt:lpstr>İki sayının farkını ve bölümünü bulup ekrana yazdıran algoritma</vt:lpstr>
      <vt:lpstr>DEĞİŞKEN NEDİR?</vt:lpstr>
      <vt:lpstr>DEĞİŞKEN TÜRLERİ NELERDİR?</vt:lpstr>
      <vt:lpstr> Excel’ de Visual Basic İle Kodlama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DEĞİŞKENLER</vt:lpstr>
      <vt:lpstr>PowerPoint Sunusu</vt:lpstr>
      <vt:lpstr>PowerPoint Sunusu</vt:lpstr>
      <vt:lpstr>MSGBOX</vt:lpstr>
      <vt:lpstr>İNPUTBOX</vt:lpstr>
      <vt:lpstr>İF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Celil Şeker</dc:creator>
  <cp:lastModifiedBy>celil seker</cp:lastModifiedBy>
  <cp:revision>38</cp:revision>
  <dcterms:created xsi:type="dcterms:W3CDTF">2017-04-23T16:22:39Z</dcterms:created>
  <dcterms:modified xsi:type="dcterms:W3CDTF">2019-11-29T17:46:09Z</dcterms:modified>
</cp:coreProperties>
</file>