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60" r:id="rId4"/>
    <p:sldId id="265" r:id="rId5"/>
    <p:sldId id="261" r:id="rId6"/>
    <p:sldId id="259" r:id="rId7"/>
    <p:sldId id="262" r:id="rId8"/>
    <p:sldId id="263" r:id="rId9"/>
    <p:sldId id="267" r:id="rId10"/>
    <p:sldId id="268" r:id="rId11"/>
    <p:sldId id="270" r:id="rId12"/>
    <p:sldId id="275" r:id="rId13"/>
    <p:sldId id="271" r:id="rId14"/>
    <p:sldId id="272" r:id="rId15"/>
    <p:sldId id="273" r:id="rId16"/>
    <p:sldId id="274" r:id="rId17"/>
    <p:sldId id="277" r:id="rId18"/>
    <p:sldId id="278" r:id="rId19"/>
    <p:sldId id="266"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McBrayer" userId="73ee658557b3d199" providerId="LiveId" clId="{BF2C4C96-4727-4F8C-8880-A1BB8FD71A64}"/>
    <pc:docChg chg="undo custSel addSld delSld modSld sldOrd">
      <pc:chgData name="Chris McBrayer" userId="73ee658557b3d199" providerId="LiveId" clId="{BF2C4C96-4727-4F8C-8880-A1BB8FD71A64}" dt="2021-06-17T22:02:26.470" v="3220"/>
      <pc:docMkLst>
        <pc:docMk/>
      </pc:docMkLst>
      <pc:sldChg chg="modSp mod ord">
        <pc:chgData name="Chris McBrayer" userId="73ee658557b3d199" providerId="LiveId" clId="{BF2C4C96-4727-4F8C-8880-A1BB8FD71A64}" dt="2021-06-17T18:49:40.862" v="1290"/>
        <pc:sldMkLst>
          <pc:docMk/>
          <pc:sldMk cId="1948447461" sldId="259"/>
        </pc:sldMkLst>
        <pc:spChg chg="mod">
          <ac:chgData name="Chris McBrayer" userId="73ee658557b3d199" providerId="LiveId" clId="{BF2C4C96-4727-4F8C-8880-A1BB8FD71A64}" dt="2021-06-16T21:59:57.892" v="865" actId="20577"/>
          <ac:spMkLst>
            <pc:docMk/>
            <pc:sldMk cId="1948447461" sldId="259"/>
            <ac:spMk id="2" creationId="{09C75196-5A17-40D6-B52E-0520C7D1EFB1}"/>
          </ac:spMkLst>
        </pc:spChg>
        <pc:spChg chg="mod">
          <ac:chgData name="Chris McBrayer" userId="73ee658557b3d199" providerId="LiveId" clId="{BF2C4C96-4727-4F8C-8880-A1BB8FD71A64}" dt="2021-06-16T20:02:39.312" v="758" actId="1036"/>
          <ac:spMkLst>
            <pc:docMk/>
            <pc:sldMk cId="1948447461" sldId="259"/>
            <ac:spMk id="3" creationId="{35BEE16D-EBDD-495D-A302-222DA7599A7E}"/>
          </ac:spMkLst>
        </pc:spChg>
      </pc:sldChg>
      <pc:sldChg chg="modSp add mod ord">
        <pc:chgData name="Chris McBrayer" userId="73ee658557b3d199" providerId="LiveId" clId="{BF2C4C96-4727-4F8C-8880-A1BB8FD71A64}" dt="2021-06-16T20:02:26.723" v="749" actId="20577"/>
        <pc:sldMkLst>
          <pc:docMk/>
          <pc:sldMk cId="307234835" sldId="260"/>
        </pc:sldMkLst>
        <pc:spChg chg="mod">
          <ac:chgData name="Chris McBrayer" userId="73ee658557b3d199" providerId="LiveId" clId="{BF2C4C96-4727-4F8C-8880-A1BB8FD71A64}" dt="2021-06-16T19:56:55.927" v="49" actId="20577"/>
          <ac:spMkLst>
            <pc:docMk/>
            <pc:sldMk cId="307234835" sldId="260"/>
            <ac:spMk id="2" creationId="{09C75196-5A17-40D6-B52E-0520C7D1EFB1}"/>
          </ac:spMkLst>
        </pc:spChg>
        <pc:spChg chg="mod">
          <ac:chgData name="Chris McBrayer" userId="73ee658557b3d199" providerId="LiveId" clId="{BF2C4C96-4727-4F8C-8880-A1BB8FD71A64}" dt="2021-06-16T20:02:26.723" v="749" actId="20577"/>
          <ac:spMkLst>
            <pc:docMk/>
            <pc:sldMk cId="307234835" sldId="260"/>
            <ac:spMk id="3" creationId="{35BEE16D-EBDD-495D-A302-222DA7599A7E}"/>
          </ac:spMkLst>
        </pc:spChg>
      </pc:sldChg>
      <pc:sldChg chg="modSp add mod">
        <pc:chgData name="Chris McBrayer" userId="73ee658557b3d199" providerId="LiveId" clId="{BF2C4C96-4727-4F8C-8880-A1BB8FD71A64}" dt="2021-06-16T20:00:45.658" v="722" actId="1076"/>
        <pc:sldMkLst>
          <pc:docMk/>
          <pc:sldMk cId="3352796259" sldId="261"/>
        </pc:sldMkLst>
        <pc:spChg chg="mod">
          <ac:chgData name="Chris McBrayer" userId="73ee658557b3d199" providerId="LiveId" clId="{BF2C4C96-4727-4F8C-8880-A1BB8FD71A64}" dt="2021-06-16T19:58:42.720" v="326" actId="20577"/>
          <ac:spMkLst>
            <pc:docMk/>
            <pc:sldMk cId="3352796259" sldId="261"/>
            <ac:spMk id="2" creationId="{09C75196-5A17-40D6-B52E-0520C7D1EFB1}"/>
          </ac:spMkLst>
        </pc:spChg>
        <pc:spChg chg="mod">
          <ac:chgData name="Chris McBrayer" userId="73ee658557b3d199" providerId="LiveId" clId="{BF2C4C96-4727-4F8C-8880-A1BB8FD71A64}" dt="2021-06-16T20:00:45.658" v="722" actId="1076"/>
          <ac:spMkLst>
            <pc:docMk/>
            <pc:sldMk cId="3352796259" sldId="261"/>
            <ac:spMk id="3" creationId="{35BEE16D-EBDD-495D-A302-222DA7599A7E}"/>
          </ac:spMkLst>
        </pc:spChg>
      </pc:sldChg>
      <pc:sldChg chg="addSp delSp modSp add mod">
        <pc:chgData name="Chris McBrayer" userId="73ee658557b3d199" providerId="LiveId" clId="{BF2C4C96-4727-4F8C-8880-A1BB8FD71A64}" dt="2021-06-17T18:59:31.305" v="2161" actId="27636"/>
        <pc:sldMkLst>
          <pc:docMk/>
          <pc:sldMk cId="4107079030" sldId="262"/>
        </pc:sldMkLst>
        <pc:spChg chg="mod">
          <ac:chgData name="Chris McBrayer" userId="73ee658557b3d199" providerId="LiveId" clId="{BF2C4C96-4727-4F8C-8880-A1BB8FD71A64}" dt="2021-06-17T18:56:36.129" v="1852" actId="20577"/>
          <ac:spMkLst>
            <pc:docMk/>
            <pc:sldMk cId="4107079030" sldId="262"/>
            <ac:spMk id="2" creationId="{09C75196-5A17-40D6-B52E-0520C7D1EFB1}"/>
          </ac:spMkLst>
        </pc:spChg>
        <pc:spChg chg="mod">
          <ac:chgData name="Chris McBrayer" userId="73ee658557b3d199" providerId="LiveId" clId="{BF2C4C96-4727-4F8C-8880-A1BB8FD71A64}" dt="2021-06-16T21:48:38.352" v="760" actId="20577"/>
          <ac:spMkLst>
            <pc:docMk/>
            <pc:sldMk cId="4107079030" sldId="262"/>
            <ac:spMk id="3" creationId="{35BEE16D-EBDD-495D-A302-222DA7599A7E}"/>
          </ac:spMkLst>
        </pc:spChg>
        <pc:spChg chg="add del">
          <ac:chgData name="Chris McBrayer" userId="73ee658557b3d199" providerId="LiveId" clId="{BF2C4C96-4727-4F8C-8880-A1BB8FD71A64}" dt="2021-06-16T22:03:47.423" v="1043" actId="22"/>
          <ac:spMkLst>
            <pc:docMk/>
            <pc:sldMk cId="4107079030" sldId="262"/>
            <ac:spMk id="5" creationId="{BB1B5EE3-00AC-4BA0-A3B0-3FE1C70F7DB2}"/>
          </ac:spMkLst>
        </pc:spChg>
        <pc:spChg chg="add del mod">
          <ac:chgData name="Chris McBrayer" userId="73ee658557b3d199" providerId="LiveId" clId="{BF2C4C96-4727-4F8C-8880-A1BB8FD71A64}" dt="2021-06-16T22:04:03.008" v="1047" actId="22"/>
          <ac:spMkLst>
            <pc:docMk/>
            <pc:sldMk cId="4107079030" sldId="262"/>
            <ac:spMk id="7" creationId="{33C336E8-B9C9-415E-8070-9B23242B6291}"/>
          </ac:spMkLst>
        </pc:spChg>
        <pc:spChg chg="add mod">
          <ac:chgData name="Chris McBrayer" userId="73ee658557b3d199" providerId="LiveId" clId="{BF2C4C96-4727-4F8C-8880-A1BB8FD71A64}" dt="2021-06-17T18:59:31.305" v="2161" actId="27636"/>
          <ac:spMkLst>
            <pc:docMk/>
            <pc:sldMk cId="4107079030" sldId="262"/>
            <ac:spMk id="8" creationId="{AA62208D-6252-43A0-AD58-31D477D0755D}"/>
          </ac:spMkLst>
        </pc:spChg>
      </pc:sldChg>
      <pc:sldChg chg="addSp modSp add mod ord">
        <pc:chgData name="Chris McBrayer" userId="73ee658557b3d199" providerId="LiveId" clId="{BF2C4C96-4727-4F8C-8880-A1BB8FD71A64}" dt="2021-06-17T19:26:50.387" v="2677"/>
        <pc:sldMkLst>
          <pc:docMk/>
          <pc:sldMk cId="481738860" sldId="263"/>
        </pc:sldMkLst>
        <pc:spChg chg="mod">
          <ac:chgData name="Chris McBrayer" userId="73ee658557b3d199" providerId="LiveId" clId="{BF2C4C96-4727-4F8C-8880-A1BB8FD71A64}" dt="2021-06-17T19:25:49.034" v="2665" actId="20577"/>
          <ac:spMkLst>
            <pc:docMk/>
            <pc:sldMk cId="481738860" sldId="263"/>
            <ac:spMk id="2" creationId="{09C75196-5A17-40D6-B52E-0520C7D1EFB1}"/>
          </ac:spMkLst>
        </pc:spChg>
        <pc:picChg chg="add mod">
          <ac:chgData name="Chris McBrayer" userId="73ee658557b3d199" providerId="LiveId" clId="{BF2C4C96-4727-4F8C-8880-A1BB8FD71A64}" dt="2021-06-17T15:39:41.384" v="1274" actId="1076"/>
          <ac:picMkLst>
            <pc:docMk/>
            <pc:sldMk cId="481738860" sldId="263"/>
            <ac:picMk id="5" creationId="{8958D4EA-E652-494C-8BCE-B90B47585727}"/>
          </ac:picMkLst>
        </pc:picChg>
      </pc:sldChg>
      <pc:sldChg chg="addSp delSp modSp add del mod">
        <pc:chgData name="Chris McBrayer" userId="73ee658557b3d199" providerId="LiveId" clId="{BF2C4C96-4727-4F8C-8880-A1BB8FD71A64}" dt="2021-06-17T19:35:41.533" v="2928" actId="47"/>
        <pc:sldMkLst>
          <pc:docMk/>
          <pc:sldMk cId="4217487102" sldId="264"/>
        </pc:sldMkLst>
        <pc:spChg chg="mod">
          <ac:chgData name="Chris McBrayer" userId="73ee658557b3d199" providerId="LiveId" clId="{BF2C4C96-4727-4F8C-8880-A1BB8FD71A64}" dt="2021-06-16T21:50:31.958" v="808" actId="20577"/>
          <ac:spMkLst>
            <pc:docMk/>
            <pc:sldMk cId="4217487102" sldId="264"/>
            <ac:spMk id="2" creationId="{09C75196-5A17-40D6-B52E-0520C7D1EFB1}"/>
          </ac:spMkLst>
        </pc:spChg>
        <pc:spChg chg="add del mod">
          <ac:chgData name="Chris McBrayer" userId="73ee658557b3d199" providerId="LiveId" clId="{BF2C4C96-4727-4F8C-8880-A1BB8FD71A64}" dt="2021-06-17T19:35:22.920" v="2914"/>
          <ac:spMkLst>
            <pc:docMk/>
            <pc:sldMk cId="4217487102" sldId="264"/>
            <ac:spMk id="5" creationId="{D0274E81-F108-4BC3-83F3-104374312810}"/>
          </ac:spMkLst>
        </pc:spChg>
      </pc:sldChg>
      <pc:sldChg chg="modSp add mod ord">
        <pc:chgData name="Chris McBrayer" userId="73ee658557b3d199" providerId="LiveId" clId="{BF2C4C96-4727-4F8C-8880-A1BB8FD71A64}" dt="2021-06-17T22:02:26.470" v="3220"/>
        <pc:sldMkLst>
          <pc:docMk/>
          <pc:sldMk cId="1316337964" sldId="265"/>
        </pc:sldMkLst>
        <pc:spChg chg="mod">
          <ac:chgData name="Chris McBrayer" userId="73ee658557b3d199" providerId="LiveId" clId="{BF2C4C96-4727-4F8C-8880-A1BB8FD71A64}" dt="2021-06-16T21:50:58.392" v="826" actId="20577"/>
          <ac:spMkLst>
            <pc:docMk/>
            <pc:sldMk cId="1316337964" sldId="265"/>
            <ac:spMk id="2" creationId="{09C75196-5A17-40D6-B52E-0520C7D1EFB1}"/>
          </ac:spMkLst>
        </pc:spChg>
        <pc:spChg chg="mod">
          <ac:chgData name="Chris McBrayer" userId="73ee658557b3d199" providerId="LiveId" clId="{BF2C4C96-4727-4F8C-8880-A1BB8FD71A64}" dt="2021-06-17T22:02:16.468" v="3218" actId="1076"/>
          <ac:spMkLst>
            <pc:docMk/>
            <pc:sldMk cId="1316337964" sldId="265"/>
            <ac:spMk id="3" creationId="{35BEE16D-EBDD-495D-A302-222DA7599A7E}"/>
          </ac:spMkLst>
        </pc:spChg>
      </pc:sldChg>
      <pc:sldChg chg="addSp delSp modSp add mod">
        <pc:chgData name="Chris McBrayer" userId="73ee658557b3d199" providerId="LiveId" clId="{BF2C4C96-4727-4F8C-8880-A1BB8FD71A64}" dt="2021-06-17T19:32:54.388" v="2876" actId="27636"/>
        <pc:sldMkLst>
          <pc:docMk/>
          <pc:sldMk cId="2468285789" sldId="266"/>
        </pc:sldMkLst>
        <pc:spChg chg="mod">
          <ac:chgData name="Chris McBrayer" userId="73ee658557b3d199" providerId="LiveId" clId="{BF2C4C96-4727-4F8C-8880-A1BB8FD71A64}" dt="2021-06-16T21:51:12.980" v="838" actId="20577"/>
          <ac:spMkLst>
            <pc:docMk/>
            <pc:sldMk cId="2468285789" sldId="266"/>
            <ac:spMk id="2" creationId="{09C75196-5A17-40D6-B52E-0520C7D1EFB1}"/>
          </ac:spMkLst>
        </pc:spChg>
        <pc:spChg chg="add del mod">
          <ac:chgData name="Chris McBrayer" userId="73ee658557b3d199" providerId="LiveId" clId="{BF2C4C96-4727-4F8C-8880-A1BB8FD71A64}" dt="2021-06-17T19:31:41.049" v="2778" actId="478"/>
          <ac:spMkLst>
            <pc:docMk/>
            <pc:sldMk cId="2468285789" sldId="266"/>
            <ac:spMk id="4" creationId="{EC775E54-14A0-4462-AD60-422A1881FE55}"/>
          </ac:spMkLst>
        </pc:spChg>
        <pc:spChg chg="add mod">
          <ac:chgData name="Chris McBrayer" userId="73ee658557b3d199" providerId="LiveId" clId="{BF2C4C96-4727-4F8C-8880-A1BB8FD71A64}" dt="2021-06-17T19:32:54.388" v="2876" actId="27636"/>
          <ac:spMkLst>
            <pc:docMk/>
            <pc:sldMk cId="2468285789" sldId="266"/>
            <ac:spMk id="5" creationId="{261A4C49-D1E9-45E6-9584-3DDF78EFD4B5}"/>
          </ac:spMkLst>
        </pc:spChg>
      </pc:sldChg>
      <pc:sldChg chg="addSp delSp modSp add mod ord">
        <pc:chgData name="Chris McBrayer" userId="73ee658557b3d199" providerId="LiveId" clId="{BF2C4C96-4727-4F8C-8880-A1BB8FD71A64}" dt="2021-06-17T19:26:50.387" v="2677"/>
        <pc:sldMkLst>
          <pc:docMk/>
          <pc:sldMk cId="1055596404" sldId="267"/>
        </pc:sldMkLst>
        <pc:spChg chg="del">
          <ac:chgData name="Chris McBrayer" userId="73ee658557b3d199" providerId="LiveId" clId="{BF2C4C96-4727-4F8C-8880-A1BB8FD71A64}" dt="2021-06-17T19:26:00.076" v="2667" actId="478"/>
          <ac:spMkLst>
            <pc:docMk/>
            <pc:sldMk cId="1055596404" sldId="267"/>
            <ac:spMk id="2" creationId="{09C75196-5A17-40D6-B52E-0520C7D1EFB1}"/>
          </ac:spMkLst>
        </pc:spChg>
        <pc:spChg chg="add del mod">
          <ac:chgData name="Chris McBrayer" userId="73ee658557b3d199" providerId="LiveId" clId="{BF2C4C96-4727-4F8C-8880-A1BB8FD71A64}" dt="2021-06-17T19:26:06.986" v="2669" actId="478"/>
          <ac:spMkLst>
            <pc:docMk/>
            <pc:sldMk cId="1055596404" sldId="267"/>
            <ac:spMk id="7" creationId="{81034346-C870-4DCD-B3D5-5BB090D40358}"/>
          </ac:spMkLst>
        </pc:spChg>
        <pc:spChg chg="add del mod">
          <ac:chgData name="Chris McBrayer" userId="73ee658557b3d199" providerId="LiveId" clId="{BF2C4C96-4727-4F8C-8880-A1BB8FD71A64}" dt="2021-06-17T19:26:03.765" v="2668" actId="478"/>
          <ac:spMkLst>
            <pc:docMk/>
            <pc:sldMk cId="1055596404" sldId="267"/>
            <ac:spMk id="9" creationId="{E372EB3F-63FC-45D5-B803-81294BE013FC}"/>
          </ac:spMkLst>
        </pc:spChg>
        <pc:spChg chg="add mod">
          <ac:chgData name="Chris McBrayer" userId="73ee658557b3d199" providerId="LiveId" clId="{BF2C4C96-4727-4F8C-8880-A1BB8FD71A64}" dt="2021-06-17T19:26:07.859" v="2670"/>
          <ac:spMkLst>
            <pc:docMk/>
            <pc:sldMk cId="1055596404" sldId="267"/>
            <ac:spMk id="10" creationId="{B5EF1C97-F3E4-4385-9FD7-700ED3C253DC}"/>
          </ac:spMkLst>
        </pc:spChg>
        <pc:picChg chg="del">
          <ac:chgData name="Chris McBrayer" userId="73ee658557b3d199" providerId="LiveId" clId="{BF2C4C96-4727-4F8C-8880-A1BB8FD71A64}" dt="2021-06-17T15:40:05.899" v="1276" actId="478"/>
          <ac:picMkLst>
            <pc:docMk/>
            <pc:sldMk cId="1055596404" sldId="267"/>
            <ac:picMk id="5" creationId="{8958D4EA-E652-494C-8BCE-B90B47585727}"/>
          </ac:picMkLst>
        </pc:picChg>
        <pc:picChg chg="add mod">
          <ac:chgData name="Chris McBrayer" userId="73ee658557b3d199" providerId="LiveId" clId="{BF2C4C96-4727-4F8C-8880-A1BB8FD71A64}" dt="2021-06-17T15:40:16.190" v="1283" actId="1036"/>
          <ac:picMkLst>
            <pc:docMk/>
            <pc:sldMk cId="1055596404" sldId="267"/>
            <ac:picMk id="6" creationId="{B9EB5BC8-BEF8-4335-B768-4DAB18BF1BA9}"/>
          </ac:picMkLst>
        </pc:picChg>
      </pc:sldChg>
      <pc:sldChg chg="addSp delSp modSp add mod ord">
        <pc:chgData name="Chris McBrayer" userId="73ee658557b3d199" providerId="LiveId" clId="{BF2C4C96-4727-4F8C-8880-A1BB8FD71A64}" dt="2021-06-17T19:26:50.387" v="2677"/>
        <pc:sldMkLst>
          <pc:docMk/>
          <pc:sldMk cId="2548235337" sldId="268"/>
        </pc:sldMkLst>
        <pc:spChg chg="del">
          <ac:chgData name="Chris McBrayer" userId="73ee658557b3d199" providerId="LiveId" clId="{BF2C4C96-4727-4F8C-8880-A1BB8FD71A64}" dt="2021-06-17T19:26:14.033" v="2671" actId="478"/>
          <ac:spMkLst>
            <pc:docMk/>
            <pc:sldMk cId="2548235337" sldId="268"/>
            <ac:spMk id="2" creationId="{09C75196-5A17-40D6-B52E-0520C7D1EFB1}"/>
          </ac:spMkLst>
        </pc:spChg>
        <pc:spChg chg="add del mod">
          <ac:chgData name="Chris McBrayer" userId="73ee658557b3d199" providerId="LiveId" clId="{BF2C4C96-4727-4F8C-8880-A1BB8FD71A64}" dt="2021-06-17T19:26:15.308" v="2672" actId="478"/>
          <ac:spMkLst>
            <pc:docMk/>
            <pc:sldMk cId="2548235337" sldId="268"/>
            <ac:spMk id="8" creationId="{E220CB00-C2D7-4AAE-BC65-96275B8EDC4B}"/>
          </ac:spMkLst>
        </pc:spChg>
        <pc:spChg chg="add mod">
          <ac:chgData name="Chris McBrayer" userId="73ee658557b3d199" providerId="LiveId" clId="{BF2C4C96-4727-4F8C-8880-A1BB8FD71A64}" dt="2021-06-17T19:26:16.009" v="2673"/>
          <ac:spMkLst>
            <pc:docMk/>
            <pc:sldMk cId="2548235337" sldId="268"/>
            <ac:spMk id="9" creationId="{C606B157-E2A2-4525-817E-215B174915DD}"/>
          </ac:spMkLst>
        </pc:spChg>
        <pc:picChg chg="add mod">
          <ac:chgData name="Chris McBrayer" userId="73ee658557b3d199" providerId="LiveId" clId="{BF2C4C96-4727-4F8C-8880-A1BB8FD71A64}" dt="2021-06-17T15:40:51.782" v="1288" actId="1076"/>
          <ac:picMkLst>
            <pc:docMk/>
            <pc:sldMk cId="2548235337" sldId="268"/>
            <ac:picMk id="5" creationId="{A6940504-1BBD-4927-B7B8-B4DDB25FEC26}"/>
          </ac:picMkLst>
        </pc:picChg>
        <pc:picChg chg="del">
          <ac:chgData name="Chris McBrayer" userId="73ee658557b3d199" providerId="LiveId" clId="{BF2C4C96-4727-4F8C-8880-A1BB8FD71A64}" dt="2021-06-17T15:40:21.993" v="1285" actId="478"/>
          <ac:picMkLst>
            <pc:docMk/>
            <pc:sldMk cId="2548235337" sldId="268"/>
            <ac:picMk id="6" creationId="{B9EB5BC8-BEF8-4335-B768-4DAB18BF1BA9}"/>
          </ac:picMkLst>
        </pc:picChg>
      </pc:sldChg>
      <pc:sldChg chg="addSp delSp modSp add del mod">
        <pc:chgData name="Chris McBrayer" userId="73ee658557b3d199" providerId="LiveId" clId="{BF2C4C96-4727-4F8C-8880-A1BB8FD71A64}" dt="2021-06-17T19:15:13.868" v="2487" actId="47"/>
        <pc:sldMkLst>
          <pc:docMk/>
          <pc:sldMk cId="2793880317" sldId="269"/>
        </pc:sldMkLst>
        <pc:spChg chg="mod">
          <ac:chgData name="Chris McBrayer" userId="73ee658557b3d199" providerId="LiveId" clId="{BF2C4C96-4727-4F8C-8880-A1BB8FD71A64}" dt="2021-06-17T19:08:43.113" v="2188" actId="20577"/>
          <ac:spMkLst>
            <pc:docMk/>
            <pc:sldMk cId="2793880317" sldId="269"/>
            <ac:spMk id="2" creationId="{09C75196-5A17-40D6-B52E-0520C7D1EFB1}"/>
          </ac:spMkLst>
        </pc:spChg>
        <pc:spChg chg="mod">
          <ac:chgData name="Chris McBrayer" userId="73ee658557b3d199" providerId="LiveId" clId="{BF2C4C96-4727-4F8C-8880-A1BB8FD71A64}" dt="2021-06-17T19:14:43.787" v="2486" actId="20577"/>
          <ac:spMkLst>
            <pc:docMk/>
            <pc:sldMk cId="2793880317" sldId="269"/>
            <ac:spMk id="8" creationId="{AA62208D-6252-43A0-AD58-31D477D0755D}"/>
          </ac:spMkLst>
        </pc:spChg>
        <pc:picChg chg="add del mod">
          <ac:chgData name="Chris McBrayer" userId="73ee658557b3d199" providerId="LiveId" clId="{BF2C4C96-4727-4F8C-8880-A1BB8FD71A64}" dt="2021-06-17T19:12:15.145" v="2217" actId="478"/>
          <ac:picMkLst>
            <pc:docMk/>
            <pc:sldMk cId="2793880317" sldId="269"/>
            <ac:picMk id="5" creationId="{22979148-BC91-4BAA-A0E8-A579DB34D6AB}"/>
          </ac:picMkLst>
        </pc:picChg>
        <pc:picChg chg="add mod">
          <ac:chgData name="Chris McBrayer" userId="73ee658557b3d199" providerId="LiveId" clId="{BF2C4C96-4727-4F8C-8880-A1BB8FD71A64}" dt="2021-06-17T19:12:18.156" v="2219" actId="1076"/>
          <ac:picMkLst>
            <pc:docMk/>
            <pc:sldMk cId="2793880317" sldId="269"/>
            <ac:picMk id="6" creationId="{48F2CF37-DA43-4FA0-A993-28C752F9791C}"/>
          </ac:picMkLst>
        </pc:picChg>
      </pc:sldChg>
      <pc:sldChg chg="add">
        <pc:chgData name="Chris McBrayer" userId="73ee658557b3d199" providerId="LiveId" clId="{BF2C4C96-4727-4F8C-8880-A1BB8FD71A64}" dt="2021-06-17T19:11:01.413" v="2216" actId="2890"/>
        <pc:sldMkLst>
          <pc:docMk/>
          <pc:sldMk cId="3360086693" sldId="270"/>
        </pc:sldMkLst>
      </pc:sldChg>
      <pc:sldChg chg="addSp delSp modSp add mod">
        <pc:chgData name="Chris McBrayer" userId="73ee658557b3d199" providerId="LiveId" clId="{BF2C4C96-4727-4F8C-8880-A1BB8FD71A64}" dt="2021-06-17T19:16:32.859" v="2494" actId="1076"/>
        <pc:sldMkLst>
          <pc:docMk/>
          <pc:sldMk cId="3241919863" sldId="271"/>
        </pc:sldMkLst>
        <pc:spChg chg="mod">
          <ac:chgData name="Chris McBrayer" userId="73ee658557b3d199" providerId="LiveId" clId="{BF2C4C96-4727-4F8C-8880-A1BB8FD71A64}" dt="2021-06-17T19:16:06.125" v="2489"/>
          <ac:spMkLst>
            <pc:docMk/>
            <pc:sldMk cId="3241919863" sldId="271"/>
            <ac:spMk id="8" creationId="{AA62208D-6252-43A0-AD58-31D477D0755D}"/>
          </ac:spMkLst>
        </pc:spChg>
        <pc:picChg chg="del">
          <ac:chgData name="Chris McBrayer" userId="73ee658557b3d199" providerId="LiveId" clId="{BF2C4C96-4727-4F8C-8880-A1BB8FD71A64}" dt="2021-06-17T19:16:08.128" v="2490" actId="478"/>
          <ac:picMkLst>
            <pc:docMk/>
            <pc:sldMk cId="3241919863" sldId="271"/>
            <ac:picMk id="5" creationId="{22979148-BC91-4BAA-A0E8-A579DB34D6AB}"/>
          </ac:picMkLst>
        </pc:picChg>
        <pc:picChg chg="add mod">
          <ac:chgData name="Chris McBrayer" userId="73ee658557b3d199" providerId="LiveId" clId="{BF2C4C96-4727-4F8C-8880-A1BB8FD71A64}" dt="2021-06-17T19:16:32.859" v="2494" actId="1076"/>
          <ac:picMkLst>
            <pc:docMk/>
            <pc:sldMk cId="3241919863" sldId="271"/>
            <ac:picMk id="6" creationId="{E067B901-F23F-4CC2-88BC-A034BCFA151A}"/>
          </ac:picMkLst>
        </pc:picChg>
      </pc:sldChg>
      <pc:sldChg chg="addSp delSp modSp add mod">
        <pc:chgData name="Chris McBrayer" userId="73ee658557b3d199" providerId="LiveId" clId="{BF2C4C96-4727-4F8C-8880-A1BB8FD71A64}" dt="2021-06-17T19:20:05.902" v="2587" actId="1038"/>
        <pc:sldMkLst>
          <pc:docMk/>
          <pc:sldMk cId="544863618" sldId="272"/>
        </pc:sldMkLst>
        <pc:spChg chg="mod">
          <ac:chgData name="Chris McBrayer" userId="73ee658557b3d199" providerId="LiveId" clId="{BF2C4C96-4727-4F8C-8880-A1BB8FD71A64}" dt="2021-06-17T19:17:08.609" v="2517" actId="20577"/>
          <ac:spMkLst>
            <pc:docMk/>
            <pc:sldMk cId="544863618" sldId="272"/>
            <ac:spMk id="2" creationId="{09C75196-5A17-40D6-B52E-0520C7D1EFB1}"/>
          </ac:spMkLst>
        </pc:spChg>
        <pc:spChg chg="del mod">
          <ac:chgData name="Chris McBrayer" userId="73ee658557b3d199" providerId="LiveId" clId="{BF2C4C96-4727-4F8C-8880-A1BB8FD71A64}" dt="2021-06-17T19:18:41.313" v="2552" actId="478"/>
          <ac:spMkLst>
            <pc:docMk/>
            <pc:sldMk cId="544863618" sldId="272"/>
            <ac:spMk id="8" creationId="{AA62208D-6252-43A0-AD58-31D477D0755D}"/>
          </ac:spMkLst>
        </pc:spChg>
        <pc:graphicFrameChg chg="add mod modGraphic">
          <ac:chgData name="Chris McBrayer" userId="73ee658557b3d199" providerId="LiveId" clId="{BF2C4C96-4727-4F8C-8880-A1BB8FD71A64}" dt="2021-06-17T19:20:05.902" v="2587" actId="1038"/>
          <ac:graphicFrameMkLst>
            <pc:docMk/>
            <pc:sldMk cId="544863618" sldId="272"/>
            <ac:graphicFrameMk id="4" creationId="{853D3768-CE26-450D-B248-0161B2335E56}"/>
          </ac:graphicFrameMkLst>
        </pc:graphicFrameChg>
        <pc:picChg chg="del">
          <ac:chgData name="Chris McBrayer" userId="73ee658557b3d199" providerId="LiveId" clId="{BF2C4C96-4727-4F8C-8880-A1BB8FD71A64}" dt="2021-06-17T19:17:02.498" v="2496" actId="478"/>
          <ac:picMkLst>
            <pc:docMk/>
            <pc:sldMk cId="544863618" sldId="272"/>
            <ac:picMk id="6" creationId="{E067B901-F23F-4CC2-88BC-A034BCFA151A}"/>
          </ac:picMkLst>
        </pc:picChg>
      </pc:sldChg>
      <pc:sldChg chg="addSp delSp modSp add mod">
        <pc:chgData name="Chris McBrayer" userId="73ee658557b3d199" providerId="LiveId" clId="{BF2C4C96-4727-4F8C-8880-A1BB8FD71A64}" dt="2021-06-17T19:24:31.363" v="2614" actId="1076"/>
        <pc:sldMkLst>
          <pc:docMk/>
          <pc:sldMk cId="1663896992" sldId="273"/>
        </pc:sldMkLst>
        <pc:spChg chg="mod">
          <ac:chgData name="Chris McBrayer" userId="73ee658557b3d199" providerId="LiveId" clId="{BF2C4C96-4727-4F8C-8880-A1BB8FD71A64}" dt="2021-06-17T19:23:52.734" v="2611" actId="20577"/>
          <ac:spMkLst>
            <pc:docMk/>
            <pc:sldMk cId="1663896992" sldId="273"/>
            <ac:spMk id="2" creationId="{09C75196-5A17-40D6-B52E-0520C7D1EFB1}"/>
          </ac:spMkLst>
        </pc:spChg>
        <pc:graphicFrameChg chg="del">
          <ac:chgData name="Chris McBrayer" userId="73ee658557b3d199" providerId="LiveId" clId="{BF2C4C96-4727-4F8C-8880-A1BB8FD71A64}" dt="2021-06-17T19:20:13.212" v="2589" actId="478"/>
          <ac:graphicFrameMkLst>
            <pc:docMk/>
            <pc:sldMk cId="1663896992" sldId="273"/>
            <ac:graphicFrameMk id="4" creationId="{853D3768-CE26-450D-B248-0161B2335E56}"/>
          </ac:graphicFrameMkLst>
        </pc:graphicFrameChg>
        <pc:graphicFrameChg chg="add del mod modGraphic">
          <ac:chgData name="Chris McBrayer" userId="73ee658557b3d199" providerId="LiveId" clId="{BF2C4C96-4727-4F8C-8880-A1BB8FD71A64}" dt="2021-06-17T19:21:02.630" v="2592" actId="478"/>
          <ac:graphicFrameMkLst>
            <pc:docMk/>
            <pc:sldMk cId="1663896992" sldId="273"/>
            <ac:graphicFrameMk id="5" creationId="{B26266D3-F511-4D3A-A772-053C916E2012}"/>
          </ac:graphicFrameMkLst>
        </pc:graphicFrameChg>
        <pc:picChg chg="add del mod">
          <ac:chgData name="Chris McBrayer" userId="73ee658557b3d199" providerId="LiveId" clId="{BF2C4C96-4727-4F8C-8880-A1BB8FD71A64}" dt="2021-06-17T19:23:42.553" v="2599" actId="478"/>
          <ac:picMkLst>
            <pc:docMk/>
            <pc:sldMk cId="1663896992" sldId="273"/>
            <ac:picMk id="6" creationId="{DDC19159-A303-4964-BDBB-31C4FEFC753B}"/>
          </ac:picMkLst>
        </pc:picChg>
        <pc:picChg chg="add del mod">
          <ac:chgData name="Chris McBrayer" userId="73ee658557b3d199" providerId="LiveId" clId="{BF2C4C96-4727-4F8C-8880-A1BB8FD71A64}" dt="2021-06-17T19:24:26.144" v="2612" actId="478"/>
          <ac:picMkLst>
            <pc:docMk/>
            <pc:sldMk cId="1663896992" sldId="273"/>
            <ac:picMk id="7" creationId="{873C9212-D4B6-4690-B93D-9EB21FAD9981}"/>
          </ac:picMkLst>
        </pc:picChg>
        <pc:picChg chg="add mod">
          <ac:chgData name="Chris McBrayer" userId="73ee658557b3d199" providerId="LiveId" clId="{BF2C4C96-4727-4F8C-8880-A1BB8FD71A64}" dt="2021-06-17T19:24:31.363" v="2614" actId="1076"/>
          <ac:picMkLst>
            <pc:docMk/>
            <pc:sldMk cId="1663896992" sldId="273"/>
            <ac:picMk id="8" creationId="{49151CFE-924D-4D91-9ECB-4E23E5BEEF24}"/>
          </ac:picMkLst>
        </pc:picChg>
      </pc:sldChg>
      <pc:sldChg chg="modSp add mod">
        <pc:chgData name="Chris McBrayer" userId="73ee658557b3d199" providerId="LiveId" clId="{BF2C4C96-4727-4F8C-8880-A1BB8FD71A64}" dt="2021-06-17T19:25:26.496" v="2616" actId="1076"/>
        <pc:sldMkLst>
          <pc:docMk/>
          <pc:sldMk cId="3621348108" sldId="274"/>
        </pc:sldMkLst>
        <pc:spChg chg="mod">
          <ac:chgData name="Chris McBrayer" userId="73ee658557b3d199" providerId="LiveId" clId="{BF2C4C96-4727-4F8C-8880-A1BB8FD71A64}" dt="2021-06-17T19:25:26.496" v="2616" actId="1076"/>
          <ac:spMkLst>
            <pc:docMk/>
            <pc:sldMk cId="3621348108" sldId="274"/>
            <ac:spMk id="2" creationId="{09C75196-5A17-40D6-B52E-0520C7D1EFB1}"/>
          </ac:spMkLst>
        </pc:spChg>
      </pc:sldChg>
      <pc:sldChg chg="addSp delSp modSp add mod">
        <pc:chgData name="Chris McBrayer" userId="73ee658557b3d199" providerId="LiveId" clId="{BF2C4C96-4727-4F8C-8880-A1BB8FD71A64}" dt="2021-06-17T19:30:49.327" v="2775" actId="1076"/>
        <pc:sldMkLst>
          <pc:docMk/>
          <pc:sldMk cId="2013052571" sldId="275"/>
        </pc:sldMkLst>
        <pc:spChg chg="mod">
          <ac:chgData name="Chris McBrayer" userId="73ee658557b3d199" providerId="LiveId" clId="{BF2C4C96-4727-4F8C-8880-A1BB8FD71A64}" dt="2021-06-17T19:29:41.267" v="2769" actId="14100"/>
          <ac:spMkLst>
            <pc:docMk/>
            <pc:sldMk cId="2013052571" sldId="275"/>
            <ac:spMk id="8" creationId="{AA62208D-6252-43A0-AD58-31D477D0755D}"/>
          </ac:spMkLst>
        </pc:spChg>
        <pc:picChg chg="del">
          <ac:chgData name="Chris McBrayer" userId="73ee658557b3d199" providerId="LiveId" clId="{BF2C4C96-4727-4F8C-8880-A1BB8FD71A64}" dt="2021-06-17T19:28:13.688" v="2709" actId="478"/>
          <ac:picMkLst>
            <pc:docMk/>
            <pc:sldMk cId="2013052571" sldId="275"/>
            <ac:picMk id="5" creationId="{22979148-BC91-4BAA-A0E8-A579DB34D6AB}"/>
          </ac:picMkLst>
        </pc:picChg>
        <pc:picChg chg="add mod">
          <ac:chgData name="Chris McBrayer" userId="73ee658557b3d199" providerId="LiveId" clId="{BF2C4C96-4727-4F8C-8880-A1BB8FD71A64}" dt="2021-06-17T19:30:49.327" v="2775" actId="1076"/>
          <ac:picMkLst>
            <pc:docMk/>
            <pc:sldMk cId="2013052571" sldId="275"/>
            <ac:picMk id="6" creationId="{BF73898D-2283-453E-9230-D91FB186EBF4}"/>
          </ac:picMkLst>
        </pc:picChg>
      </pc:sldChg>
      <pc:sldChg chg="modSp add mod">
        <pc:chgData name="Chris McBrayer" userId="73ee658557b3d199" providerId="LiveId" clId="{BF2C4C96-4727-4F8C-8880-A1BB8FD71A64}" dt="2021-06-17T19:33:01.179" v="2878" actId="27636"/>
        <pc:sldMkLst>
          <pc:docMk/>
          <pc:sldMk cId="508446304" sldId="276"/>
        </pc:sldMkLst>
        <pc:spChg chg="mod">
          <ac:chgData name="Chris McBrayer" userId="73ee658557b3d199" providerId="LiveId" clId="{BF2C4C96-4727-4F8C-8880-A1BB8FD71A64}" dt="2021-06-17T19:33:01.179" v="2878" actId="27636"/>
          <ac:spMkLst>
            <pc:docMk/>
            <pc:sldMk cId="508446304" sldId="276"/>
            <ac:spMk id="5" creationId="{261A4C49-D1E9-45E6-9584-3DDF78EFD4B5}"/>
          </ac:spMkLst>
        </pc:spChg>
      </pc:sldChg>
      <pc:sldChg chg="modSp add mod ord">
        <pc:chgData name="Chris McBrayer" userId="73ee658557b3d199" providerId="LiveId" clId="{BF2C4C96-4727-4F8C-8880-A1BB8FD71A64}" dt="2021-06-17T21:58:15.203" v="2931" actId="14100"/>
        <pc:sldMkLst>
          <pc:docMk/>
          <pc:sldMk cId="4199077104" sldId="277"/>
        </pc:sldMkLst>
        <pc:spChg chg="mod">
          <ac:chgData name="Chris McBrayer" userId="73ee658557b3d199" providerId="LiveId" clId="{BF2C4C96-4727-4F8C-8880-A1BB8FD71A64}" dt="2021-06-17T19:34:22.811" v="2899" actId="20577"/>
          <ac:spMkLst>
            <pc:docMk/>
            <pc:sldMk cId="4199077104" sldId="277"/>
            <ac:spMk id="2" creationId="{09C75196-5A17-40D6-B52E-0520C7D1EFB1}"/>
          </ac:spMkLst>
        </pc:spChg>
        <pc:spChg chg="mod">
          <ac:chgData name="Chris McBrayer" userId="73ee658557b3d199" providerId="LiveId" clId="{BF2C4C96-4727-4F8C-8880-A1BB8FD71A64}" dt="2021-06-17T21:58:15.203" v="2931" actId="14100"/>
          <ac:spMkLst>
            <pc:docMk/>
            <pc:sldMk cId="4199077104" sldId="277"/>
            <ac:spMk id="3" creationId="{35BEE16D-EBDD-495D-A302-222DA7599A7E}"/>
          </ac:spMkLst>
        </pc:spChg>
      </pc:sldChg>
      <pc:sldChg chg="modSp add mod">
        <pc:chgData name="Chris McBrayer" userId="73ee658557b3d199" providerId="LiveId" clId="{BF2C4C96-4727-4F8C-8880-A1BB8FD71A64}" dt="2021-06-17T21:59:51.883" v="3033" actId="1036"/>
        <pc:sldMkLst>
          <pc:docMk/>
          <pc:sldMk cId="3144434603" sldId="278"/>
        </pc:sldMkLst>
        <pc:spChg chg="mod">
          <ac:chgData name="Chris McBrayer" userId="73ee658557b3d199" providerId="LiveId" clId="{BF2C4C96-4727-4F8C-8880-A1BB8FD71A64}" dt="2021-06-17T19:35:37.932" v="2927" actId="20577"/>
          <ac:spMkLst>
            <pc:docMk/>
            <pc:sldMk cId="3144434603" sldId="278"/>
            <ac:spMk id="2" creationId="{09C75196-5A17-40D6-B52E-0520C7D1EFB1}"/>
          </ac:spMkLst>
        </pc:spChg>
        <pc:spChg chg="mod">
          <ac:chgData name="Chris McBrayer" userId="73ee658557b3d199" providerId="LiveId" clId="{BF2C4C96-4727-4F8C-8880-A1BB8FD71A64}" dt="2021-06-17T21:59:51.883" v="3033" actId="1036"/>
          <ac:spMkLst>
            <pc:docMk/>
            <pc:sldMk cId="3144434603" sldId="278"/>
            <ac:spMk id="3" creationId="{35BEE16D-EBDD-495D-A302-222DA7599A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99887-FAB1-47E4-8B64-766DB6E41E0D}"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37120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99887-FAB1-47E4-8B64-766DB6E41E0D}"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196129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A499887-FAB1-47E4-8B64-766DB6E41E0D}"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150298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A499887-FAB1-47E4-8B64-766DB6E41E0D}"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353338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99887-FAB1-47E4-8B64-766DB6E41E0D}"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54966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99887-FAB1-47E4-8B64-766DB6E41E0D}"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358404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99887-FAB1-47E4-8B64-766DB6E41E0D}"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62742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99887-FAB1-47E4-8B64-766DB6E41E0D}"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6184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99887-FAB1-47E4-8B64-766DB6E41E0D}"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102596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99887-FAB1-47E4-8B64-766DB6E41E0D}"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175328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99887-FAB1-47E4-8B64-766DB6E41E0D}"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196916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99887-FAB1-47E4-8B64-766DB6E41E0D}"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145028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99887-FAB1-47E4-8B64-766DB6E41E0D}"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75716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A499887-FAB1-47E4-8B64-766DB6E41E0D}" type="datetimeFigureOut">
              <a:rPr lang="en-US" smtClean="0"/>
              <a:t>6/16/2021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41D3257-1B79-4481-8E48-5B29C30DF9A9}" type="slidenum">
              <a:rPr lang="en-US" smtClean="0"/>
              <a:t>‹#›</a:t>
            </a:fld>
            <a:endParaRPr lang="en-US"/>
          </a:p>
        </p:txBody>
      </p:sp>
    </p:spTree>
    <p:extLst>
      <p:ext uri="{BB962C8B-B14F-4D97-AF65-F5344CB8AC3E}">
        <p14:creationId xmlns:p14="http://schemas.microsoft.com/office/powerpoint/2010/main" val="241027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A499887-FAB1-47E4-8B64-766DB6E41E0D}" type="datetimeFigureOut">
              <a:rPr lang="en-US" smtClean="0"/>
              <a:t>6/16/2021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41D3257-1B79-4481-8E48-5B29C30DF9A9}" type="slidenum">
              <a:rPr lang="en-US" smtClean="0"/>
              <a:t>‹#›</a:t>
            </a:fld>
            <a:endParaRPr lang="en-US"/>
          </a:p>
        </p:txBody>
      </p:sp>
    </p:spTree>
    <p:extLst>
      <p:ext uri="{BB962C8B-B14F-4D97-AF65-F5344CB8AC3E}">
        <p14:creationId xmlns:p14="http://schemas.microsoft.com/office/powerpoint/2010/main" val="84415336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092A-B8D6-46E7-84FE-91CF9416E74C}"/>
              </a:ext>
            </a:extLst>
          </p:cNvPr>
          <p:cNvSpPr>
            <a:spLocks noGrp="1"/>
          </p:cNvSpPr>
          <p:nvPr>
            <p:ph type="ctrTitle"/>
          </p:nvPr>
        </p:nvSpPr>
        <p:spPr>
          <a:xfrm>
            <a:off x="2324260" y="2294720"/>
            <a:ext cx="5518066" cy="2268559"/>
          </a:xfrm>
        </p:spPr>
        <p:txBody>
          <a:bodyPr>
            <a:normAutofit fontScale="90000"/>
          </a:bodyPr>
          <a:lstStyle/>
          <a:p>
            <a:r>
              <a:rPr lang="en-US" dirty="0">
                <a:latin typeface="Calibri" panose="020F0502020204030204" pitchFamily="34" charset="0"/>
                <a:cs typeface="Calibri" panose="020F0502020204030204" pitchFamily="34" charset="0"/>
              </a:rPr>
              <a:t>Diabetic Hospitalizations &amp; Readmittance</a:t>
            </a:r>
          </a:p>
        </p:txBody>
      </p:sp>
      <p:sp>
        <p:nvSpPr>
          <p:cNvPr id="3" name="Subtitle 2">
            <a:extLst>
              <a:ext uri="{FF2B5EF4-FFF2-40B4-BE49-F238E27FC236}">
                <a16:creationId xmlns:a16="http://schemas.microsoft.com/office/drawing/2014/main" id="{A1F3B801-0029-486D-A202-8B468FEA27A1}"/>
              </a:ext>
            </a:extLst>
          </p:cNvPr>
          <p:cNvSpPr>
            <a:spLocks noGrp="1"/>
          </p:cNvSpPr>
          <p:nvPr>
            <p:ph type="subTitle" idx="1"/>
          </p:nvPr>
        </p:nvSpPr>
        <p:spPr>
          <a:xfrm>
            <a:off x="3077073" y="5003321"/>
            <a:ext cx="5357600" cy="553527"/>
          </a:xfrm>
        </p:spPr>
        <p:txBody>
          <a:bodyPr/>
          <a:lstStyle/>
          <a:p>
            <a:r>
              <a:rPr lang="en-US" dirty="0"/>
              <a:t>Celina McBrayer</a:t>
            </a:r>
          </a:p>
        </p:txBody>
      </p:sp>
    </p:spTree>
    <p:extLst>
      <p:ext uri="{BB962C8B-B14F-4D97-AF65-F5344CB8AC3E}">
        <p14:creationId xmlns:p14="http://schemas.microsoft.com/office/powerpoint/2010/main" val="391095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pic>
        <p:nvPicPr>
          <p:cNvPr id="5" name="Picture 4">
            <a:extLst>
              <a:ext uri="{FF2B5EF4-FFF2-40B4-BE49-F238E27FC236}">
                <a16:creationId xmlns:a16="http://schemas.microsoft.com/office/drawing/2014/main" id="{A6940504-1BBD-4927-B7B8-B4DDB25FEC26}"/>
              </a:ext>
            </a:extLst>
          </p:cNvPr>
          <p:cNvPicPr>
            <a:picLocks noChangeAspect="1"/>
          </p:cNvPicPr>
          <p:nvPr/>
        </p:nvPicPr>
        <p:blipFill>
          <a:blip r:embed="rId2"/>
          <a:stretch>
            <a:fillRect/>
          </a:stretch>
        </p:blipFill>
        <p:spPr>
          <a:xfrm>
            <a:off x="2777704" y="1883521"/>
            <a:ext cx="6423833" cy="4842208"/>
          </a:xfrm>
          <a:prstGeom prst="rect">
            <a:avLst/>
          </a:prstGeom>
        </p:spPr>
      </p:pic>
      <p:sp>
        <p:nvSpPr>
          <p:cNvPr id="9" name="Title 1">
            <a:extLst>
              <a:ext uri="{FF2B5EF4-FFF2-40B4-BE49-F238E27FC236}">
                <a16:creationId xmlns:a16="http://schemas.microsoft.com/office/drawing/2014/main" id="{C606B157-E2A2-4525-817E-215B174915DD}"/>
              </a:ext>
            </a:extLst>
          </p:cNvPr>
          <p:cNvSpPr>
            <a:spLocks noGrp="1"/>
          </p:cNvSpPr>
          <p:nvPr>
            <p:ph type="title"/>
          </p:nvPr>
        </p:nvSpPr>
        <p:spPr>
          <a:xfrm>
            <a:off x="810000" y="447188"/>
            <a:ext cx="10571998" cy="970450"/>
          </a:xfrm>
        </p:spPr>
        <p:txBody>
          <a:bodyPr/>
          <a:lstStyle/>
          <a:p>
            <a:r>
              <a:rPr lang="en-US" dirty="0"/>
              <a:t>Data Analysis Process – Frequency Plots</a:t>
            </a:r>
          </a:p>
        </p:txBody>
      </p:sp>
    </p:spTree>
    <p:extLst>
      <p:ext uri="{BB962C8B-B14F-4D97-AF65-F5344CB8AC3E}">
        <p14:creationId xmlns:p14="http://schemas.microsoft.com/office/powerpoint/2010/main" val="254823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a:xfrm>
            <a:off x="810000" y="447188"/>
            <a:ext cx="11272732" cy="970450"/>
          </a:xfrm>
        </p:spPr>
        <p:txBody>
          <a:bodyPr/>
          <a:lstStyle/>
          <a:p>
            <a:r>
              <a:rPr lang="en-US" dirty="0"/>
              <a:t>Data Analysis Process – Chi-Square Test</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sp>
        <p:nvSpPr>
          <p:cNvPr id="8" name="Content Placeholder 2">
            <a:extLst>
              <a:ext uri="{FF2B5EF4-FFF2-40B4-BE49-F238E27FC236}">
                <a16:creationId xmlns:a16="http://schemas.microsoft.com/office/drawing/2014/main" id="{AA62208D-6252-43A0-AD58-31D477D0755D}"/>
              </a:ext>
            </a:extLst>
          </p:cNvPr>
          <p:cNvSpPr txBox="1">
            <a:spLocks/>
          </p:cNvSpPr>
          <p:nvPr/>
        </p:nvSpPr>
        <p:spPr>
          <a:xfrm>
            <a:off x="690115" y="2490159"/>
            <a:ext cx="6487064" cy="309400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At the 0.05 level, the null hypothesis of no relationship between </a:t>
            </a:r>
            <a:r>
              <a:rPr lang="en-US" sz="2400" dirty="0" err="1"/>
              <a:t>diabetesMed</a:t>
            </a:r>
            <a:r>
              <a:rPr lang="en-US" sz="2400" dirty="0"/>
              <a:t> and readmitted would be rejected. There is enough evidence to suggest a relationship does exist between a patient taking diabetes medication and being readmitted to the hospital. </a:t>
            </a:r>
          </a:p>
        </p:txBody>
      </p:sp>
      <p:pic>
        <p:nvPicPr>
          <p:cNvPr id="5" name="Picture 4">
            <a:extLst>
              <a:ext uri="{FF2B5EF4-FFF2-40B4-BE49-F238E27FC236}">
                <a16:creationId xmlns:a16="http://schemas.microsoft.com/office/drawing/2014/main" id="{22979148-BC91-4BAA-A0E8-A579DB34D6AB}"/>
              </a:ext>
            </a:extLst>
          </p:cNvPr>
          <p:cNvPicPr/>
          <p:nvPr/>
        </p:nvPicPr>
        <p:blipFill>
          <a:blip r:embed="rId2"/>
          <a:stretch>
            <a:fillRect/>
          </a:stretch>
        </p:blipFill>
        <p:spPr>
          <a:xfrm>
            <a:off x="7949918" y="2767798"/>
            <a:ext cx="3615055" cy="2538730"/>
          </a:xfrm>
          <a:prstGeom prst="rect">
            <a:avLst/>
          </a:prstGeom>
        </p:spPr>
      </p:pic>
    </p:spTree>
    <p:extLst>
      <p:ext uri="{BB962C8B-B14F-4D97-AF65-F5344CB8AC3E}">
        <p14:creationId xmlns:p14="http://schemas.microsoft.com/office/powerpoint/2010/main" val="336008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a:xfrm>
            <a:off x="810000" y="447188"/>
            <a:ext cx="11272732" cy="970450"/>
          </a:xfrm>
        </p:spPr>
        <p:txBody>
          <a:bodyPr/>
          <a:lstStyle/>
          <a:p>
            <a:r>
              <a:rPr lang="en-US" dirty="0"/>
              <a:t>Data Analysis Process – Chi-Square Test</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sp>
        <p:nvSpPr>
          <p:cNvPr id="8" name="Content Placeholder 2">
            <a:extLst>
              <a:ext uri="{FF2B5EF4-FFF2-40B4-BE49-F238E27FC236}">
                <a16:creationId xmlns:a16="http://schemas.microsoft.com/office/drawing/2014/main" id="{AA62208D-6252-43A0-AD58-31D477D0755D}"/>
              </a:ext>
            </a:extLst>
          </p:cNvPr>
          <p:cNvSpPr txBox="1">
            <a:spLocks/>
          </p:cNvSpPr>
          <p:nvPr/>
        </p:nvSpPr>
        <p:spPr>
          <a:xfrm>
            <a:off x="690115" y="2490158"/>
            <a:ext cx="6061493" cy="383446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At the 0.05 level, the null hypothesis of no relationship between A1C result and readmitted would fail to be rejected, as its value is 6.4%. However, at a level of significance of 10%, the null hypothesis would be rejected, as there would be evidence that there is an association between A1Cresult and readmittance. </a:t>
            </a:r>
          </a:p>
        </p:txBody>
      </p:sp>
      <p:pic>
        <p:nvPicPr>
          <p:cNvPr id="6" name="Picture 5">
            <a:extLst>
              <a:ext uri="{FF2B5EF4-FFF2-40B4-BE49-F238E27FC236}">
                <a16:creationId xmlns:a16="http://schemas.microsoft.com/office/drawing/2014/main" id="{BF73898D-2283-453E-9230-D91FB186EBF4}"/>
              </a:ext>
            </a:extLst>
          </p:cNvPr>
          <p:cNvPicPr/>
          <p:nvPr/>
        </p:nvPicPr>
        <p:blipFill>
          <a:blip r:embed="rId2"/>
          <a:stretch>
            <a:fillRect/>
          </a:stretch>
        </p:blipFill>
        <p:spPr>
          <a:xfrm>
            <a:off x="7504981" y="2741846"/>
            <a:ext cx="4289809" cy="2836570"/>
          </a:xfrm>
          <a:prstGeom prst="rect">
            <a:avLst/>
          </a:prstGeom>
        </p:spPr>
      </p:pic>
    </p:spTree>
    <p:extLst>
      <p:ext uri="{BB962C8B-B14F-4D97-AF65-F5344CB8AC3E}">
        <p14:creationId xmlns:p14="http://schemas.microsoft.com/office/powerpoint/2010/main" val="201305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a:xfrm>
            <a:off x="810000" y="447188"/>
            <a:ext cx="11272732" cy="970450"/>
          </a:xfrm>
        </p:spPr>
        <p:txBody>
          <a:bodyPr/>
          <a:lstStyle/>
          <a:p>
            <a:r>
              <a:rPr lang="en-US" dirty="0"/>
              <a:t>Data Analysis Process – Chi-Square Test</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sp>
        <p:nvSpPr>
          <p:cNvPr id="8" name="Content Placeholder 2">
            <a:extLst>
              <a:ext uri="{FF2B5EF4-FFF2-40B4-BE49-F238E27FC236}">
                <a16:creationId xmlns:a16="http://schemas.microsoft.com/office/drawing/2014/main" id="{AA62208D-6252-43A0-AD58-31D477D0755D}"/>
              </a:ext>
            </a:extLst>
          </p:cNvPr>
          <p:cNvSpPr txBox="1">
            <a:spLocks/>
          </p:cNvSpPr>
          <p:nvPr/>
        </p:nvSpPr>
        <p:spPr>
          <a:xfrm>
            <a:off x="690115" y="2490159"/>
            <a:ext cx="6487064" cy="309400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Similarly, at the 0.05 significance level, the null hypothesis of no relationship between age and readmittance would be rejected. There is significant evidence to conclude there is an association between age and being readmitted to the hospital for diabetic patients. </a:t>
            </a:r>
          </a:p>
        </p:txBody>
      </p:sp>
      <p:pic>
        <p:nvPicPr>
          <p:cNvPr id="6" name="Picture 5">
            <a:extLst>
              <a:ext uri="{FF2B5EF4-FFF2-40B4-BE49-F238E27FC236}">
                <a16:creationId xmlns:a16="http://schemas.microsoft.com/office/drawing/2014/main" id="{E067B901-F23F-4CC2-88BC-A034BCFA151A}"/>
              </a:ext>
            </a:extLst>
          </p:cNvPr>
          <p:cNvPicPr/>
          <p:nvPr/>
        </p:nvPicPr>
        <p:blipFill>
          <a:blip r:embed="rId2"/>
          <a:stretch>
            <a:fillRect/>
          </a:stretch>
        </p:blipFill>
        <p:spPr>
          <a:xfrm>
            <a:off x="7811900" y="2612203"/>
            <a:ext cx="3689985" cy="2691765"/>
          </a:xfrm>
          <a:prstGeom prst="rect">
            <a:avLst/>
          </a:prstGeom>
        </p:spPr>
      </p:pic>
    </p:spTree>
    <p:extLst>
      <p:ext uri="{BB962C8B-B14F-4D97-AF65-F5344CB8AC3E}">
        <p14:creationId xmlns:p14="http://schemas.microsoft.com/office/powerpoint/2010/main" val="324191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a:xfrm>
            <a:off x="810000" y="447188"/>
            <a:ext cx="11272732" cy="970450"/>
          </a:xfrm>
        </p:spPr>
        <p:txBody>
          <a:bodyPr/>
          <a:lstStyle/>
          <a:p>
            <a:r>
              <a:rPr lang="en-US" dirty="0"/>
              <a:t>Data Analysis Process – Logistic Regression</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graphicFrame>
        <p:nvGraphicFramePr>
          <p:cNvPr id="4" name="Table 3">
            <a:extLst>
              <a:ext uri="{FF2B5EF4-FFF2-40B4-BE49-F238E27FC236}">
                <a16:creationId xmlns:a16="http://schemas.microsoft.com/office/drawing/2014/main" id="{853D3768-CE26-450D-B248-0161B2335E56}"/>
              </a:ext>
            </a:extLst>
          </p:cNvPr>
          <p:cNvGraphicFramePr>
            <a:graphicFrameLocks noGrp="1"/>
          </p:cNvGraphicFramePr>
          <p:nvPr>
            <p:extLst>
              <p:ext uri="{D42A27DB-BD31-4B8C-83A1-F6EECF244321}">
                <p14:modId xmlns:p14="http://schemas.microsoft.com/office/powerpoint/2010/main" val="3061120814"/>
              </p:ext>
            </p:extLst>
          </p:nvPr>
        </p:nvGraphicFramePr>
        <p:xfrm>
          <a:off x="1385979" y="2505090"/>
          <a:ext cx="8889475" cy="3899313"/>
        </p:xfrm>
        <a:graphic>
          <a:graphicData uri="http://schemas.openxmlformats.org/drawingml/2006/table">
            <a:tbl>
              <a:tblPr firstRow="1" firstCol="1" bandRow="1">
                <a:tableStyleId>{5C22544A-7EE6-4342-B048-85BDC9FD1C3A}</a:tableStyleId>
              </a:tblPr>
              <a:tblGrid>
                <a:gridCol w="1269925">
                  <a:extLst>
                    <a:ext uri="{9D8B030D-6E8A-4147-A177-3AD203B41FA5}">
                      <a16:colId xmlns:a16="http://schemas.microsoft.com/office/drawing/2014/main" val="4167754569"/>
                    </a:ext>
                  </a:extLst>
                </a:gridCol>
                <a:gridCol w="1269925">
                  <a:extLst>
                    <a:ext uri="{9D8B030D-6E8A-4147-A177-3AD203B41FA5}">
                      <a16:colId xmlns:a16="http://schemas.microsoft.com/office/drawing/2014/main" val="2730419599"/>
                    </a:ext>
                  </a:extLst>
                </a:gridCol>
                <a:gridCol w="1269925">
                  <a:extLst>
                    <a:ext uri="{9D8B030D-6E8A-4147-A177-3AD203B41FA5}">
                      <a16:colId xmlns:a16="http://schemas.microsoft.com/office/drawing/2014/main" val="1875647917"/>
                    </a:ext>
                  </a:extLst>
                </a:gridCol>
                <a:gridCol w="1269925">
                  <a:extLst>
                    <a:ext uri="{9D8B030D-6E8A-4147-A177-3AD203B41FA5}">
                      <a16:colId xmlns:a16="http://schemas.microsoft.com/office/drawing/2014/main" val="1082270318"/>
                    </a:ext>
                  </a:extLst>
                </a:gridCol>
                <a:gridCol w="1269925">
                  <a:extLst>
                    <a:ext uri="{9D8B030D-6E8A-4147-A177-3AD203B41FA5}">
                      <a16:colId xmlns:a16="http://schemas.microsoft.com/office/drawing/2014/main" val="4159941341"/>
                    </a:ext>
                  </a:extLst>
                </a:gridCol>
                <a:gridCol w="1269925">
                  <a:extLst>
                    <a:ext uri="{9D8B030D-6E8A-4147-A177-3AD203B41FA5}">
                      <a16:colId xmlns:a16="http://schemas.microsoft.com/office/drawing/2014/main" val="1301518533"/>
                    </a:ext>
                  </a:extLst>
                </a:gridCol>
                <a:gridCol w="1269925">
                  <a:extLst>
                    <a:ext uri="{9D8B030D-6E8A-4147-A177-3AD203B41FA5}">
                      <a16:colId xmlns:a16="http://schemas.microsoft.com/office/drawing/2014/main" val="2542430351"/>
                    </a:ext>
                  </a:extLst>
                </a:gridCol>
              </a:tblGrid>
              <a:tr h="350824">
                <a:tc gridSpan="7">
                  <a:txBody>
                    <a:bodyPr/>
                    <a:lstStyle/>
                    <a:p>
                      <a:pPr marL="0" marR="0" algn="ctr">
                        <a:lnSpc>
                          <a:spcPct val="107000"/>
                        </a:lnSpc>
                        <a:spcBef>
                          <a:spcPts val="0"/>
                        </a:spcBef>
                        <a:spcAft>
                          <a:spcPts val="1200"/>
                        </a:spcAft>
                      </a:pPr>
                      <a:r>
                        <a:rPr lang="en-US" sz="2400" dirty="0">
                          <a:effectLst/>
                        </a:rPr>
                        <a:t>Summary of Stepwise Selection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5701610"/>
                  </a:ext>
                </a:extLst>
              </a:tr>
              <a:tr h="350929">
                <a:tc rowSpan="2">
                  <a:txBody>
                    <a:bodyPr/>
                    <a:lstStyle/>
                    <a:p>
                      <a:pPr marL="0" marR="0" algn="ctr">
                        <a:lnSpc>
                          <a:spcPct val="107000"/>
                        </a:lnSpc>
                        <a:spcBef>
                          <a:spcPts val="0"/>
                        </a:spcBef>
                        <a:spcAft>
                          <a:spcPts val="1200"/>
                        </a:spcAft>
                      </a:pPr>
                      <a:r>
                        <a:rPr lang="en-US" sz="10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gridSpan="2">
                  <a:txBody>
                    <a:bodyPr/>
                    <a:lstStyle/>
                    <a:p>
                      <a:pPr marL="0" marR="0" algn="ctr">
                        <a:lnSpc>
                          <a:spcPct val="107000"/>
                        </a:lnSpc>
                        <a:spcBef>
                          <a:spcPts val="0"/>
                        </a:spcBef>
                        <a:spcAft>
                          <a:spcPts val="1200"/>
                        </a:spcAft>
                      </a:pPr>
                      <a:r>
                        <a:rPr lang="en-US" sz="1000">
                          <a:effectLst/>
                        </a:rPr>
                        <a:t>Effect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hMerge="1">
                  <a:txBody>
                    <a:bodyPr/>
                    <a:lstStyle/>
                    <a:p>
                      <a:endParaRPr lang="en-US"/>
                    </a:p>
                  </a:txBody>
                  <a:tcPr/>
                </a:tc>
                <a:tc rowSpan="2">
                  <a:txBody>
                    <a:bodyPr/>
                    <a:lstStyle/>
                    <a:p>
                      <a:pPr marL="0" marR="0" algn="ctr">
                        <a:lnSpc>
                          <a:spcPct val="107000"/>
                        </a:lnSpc>
                        <a:spcBef>
                          <a:spcPts val="0"/>
                        </a:spcBef>
                        <a:spcAft>
                          <a:spcPts val="1200"/>
                        </a:spcAft>
                      </a:pPr>
                      <a:r>
                        <a:rPr lang="en-US" sz="1000">
                          <a:effectLst/>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rowSpan="2">
                  <a:txBody>
                    <a:bodyPr/>
                    <a:lstStyle/>
                    <a:p>
                      <a:pPr marL="0" marR="0" algn="ctr">
                        <a:lnSpc>
                          <a:spcPct val="107000"/>
                        </a:lnSpc>
                        <a:spcBef>
                          <a:spcPts val="0"/>
                        </a:spcBef>
                        <a:spcAft>
                          <a:spcPts val="1200"/>
                        </a:spcAft>
                      </a:pPr>
                      <a:r>
                        <a:rPr lang="en-US" sz="1000">
                          <a:effectLst/>
                        </a:rPr>
                        <a:t>Number</a:t>
                      </a:r>
                      <a:br>
                        <a:rPr lang="en-US" sz="1000">
                          <a:effectLst/>
                        </a:rPr>
                      </a:br>
                      <a:r>
                        <a:rPr lang="en-US" sz="1000">
                          <a:effectLst/>
                        </a:rPr>
                        <a:t>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rowSpan="2">
                  <a:txBody>
                    <a:bodyPr/>
                    <a:lstStyle/>
                    <a:p>
                      <a:pPr marL="0" marR="0" algn="ctr">
                        <a:lnSpc>
                          <a:spcPct val="107000"/>
                        </a:lnSpc>
                        <a:spcBef>
                          <a:spcPts val="0"/>
                        </a:spcBef>
                        <a:spcAft>
                          <a:spcPts val="1200"/>
                        </a:spcAft>
                      </a:pPr>
                      <a:r>
                        <a:rPr lang="en-US" sz="1000">
                          <a:effectLst/>
                        </a:rPr>
                        <a:t>Score</a:t>
                      </a:r>
                      <a:br>
                        <a:rPr lang="en-US" sz="1000">
                          <a:effectLst/>
                        </a:rPr>
                      </a:br>
                      <a:r>
                        <a:rPr lang="en-US" sz="1000">
                          <a:effectLst/>
                        </a:rPr>
                        <a:t>Chi-Square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rowSpan="2">
                  <a:txBody>
                    <a:bodyPr/>
                    <a:lstStyle/>
                    <a:p>
                      <a:pPr marL="0" marR="0" algn="ctr">
                        <a:lnSpc>
                          <a:spcPct val="107000"/>
                        </a:lnSpc>
                        <a:spcBef>
                          <a:spcPts val="0"/>
                        </a:spcBef>
                        <a:spcAft>
                          <a:spcPts val="1200"/>
                        </a:spcAft>
                      </a:pPr>
                      <a:r>
                        <a:rPr lang="en-US" sz="1000">
                          <a:effectLst/>
                        </a:rPr>
                        <a:t>Pr &gt; ChiSq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extLst>
                  <a:ext uri="{0D108BD9-81ED-4DB2-BD59-A6C34878D82A}">
                    <a16:rowId xmlns:a16="http://schemas.microsoft.com/office/drawing/2014/main" val="1424781949"/>
                  </a:ext>
                </a:extLst>
              </a:tr>
              <a:tr h="350929">
                <a:tc vMerge="1">
                  <a:txBody>
                    <a:bodyPr/>
                    <a:lstStyle/>
                    <a:p>
                      <a:endParaRPr lang="en-US"/>
                    </a:p>
                  </a:txBody>
                  <a:tcPr/>
                </a:tc>
                <a:tc>
                  <a:txBody>
                    <a:bodyPr/>
                    <a:lstStyle/>
                    <a:p>
                      <a:pPr marL="0" marR="0" algn="ctr">
                        <a:lnSpc>
                          <a:spcPct val="107000"/>
                        </a:lnSpc>
                        <a:spcBef>
                          <a:spcPts val="0"/>
                        </a:spcBef>
                        <a:spcAft>
                          <a:spcPts val="1200"/>
                        </a:spcAft>
                      </a:pPr>
                      <a:r>
                        <a:rPr lang="en-US" sz="1000">
                          <a:effectLst/>
                        </a:rPr>
                        <a:t>Entered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a:txBody>
                    <a:bodyPr/>
                    <a:lstStyle/>
                    <a:p>
                      <a:pPr marL="0" marR="0" algn="ctr">
                        <a:lnSpc>
                          <a:spcPct val="107000"/>
                        </a:lnSpc>
                        <a:spcBef>
                          <a:spcPts val="0"/>
                        </a:spcBef>
                        <a:spcAft>
                          <a:spcPts val="1200"/>
                        </a:spcAft>
                      </a:pPr>
                      <a:r>
                        <a:rPr lang="en-US" sz="1000">
                          <a:effectLst/>
                        </a:rPr>
                        <a:t>Removed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02483644"/>
                  </a:ext>
                </a:extLst>
              </a:tr>
              <a:tr h="444961">
                <a:tc>
                  <a:txBody>
                    <a:bodyPr/>
                    <a:lstStyle/>
                    <a:p>
                      <a:pPr marL="0" marR="0" algn="ctr">
                        <a:lnSpc>
                          <a:spcPct val="107000"/>
                        </a:lnSpc>
                        <a:spcBef>
                          <a:spcPts val="0"/>
                        </a:spcBef>
                        <a:spcAft>
                          <a:spcPts val="12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num_inpatient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466.9292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extLst>
                  <a:ext uri="{0D108BD9-81ED-4DB2-BD59-A6C34878D82A}">
                    <a16:rowId xmlns:a16="http://schemas.microsoft.com/office/drawing/2014/main" val="3339343538"/>
                  </a:ext>
                </a:extLst>
              </a:tr>
              <a:tr h="444961">
                <a:tc>
                  <a:txBody>
                    <a:bodyPr/>
                    <a:lstStyle/>
                    <a:p>
                      <a:pPr marL="0" marR="0" algn="ctr">
                        <a:lnSpc>
                          <a:spcPct val="107000"/>
                        </a:lnSpc>
                        <a:spcBef>
                          <a:spcPts val="0"/>
                        </a:spcBef>
                        <a:spcAft>
                          <a:spcPts val="12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time_in_hospital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129.6809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extLst>
                  <a:ext uri="{0D108BD9-81ED-4DB2-BD59-A6C34878D82A}">
                    <a16:rowId xmlns:a16="http://schemas.microsoft.com/office/drawing/2014/main" val="2731170386"/>
                  </a:ext>
                </a:extLst>
              </a:tr>
              <a:tr h="444961">
                <a:tc>
                  <a:txBody>
                    <a:bodyPr/>
                    <a:lstStyle/>
                    <a:p>
                      <a:pPr marL="0" marR="0" algn="ctr">
                        <a:lnSpc>
                          <a:spcPct val="107000"/>
                        </a:lnSpc>
                        <a:spcBef>
                          <a:spcPts val="0"/>
                        </a:spcBef>
                        <a:spcAft>
                          <a:spcPts val="12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diabetesMed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14.5291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0.0001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extLst>
                  <a:ext uri="{0D108BD9-81ED-4DB2-BD59-A6C34878D82A}">
                    <a16:rowId xmlns:a16="http://schemas.microsoft.com/office/drawing/2014/main" val="1914761659"/>
                  </a:ext>
                </a:extLst>
              </a:tr>
              <a:tr h="444961">
                <a:tc>
                  <a:txBody>
                    <a:bodyPr/>
                    <a:lstStyle/>
                    <a:p>
                      <a:pPr marL="0" marR="0" algn="ctr">
                        <a:lnSpc>
                          <a:spcPct val="107000"/>
                        </a:lnSpc>
                        <a:spcBef>
                          <a:spcPts val="0"/>
                        </a:spcBef>
                        <a:spcAft>
                          <a:spcPts val="12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num_emergency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7.0468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0.0079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extLst>
                  <a:ext uri="{0D108BD9-81ED-4DB2-BD59-A6C34878D82A}">
                    <a16:rowId xmlns:a16="http://schemas.microsoft.com/office/drawing/2014/main" val="522442599"/>
                  </a:ext>
                </a:extLst>
              </a:tr>
              <a:tr h="350929">
                <a:tc>
                  <a:txBody>
                    <a:bodyPr/>
                    <a:lstStyle/>
                    <a:p>
                      <a:pPr marL="0" marR="0" algn="ctr">
                        <a:lnSpc>
                          <a:spcPct val="107000"/>
                        </a:lnSpc>
                        <a:spcBef>
                          <a:spcPts val="0"/>
                        </a:spcBef>
                        <a:spcAft>
                          <a:spcPts val="1200"/>
                        </a:spcAft>
                      </a:pPr>
                      <a:r>
                        <a:rPr lang="en-US" sz="1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A1Cresult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11.2445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a:effectLst/>
                        </a:rPr>
                        <a:t>0.0105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extLst>
                  <a:ext uri="{0D108BD9-81ED-4DB2-BD59-A6C34878D82A}">
                    <a16:rowId xmlns:a16="http://schemas.microsoft.com/office/drawing/2014/main" val="3082569202"/>
                  </a:ext>
                </a:extLst>
              </a:tr>
              <a:tr h="638501">
                <a:tc>
                  <a:txBody>
                    <a:bodyPr/>
                    <a:lstStyle/>
                    <a:p>
                      <a:pPr marL="0" marR="0" algn="ctr">
                        <a:lnSpc>
                          <a:spcPct val="107000"/>
                        </a:lnSpc>
                        <a:spcBef>
                          <a:spcPts val="0"/>
                        </a:spcBef>
                        <a:spcAft>
                          <a:spcPts val="1200"/>
                        </a:spcAft>
                      </a:pPr>
                      <a:r>
                        <a:rPr lang="en-US" sz="10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dirty="0" err="1">
                          <a:effectLst/>
                        </a:rPr>
                        <a:t>num_lab</a:t>
                      </a:r>
                      <a:r>
                        <a:rPr lang="en-US" sz="1000" dirty="0">
                          <a:effectLst/>
                        </a:rPr>
                        <a:t>_</a:t>
                      </a:r>
                      <a:br>
                        <a:rPr lang="en-US" sz="1000" dirty="0">
                          <a:effectLst/>
                        </a:rPr>
                      </a:br>
                      <a:r>
                        <a:rPr lang="en-US" sz="1000" dirty="0">
                          <a:effectLst/>
                        </a:rPr>
                        <a:t>procedures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algn="ctr">
                        <a:lnSpc>
                          <a:spcPct val="107000"/>
                        </a:lnSpc>
                      </a:pPr>
                      <a:endParaRPr lang="en-US" sz="1100">
                        <a:effectLst/>
                        <a:latin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dirty="0">
                          <a:effectLst/>
                        </a:rPr>
                        <a:t>4.2749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tc>
                  <a:txBody>
                    <a:bodyPr/>
                    <a:lstStyle/>
                    <a:p>
                      <a:pPr marL="0" marR="0" algn="ctr">
                        <a:lnSpc>
                          <a:spcPct val="107000"/>
                        </a:lnSpc>
                        <a:spcBef>
                          <a:spcPts val="0"/>
                        </a:spcBef>
                        <a:spcAft>
                          <a:spcPts val="1200"/>
                        </a:spcAft>
                      </a:pPr>
                      <a:r>
                        <a:rPr lang="en-US" sz="1000" dirty="0">
                          <a:effectLst/>
                        </a:rPr>
                        <a:t>0.0387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28575" marB="28575"/>
                </a:tc>
                <a:extLst>
                  <a:ext uri="{0D108BD9-81ED-4DB2-BD59-A6C34878D82A}">
                    <a16:rowId xmlns:a16="http://schemas.microsoft.com/office/drawing/2014/main" val="102203156"/>
                  </a:ext>
                </a:extLst>
              </a:tr>
            </a:tbl>
          </a:graphicData>
        </a:graphic>
      </p:graphicFrame>
    </p:spTree>
    <p:extLst>
      <p:ext uri="{BB962C8B-B14F-4D97-AF65-F5344CB8AC3E}">
        <p14:creationId xmlns:p14="http://schemas.microsoft.com/office/powerpoint/2010/main" val="54486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a:xfrm>
            <a:off x="810000" y="447188"/>
            <a:ext cx="11272732" cy="970450"/>
          </a:xfrm>
        </p:spPr>
        <p:txBody>
          <a:bodyPr/>
          <a:lstStyle/>
          <a:p>
            <a:r>
              <a:rPr lang="en-US" dirty="0"/>
              <a:t>Data Analysis Process – Odds Ratio</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pic>
        <p:nvPicPr>
          <p:cNvPr id="8" name="Picture 7">
            <a:extLst>
              <a:ext uri="{FF2B5EF4-FFF2-40B4-BE49-F238E27FC236}">
                <a16:creationId xmlns:a16="http://schemas.microsoft.com/office/drawing/2014/main" id="{49151CFE-924D-4D91-9ECB-4E23E5BEEF24}"/>
              </a:ext>
            </a:extLst>
          </p:cNvPr>
          <p:cNvPicPr/>
          <p:nvPr/>
        </p:nvPicPr>
        <p:blipFill>
          <a:blip r:embed="rId2"/>
          <a:stretch>
            <a:fillRect/>
          </a:stretch>
        </p:blipFill>
        <p:spPr>
          <a:xfrm>
            <a:off x="2991928" y="2024512"/>
            <a:ext cx="5943600" cy="4476750"/>
          </a:xfrm>
          <a:prstGeom prst="rect">
            <a:avLst/>
          </a:prstGeom>
        </p:spPr>
      </p:pic>
    </p:spTree>
    <p:extLst>
      <p:ext uri="{BB962C8B-B14F-4D97-AF65-F5344CB8AC3E}">
        <p14:creationId xmlns:p14="http://schemas.microsoft.com/office/powerpoint/2010/main" val="166389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a:xfrm>
            <a:off x="810000" y="447188"/>
            <a:ext cx="11272732" cy="970450"/>
          </a:xfrm>
        </p:spPr>
        <p:txBody>
          <a:bodyPr/>
          <a:lstStyle/>
          <a:p>
            <a:r>
              <a:rPr lang="en-US" dirty="0"/>
              <a:t>Data Analysis Process – Logistic Regression</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pic>
        <p:nvPicPr>
          <p:cNvPr id="6" name="Picture 5">
            <a:extLst>
              <a:ext uri="{FF2B5EF4-FFF2-40B4-BE49-F238E27FC236}">
                <a16:creationId xmlns:a16="http://schemas.microsoft.com/office/drawing/2014/main" id="{DDC19159-A303-4964-BDBB-31C4FEFC753B}"/>
              </a:ext>
            </a:extLst>
          </p:cNvPr>
          <p:cNvPicPr/>
          <p:nvPr/>
        </p:nvPicPr>
        <p:blipFill>
          <a:blip r:embed="rId2"/>
          <a:stretch>
            <a:fillRect/>
          </a:stretch>
        </p:blipFill>
        <p:spPr>
          <a:xfrm>
            <a:off x="2133600" y="2236482"/>
            <a:ext cx="6957203" cy="4285088"/>
          </a:xfrm>
          <a:prstGeom prst="rect">
            <a:avLst/>
          </a:prstGeom>
        </p:spPr>
      </p:pic>
    </p:spTree>
    <p:extLst>
      <p:ext uri="{BB962C8B-B14F-4D97-AF65-F5344CB8AC3E}">
        <p14:creationId xmlns:p14="http://schemas.microsoft.com/office/powerpoint/2010/main" val="362134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350808" y="1541254"/>
            <a:ext cx="11444377" cy="4869558"/>
          </a:xfrm>
        </p:spPr>
        <p:txBody>
          <a:bodyPr>
            <a:normAutofit/>
          </a:bodyPr>
          <a:lstStyle/>
          <a:p>
            <a:r>
              <a:rPr lang="en-US" sz="2000" dirty="0"/>
              <a:t>In context of the research question, using the p-value for the chi-square statistic, there does appear to be a relationship between a patient taking diabetic medication and that patient being readmitted to the hospital. Based on the chi-squared information, it is imperative to look more closely at those patients who are currently on medication and possibly determine whether or not that medication is controlling the patient’s current sugar levels or having some negative side effect on the patient, thus causing the hospital visits. </a:t>
            </a:r>
          </a:p>
        </p:txBody>
      </p:sp>
    </p:spTree>
    <p:extLst>
      <p:ext uri="{BB962C8B-B14F-4D97-AF65-F5344CB8AC3E}">
        <p14:creationId xmlns:p14="http://schemas.microsoft.com/office/powerpoint/2010/main" val="419907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550089"/>
            <a:ext cx="10554574" cy="3636511"/>
          </a:xfrm>
        </p:spPr>
        <p:txBody>
          <a:bodyPr>
            <a:normAutofit/>
          </a:bodyPr>
          <a:lstStyle/>
          <a:p>
            <a:r>
              <a:rPr lang="en-US" sz="2000" dirty="0"/>
              <a:t>The predictive model only has about 60% accuracy. This is not as strong as it could be, perhaps due to limitations of data collection not being specific to this study. In terms of future study, the predictive model certainly has room for improvement. Perhaps, by adding additional factors, not necessarily available within this data set, a higher c-statistic and ROC curve can be achieved. Furthermore, those patients who have diabetes could possibly have other diagnoses with their hospital stay, and there is potential that these accompanying illnesses are the true cause of the patients’ return. An additional column identifying other medical issues might be more helpful in designing a predictive model. </a:t>
            </a:r>
          </a:p>
        </p:txBody>
      </p:sp>
    </p:spTree>
    <p:extLst>
      <p:ext uri="{BB962C8B-B14F-4D97-AF65-F5344CB8AC3E}">
        <p14:creationId xmlns:p14="http://schemas.microsoft.com/office/powerpoint/2010/main" val="314443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sp>
        <p:nvSpPr>
          <p:cNvPr id="5" name="Content Placeholder 2">
            <a:extLst>
              <a:ext uri="{FF2B5EF4-FFF2-40B4-BE49-F238E27FC236}">
                <a16:creationId xmlns:a16="http://schemas.microsoft.com/office/drawing/2014/main" id="{261A4C49-D1E9-45E6-9584-3DDF78EFD4B5}"/>
              </a:ext>
            </a:extLst>
          </p:cNvPr>
          <p:cNvSpPr txBox="1">
            <a:spLocks/>
          </p:cNvSpPr>
          <p:nvPr/>
        </p:nvSpPr>
        <p:spPr>
          <a:xfrm>
            <a:off x="810000" y="2179609"/>
            <a:ext cx="10706974" cy="4297416"/>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American Diabetes Association. (2018). Statistics About Diabetes. Retrieved June 1, 2021, from https://www.diabetes.org/resources/statistics/statistics-about-diabetes </a:t>
            </a:r>
          </a:p>
          <a:p>
            <a:r>
              <a:rPr lang="en-US" sz="2000" dirty="0"/>
              <a:t>BioMed Research International: Beata </a:t>
            </a:r>
            <a:r>
              <a:rPr lang="en-US" sz="2000" dirty="0" err="1"/>
              <a:t>Strack</a:t>
            </a:r>
            <a:r>
              <a:rPr lang="en-US" sz="2000" dirty="0"/>
              <a:t>, Jonathan P. </a:t>
            </a:r>
            <a:r>
              <a:rPr lang="en-US" sz="2000" dirty="0" err="1"/>
              <a:t>DeShazo</a:t>
            </a:r>
            <a:r>
              <a:rPr lang="en-US" sz="2000" dirty="0"/>
              <a:t>, Chris </a:t>
            </a:r>
            <a:r>
              <a:rPr lang="en-US" sz="2000" dirty="0" err="1"/>
              <a:t>Gennings</a:t>
            </a:r>
            <a:r>
              <a:rPr lang="en-US" sz="2000" dirty="0"/>
              <a:t>, Juan L. </a:t>
            </a:r>
            <a:r>
              <a:rPr lang="en-US" sz="2000" dirty="0" err="1"/>
              <a:t>Olmo</a:t>
            </a:r>
            <a:r>
              <a:rPr lang="en-US" sz="2000" dirty="0"/>
              <a:t>, Sebastian Ventura, Krzysztof J. </a:t>
            </a:r>
            <a:r>
              <a:rPr lang="en-US" sz="2000" dirty="0" err="1"/>
              <a:t>Cios</a:t>
            </a:r>
            <a:r>
              <a:rPr lang="en-US" sz="2000" dirty="0"/>
              <a:t>, and John N. </a:t>
            </a:r>
            <a:r>
              <a:rPr lang="en-US" sz="2000" dirty="0" err="1"/>
              <a:t>Clore</a:t>
            </a:r>
            <a:r>
              <a:rPr lang="en-US" sz="2000" dirty="0"/>
              <a:t>. (2014, May 3). Impact of HbA1c Measurement on Hospital Readmission Rates: Analysis of 70,000 Clinical Database Patient Records. Retrieved June 1, 2021, from  https://doi.org/10.1155/2014/781670</a:t>
            </a:r>
          </a:p>
          <a:p>
            <a:r>
              <a:rPr lang="en-US" sz="2000" dirty="0"/>
              <a:t>Center for Disease Control &amp; Prevention. (2020). National Diabetes Statistics Report. Retrieved June 1, 2021, from https://www.cdc.gov/diabetes/pdfs/data/statistics/national-diabetes-statistics-report.pdf</a:t>
            </a:r>
          </a:p>
          <a:p>
            <a:r>
              <a:rPr lang="en-US" sz="2000" dirty="0"/>
              <a:t>Center for Disease Control &amp; Prevention. (2018). All About Your A1C. Retrieved June 1, 2021, from https://www.cdc.gov/diabetes/managing/managing-blood-sugar/a1c.html# </a:t>
            </a:r>
          </a:p>
          <a:p>
            <a:r>
              <a:rPr lang="en-US" sz="2000" dirty="0"/>
              <a:t>McHugh, Mary. (2013). Chi-Square Test of Independence. Retrieved June 1, 2021, from https://pubmed.ncbi.nlm.nih.gov/23894860/</a:t>
            </a:r>
          </a:p>
        </p:txBody>
      </p:sp>
    </p:spTree>
    <p:extLst>
      <p:ext uri="{BB962C8B-B14F-4D97-AF65-F5344CB8AC3E}">
        <p14:creationId xmlns:p14="http://schemas.microsoft.com/office/powerpoint/2010/main" val="246828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p:txBody>
          <a:bodyPr>
            <a:normAutofit/>
          </a:bodyPr>
          <a:lstStyle/>
          <a:p>
            <a:r>
              <a:rPr lang="en-US" sz="2400" dirty="0"/>
              <a:t>M.S.D.A. Candidate at Western Governors University </a:t>
            </a:r>
            <a:br>
              <a:rPr lang="en-US" sz="2400" dirty="0"/>
            </a:br>
            <a:br>
              <a:rPr lang="en-US" sz="2400" dirty="0"/>
            </a:br>
            <a:endParaRPr lang="en-US" sz="2400" dirty="0"/>
          </a:p>
          <a:p>
            <a:r>
              <a:rPr lang="en-US" sz="2400" dirty="0"/>
              <a:t>Bachelor of Science from Texas A&amp;M University – Corpus Christi</a:t>
            </a:r>
          </a:p>
          <a:p>
            <a:pPr lvl="1"/>
            <a:r>
              <a:rPr lang="en-US" sz="2000" dirty="0"/>
              <a:t>Major: Computer Science</a:t>
            </a:r>
          </a:p>
          <a:p>
            <a:pPr lvl="1"/>
            <a:r>
              <a:rPr lang="en-US" sz="2000" dirty="0"/>
              <a:t>Minor: Business </a:t>
            </a:r>
          </a:p>
          <a:p>
            <a:endParaRPr lang="en-US" sz="2400" dirty="0"/>
          </a:p>
        </p:txBody>
      </p:sp>
    </p:spTree>
    <p:extLst>
      <p:ext uri="{BB962C8B-B14F-4D97-AF65-F5344CB8AC3E}">
        <p14:creationId xmlns:p14="http://schemas.microsoft.com/office/powerpoint/2010/main" val="2641855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sp>
        <p:nvSpPr>
          <p:cNvPr id="5" name="Content Placeholder 2">
            <a:extLst>
              <a:ext uri="{FF2B5EF4-FFF2-40B4-BE49-F238E27FC236}">
                <a16:creationId xmlns:a16="http://schemas.microsoft.com/office/drawing/2014/main" id="{261A4C49-D1E9-45E6-9584-3DDF78EFD4B5}"/>
              </a:ext>
            </a:extLst>
          </p:cNvPr>
          <p:cNvSpPr txBox="1">
            <a:spLocks/>
          </p:cNvSpPr>
          <p:nvPr/>
        </p:nvSpPr>
        <p:spPr>
          <a:xfrm>
            <a:off x="810000" y="2179609"/>
            <a:ext cx="10706974" cy="4297416"/>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Rau, Jordan. (2019). New Round of Medicare Readmission Penalties Hit 2,583 Hospitals. Retrieved June 1, 2021, from https://khn.org/news/hospital-readmission-penalties-medicare-2583-hospitals/</a:t>
            </a:r>
          </a:p>
          <a:p>
            <a:r>
              <a:rPr lang="en-US" sz="2000" dirty="0"/>
              <a:t>Shreve, J. N., &amp; Holland, D. D. (2018). </a:t>
            </a:r>
            <a:r>
              <a:rPr lang="en-US" sz="2000" dirty="0" err="1"/>
              <a:t>Sas</a:t>
            </a:r>
            <a:r>
              <a:rPr lang="en-US" sz="2000" dirty="0"/>
              <a:t> Certification Prep Guide: Statistical Business Analysis Using SAS9. SAS Institute. </a:t>
            </a:r>
          </a:p>
          <a:p>
            <a:r>
              <a:rPr lang="en-US" sz="2000" dirty="0"/>
              <a:t>Swaminathan, </a:t>
            </a:r>
            <a:r>
              <a:rPr lang="en-US" sz="2000" dirty="0" err="1"/>
              <a:t>Saishruthi</a:t>
            </a:r>
            <a:r>
              <a:rPr lang="en-US" sz="2000" dirty="0"/>
              <a:t>. (2018, March 15). Logistic Regression – Detailed Overview.  Retrieved May 9, 2021, from https://towardsdatascience.com/logistic-regression-detailed-overview-46c4da4303bc </a:t>
            </a:r>
          </a:p>
          <a:p>
            <a:r>
              <a:rPr lang="en-US" sz="2000" dirty="0"/>
              <a:t>United States Census Bureau  (2018). Quick Facts: United States. Retrieved June 1, 2021, from https://www.census.gov/quickfacts/fact/table/US/PST045219</a:t>
            </a:r>
          </a:p>
          <a:p>
            <a:r>
              <a:rPr lang="en-US" sz="2000" dirty="0"/>
              <a:t>Wu, </a:t>
            </a:r>
            <a:r>
              <a:rPr lang="en-US" sz="2000" dirty="0" err="1"/>
              <a:t>Songhao</a:t>
            </a:r>
            <a:r>
              <a:rPr lang="en-US" sz="2000" dirty="0"/>
              <a:t>. Multicollinearity in Regression. Retrieved June 1, 2021, from https://towardsdatascience.com/multi-collinearity-in-regression-fe7a2c1467ea </a:t>
            </a:r>
          </a:p>
          <a:p>
            <a:r>
              <a:rPr lang="en-US" sz="2000" dirty="0"/>
              <a:t>Zamboni, John. The Advantages of Large Sample Sizes. Retrieved June 1, 2021 from https://sciencing.com/advantages-large-sample-size-7210190.html </a:t>
            </a:r>
          </a:p>
        </p:txBody>
      </p:sp>
    </p:spTree>
    <p:extLst>
      <p:ext uri="{BB962C8B-B14F-4D97-AF65-F5344CB8AC3E}">
        <p14:creationId xmlns:p14="http://schemas.microsoft.com/office/powerpoint/2010/main" val="50844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p:txBody>
          <a:bodyPr>
            <a:normAutofit/>
          </a:bodyPr>
          <a:lstStyle/>
          <a:p>
            <a:r>
              <a:rPr lang="en-US" sz="2400" dirty="0"/>
              <a:t>The purpose of this study is to create a predictive model to forecast the likelihood of hospital readmittance for diabetic patients and identify factors which might prevent a patient from having to return for the same symptoms. </a:t>
            </a:r>
            <a:endParaRPr lang="en-US" sz="2000" dirty="0"/>
          </a:p>
          <a:p>
            <a:endParaRPr lang="en-US" sz="2400" dirty="0"/>
          </a:p>
        </p:txBody>
      </p:sp>
    </p:spTree>
    <p:extLst>
      <p:ext uri="{BB962C8B-B14F-4D97-AF65-F5344CB8AC3E}">
        <p14:creationId xmlns:p14="http://schemas.microsoft.com/office/powerpoint/2010/main" val="30723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Benefits of Study</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8712" y="2182030"/>
            <a:ext cx="10554574" cy="3636511"/>
          </a:xfrm>
        </p:spPr>
        <p:txBody>
          <a:bodyPr>
            <a:normAutofit/>
          </a:bodyPr>
          <a:lstStyle/>
          <a:p>
            <a:r>
              <a:rPr lang="en-US" sz="2000" dirty="0"/>
              <a:t>One in ten Americans currently lives with diabetes (American Diabetes Association, 2018) and the impact of readmitting a patient to a hospital might affect that facility’s finances (HealthStream, 2018). By determining factors that might influence readmission rates, a hospital could potentially save thousands of dollars.</a:t>
            </a:r>
            <a:br>
              <a:rPr lang="en-US" sz="2000" dirty="0"/>
            </a:br>
            <a:endParaRPr lang="en-US" sz="2000" dirty="0"/>
          </a:p>
          <a:p>
            <a:r>
              <a:rPr lang="en-US" sz="2000" dirty="0"/>
              <a:t>Along with overall better patient safety and care, reducing hospital readmission rates might also increase hospital brand trust.</a:t>
            </a:r>
            <a:endParaRPr lang="en-US" sz="2400" dirty="0"/>
          </a:p>
        </p:txBody>
      </p:sp>
    </p:spTree>
    <p:extLst>
      <p:ext uri="{BB962C8B-B14F-4D97-AF65-F5344CB8AC3E}">
        <p14:creationId xmlns:p14="http://schemas.microsoft.com/office/powerpoint/2010/main" val="131633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Research Question &amp; Hypothesis</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r>
              <a:rPr lang="en-US" sz="2400" dirty="0"/>
              <a:t>Question: Is there a significant difference in hospital readmittance for people currently taking diabetic medication? </a:t>
            </a:r>
            <a:br>
              <a:rPr lang="en-US" sz="2400" dirty="0"/>
            </a:br>
            <a:endParaRPr lang="en-US" sz="2400" dirty="0"/>
          </a:p>
          <a:p>
            <a:r>
              <a:rPr lang="en-US" sz="2400" dirty="0"/>
              <a:t>H</a:t>
            </a:r>
            <a:r>
              <a:rPr lang="en-US" sz="2400" baseline="-25000" dirty="0"/>
              <a:t>0</a:t>
            </a:r>
            <a:r>
              <a:rPr lang="en-US" sz="2400" dirty="0"/>
              <a:t>: There is not a significant difference in hospital readmittance for people currently taking diabetic medication.</a:t>
            </a:r>
          </a:p>
          <a:p>
            <a:endParaRPr lang="en-US" sz="2400" dirty="0"/>
          </a:p>
          <a:p>
            <a:r>
              <a:rPr lang="en-US" sz="2400" dirty="0"/>
              <a:t>H</a:t>
            </a:r>
            <a:r>
              <a:rPr lang="en-US" sz="2400" baseline="-25000" dirty="0"/>
              <a:t>1</a:t>
            </a:r>
            <a:r>
              <a:rPr lang="en-US" sz="2400" dirty="0"/>
              <a:t>: There is not a significant difference in hospital readmittance for people currently taking diabetic medication.</a:t>
            </a:r>
          </a:p>
          <a:p>
            <a:endParaRPr lang="en-US" sz="2000" dirty="0"/>
          </a:p>
          <a:p>
            <a:endParaRPr lang="en-US" sz="2400" dirty="0"/>
          </a:p>
        </p:txBody>
      </p:sp>
    </p:spTree>
    <p:extLst>
      <p:ext uri="{BB962C8B-B14F-4D97-AF65-F5344CB8AC3E}">
        <p14:creationId xmlns:p14="http://schemas.microsoft.com/office/powerpoint/2010/main" val="335279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8712" y="2268295"/>
            <a:ext cx="10554574" cy="3636511"/>
          </a:xfrm>
        </p:spPr>
        <p:txBody>
          <a:bodyPr>
            <a:normAutofit/>
          </a:bodyPr>
          <a:lstStyle/>
          <a:p>
            <a:r>
              <a:rPr lang="en-US" sz="2400" dirty="0"/>
              <a:t>Data was gathered from the Health Facts database. This particular data set included 101,766 observations and 50 variables regarding diabetic patients’ hospital stays and readmissions. All information has been deidentified for usage in this study. </a:t>
            </a:r>
            <a:br>
              <a:rPr lang="en-US" sz="2400" dirty="0"/>
            </a:br>
            <a:endParaRPr lang="en-US" sz="2400" dirty="0"/>
          </a:p>
          <a:p>
            <a:r>
              <a:rPr lang="en-US" sz="2400" dirty="0"/>
              <a:t>Variables analyzed within this study include: gender, race, age, number of inpatient/outpatient procedures, number of medications, A1C results, diabetes medication, and readmittance. </a:t>
            </a:r>
            <a:endParaRPr lang="en-US" sz="2000" dirty="0"/>
          </a:p>
          <a:p>
            <a:endParaRPr lang="en-US" sz="2400" dirty="0"/>
          </a:p>
        </p:txBody>
      </p:sp>
    </p:spTree>
    <p:extLst>
      <p:ext uri="{BB962C8B-B14F-4D97-AF65-F5344CB8AC3E}">
        <p14:creationId xmlns:p14="http://schemas.microsoft.com/office/powerpoint/2010/main" val="194844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Data Analysis Process – Data Cleansing </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sp>
        <p:nvSpPr>
          <p:cNvPr id="8" name="Content Placeholder 2">
            <a:extLst>
              <a:ext uri="{FF2B5EF4-FFF2-40B4-BE49-F238E27FC236}">
                <a16:creationId xmlns:a16="http://schemas.microsoft.com/office/drawing/2014/main" id="{AA62208D-6252-43A0-AD58-31D477D0755D}"/>
              </a:ext>
            </a:extLst>
          </p:cNvPr>
          <p:cNvSpPr txBox="1">
            <a:spLocks/>
          </p:cNvSpPr>
          <p:nvPr/>
        </p:nvSpPr>
        <p:spPr>
          <a:xfrm>
            <a:off x="736121" y="2104845"/>
            <a:ext cx="10780853" cy="437217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Summary statistics were calculated in order to investigate any potential outliers. </a:t>
            </a:r>
          </a:p>
          <a:p>
            <a:r>
              <a:rPr lang="en-US" sz="2400" dirty="0"/>
              <a:t>Certain variables were omitted due to large proportions of missing information. Other variables were omitted due to their collinearity with other variables. </a:t>
            </a:r>
          </a:p>
          <a:p>
            <a:r>
              <a:rPr lang="en-US" sz="2400" dirty="0"/>
              <a:t>Duplicate patients were removed from the data, as this would violate the independence assumption for the logistic regression (Shreve &amp; Holland, 2018). </a:t>
            </a:r>
          </a:p>
          <a:p>
            <a:r>
              <a:rPr lang="en-US" sz="2400" dirty="0"/>
              <a:t>Patients whose hospitalizations resulted in death or transfer to hospice were also removed from the data set. </a:t>
            </a:r>
          </a:p>
        </p:txBody>
      </p:sp>
    </p:spTree>
    <p:extLst>
      <p:ext uri="{BB962C8B-B14F-4D97-AF65-F5344CB8AC3E}">
        <p14:creationId xmlns:p14="http://schemas.microsoft.com/office/powerpoint/2010/main" val="410707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5196-5A17-40D6-B52E-0520C7D1EFB1}"/>
              </a:ext>
            </a:extLst>
          </p:cNvPr>
          <p:cNvSpPr>
            <a:spLocks noGrp="1"/>
          </p:cNvSpPr>
          <p:nvPr>
            <p:ph type="title"/>
          </p:nvPr>
        </p:nvSpPr>
        <p:spPr/>
        <p:txBody>
          <a:bodyPr/>
          <a:lstStyle/>
          <a:p>
            <a:r>
              <a:rPr lang="en-US" dirty="0"/>
              <a:t>Data Analysis Process – Frequency Plots</a:t>
            </a:r>
          </a:p>
        </p:txBody>
      </p:sp>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pic>
        <p:nvPicPr>
          <p:cNvPr id="5" name="Picture 4">
            <a:extLst>
              <a:ext uri="{FF2B5EF4-FFF2-40B4-BE49-F238E27FC236}">
                <a16:creationId xmlns:a16="http://schemas.microsoft.com/office/drawing/2014/main" id="{8958D4EA-E652-494C-8BCE-B90B47585727}"/>
              </a:ext>
            </a:extLst>
          </p:cNvPr>
          <p:cNvPicPr>
            <a:picLocks noChangeAspect="1"/>
          </p:cNvPicPr>
          <p:nvPr/>
        </p:nvPicPr>
        <p:blipFill>
          <a:blip r:embed="rId2"/>
          <a:stretch>
            <a:fillRect/>
          </a:stretch>
        </p:blipFill>
        <p:spPr>
          <a:xfrm>
            <a:off x="2691440" y="2068971"/>
            <a:ext cx="5938359" cy="4489979"/>
          </a:xfrm>
          <a:prstGeom prst="rect">
            <a:avLst/>
          </a:prstGeom>
        </p:spPr>
      </p:pic>
    </p:spTree>
    <p:extLst>
      <p:ext uri="{BB962C8B-B14F-4D97-AF65-F5344CB8AC3E}">
        <p14:creationId xmlns:p14="http://schemas.microsoft.com/office/powerpoint/2010/main" val="4817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EE16D-EBDD-495D-A302-222DA7599A7E}"/>
              </a:ext>
            </a:extLst>
          </p:cNvPr>
          <p:cNvSpPr>
            <a:spLocks noGrp="1"/>
          </p:cNvSpPr>
          <p:nvPr>
            <p:ph idx="1"/>
          </p:nvPr>
        </p:nvSpPr>
        <p:spPr>
          <a:xfrm>
            <a:off x="810000" y="2688113"/>
            <a:ext cx="10554574" cy="3636511"/>
          </a:xfrm>
        </p:spPr>
        <p:txBody>
          <a:bodyPr>
            <a:normAutofit/>
          </a:bodyPr>
          <a:lstStyle/>
          <a:p>
            <a:endParaRPr lang="en-US" sz="2000" dirty="0"/>
          </a:p>
          <a:p>
            <a:endParaRPr lang="en-US" sz="2400" dirty="0"/>
          </a:p>
        </p:txBody>
      </p:sp>
      <p:pic>
        <p:nvPicPr>
          <p:cNvPr id="6" name="Picture 5">
            <a:extLst>
              <a:ext uri="{FF2B5EF4-FFF2-40B4-BE49-F238E27FC236}">
                <a16:creationId xmlns:a16="http://schemas.microsoft.com/office/drawing/2014/main" id="{B9EB5BC8-BEF8-4335-B768-4DAB18BF1BA9}"/>
              </a:ext>
            </a:extLst>
          </p:cNvPr>
          <p:cNvPicPr>
            <a:picLocks noChangeAspect="1"/>
          </p:cNvPicPr>
          <p:nvPr/>
        </p:nvPicPr>
        <p:blipFill>
          <a:blip r:embed="rId2"/>
          <a:stretch>
            <a:fillRect/>
          </a:stretch>
        </p:blipFill>
        <p:spPr>
          <a:xfrm>
            <a:off x="2725837" y="1955320"/>
            <a:ext cx="6155631" cy="4643887"/>
          </a:xfrm>
          <a:prstGeom prst="rect">
            <a:avLst/>
          </a:prstGeom>
        </p:spPr>
      </p:pic>
      <p:sp>
        <p:nvSpPr>
          <p:cNvPr id="10" name="Title 1">
            <a:extLst>
              <a:ext uri="{FF2B5EF4-FFF2-40B4-BE49-F238E27FC236}">
                <a16:creationId xmlns:a16="http://schemas.microsoft.com/office/drawing/2014/main" id="{B5EF1C97-F3E4-4385-9FD7-700ED3C253DC}"/>
              </a:ext>
            </a:extLst>
          </p:cNvPr>
          <p:cNvSpPr>
            <a:spLocks noGrp="1"/>
          </p:cNvSpPr>
          <p:nvPr>
            <p:ph type="title"/>
          </p:nvPr>
        </p:nvSpPr>
        <p:spPr>
          <a:xfrm>
            <a:off x="810000" y="447188"/>
            <a:ext cx="10571998" cy="970450"/>
          </a:xfrm>
        </p:spPr>
        <p:txBody>
          <a:bodyPr/>
          <a:lstStyle/>
          <a:p>
            <a:r>
              <a:rPr lang="en-US" dirty="0"/>
              <a:t>Data Analysis Process – Frequency Plots</a:t>
            </a:r>
          </a:p>
        </p:txBody>
      </p:sp>
    </p:spTree>
    <p:extLst>
      <p:ext uri="{BB962C8B-B14F-4D97-AF65-F5344CB8AC3E}">
        <p14:creationId xmlns:p14="http://schemas.microsoft.com/office/powerpoint/2010/main" val="105559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1585</TotalTime>
  <Words>1266</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2</vt:lpstr>
      <vt:lpstr>Quotable</vt:lpstr>
      <vt:lpstr>Diabetic Hospitalizations &amp; Readmittance</vt:lpstr>
      <vt:lpstr>About Me</vt:lpstr>
      <vt:lpstr>Purpose</vt:lpstr>
      <vt:lpstr>Benefits of Study</vt:lpstr>
      <vt:lpstr>Research Question &amp; Hypothesis</vt:lpstr>
      <vt:lpstr>Data</vt:lpstr>
      <vt:lpstr>Data Analysis Process – Data Cleansing </vt:lpstr>
      <vt:lpstr>Data Analysis Process – Frequency Plots</vt:lpstr>
      <vt:lpstr>Data Analysis Process – Frequency Plots</vt:lpstr>
      <vt:lpstr>Data Analysis Process – Frequency Plots</vt:lpstr>
      <vt:lpstr>Data Analysis Process – Chi-Square Test</vt:lpstr>
      <vt:lpstr>Data Analysis Process – Chi-Square Test</vt:lpstr>
      <vt:lpstr>Data Analysis Process – Chi-Square Test</vt:lpstr>
      <vt:lpstr>Data Analysis Process – Logistic Regression</vt:lpstr>
      <vt:lpstr>Data Analysis Process – Odds Ratio</vt:lpstr>
      <vt:lpstr>Data Analysis Process – Logistic Regression</vt:lpstr>
      <vt:lpstr>Summary of Results</vt:lpstr>
      <vt:lpstr>Limitations</vt:lpstr>
      <vt:lpstr>Sources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Hospitalizations &amp; Readmittance</dc:title>
  <dc:creator>Chris McBrayer</dc:creator>
  <cp:lastModifiedBy>Chris McBrayer</cp:lastModifiedBy>
  <cp:revision>12</cp:revision>
  <dcterms:created xsi:type="dcterms:W3CDTF">2021-06-16T19:38:09Z</dcterms:created>
  <dcterms:modified xsi:type="dcterms:W3CDTF">2021-06-17T22:03:32Z</dcterms:modified>
</cp:coreProperties>
</file>