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77" r:id="rId9"/>
    <p:sldId id="261" r:id="rId10"/>
    <p:sldId id="276" r:id="rId11"/>
    <p:sldId id="260" r:id="rId12"/>
    <p:sldId id="279" r:id="rId13"/>
    <p:sldId id="278" r:id="rId14"/>
    <p:sldId id="264" r:id="rId15"/>
    <p:sldId id="265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A112-0900-4C19-9F74-4F7C5A32FFC7}" v="452" dt="2023-05-25T17:18:37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Bower" userId="73ca9937b7bee358" providerId="LiveId" clId="{DD68A112-0900-4C19-9F74-4F7C5A32FFC7}"/>
    <pc:docChg chg="undo custSel addSld delSld modSld sldOrd">
      <pc:chgData name="Celine Bower" userId="73ca9937b7bee358" providerId="LiveId" clId="{DD68A112-0900-4C19-9F74-4F7C5A32FFC7}" dt="2023-05-25T20:35:40.414" v="3459" actId="20577"/>
      <pc:docMkLst>
        <pc:docMk/>
      </pc:docMkLst>
      <pc:sldChg chg="modSp mod">
        <pc:chgData name="Celine Bower" userId="73ca9937b7bee358" providerId="LiveId" clId="{DD68A112-0900-4C19-9F74-4F7C5A32FFC7}" dt="2023-05-25T17:54:43.059" v="3418" actId="20577"/>
        <pc:sldMkLst>
          <pc:docMk/>
          <pc:sldMk cId="2259308896" sldId="256"/>
        </pc:sldMkLst>
        <pc:spChg chg="mod">
          <ac:chgData name="Celine Bower" userId="73ca9937b7bee358" providerId="LiveId" clId="{DD68A112-0900-4C19-9F74-4F7C5A32FFC7}" dt="2023-05-25T17:54:43.059" v="3418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">
        <pc:chgData name="Celine Bower" userId="73ca9937b7bee358" providerId="LiveId" clId="{DD68A112-0900-4C19-9F74-4F7C5A32FFC7}" dt="2023-05-25T03:46:20.189" v="1754" actId="14100"/>
        <pc:sldMkLst>
          <pc:docMk/>
          <pc:sldMk cId="1325608595" sldId="257"/>
        </pc:sldMkLst>
        <pc:spChg chg="mod">
          <ac:chgData name="Celine Bower" userId="73ca9937b7bee358" providerId="LiveId" clId="{DD68A112-0900-4C19-9F74-4F7C5A32FFC7}" dt="2023-05-25T03:45:57.335" v="1741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Celine Bower" userId="73ca9937b7bee358" providerId="LiveId" clId="{DD68A112-0900-4C19-9F74-4F7C5A32FFC7}" dt="2023-05-25T03:46:20.189" v="1754" actId="14100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Celine Bower" userId="73ca9937b7bee358" providerId="LiveId" clId="{DD68A112-0900-4C19-9F74-4F7C5A32FFC7}" dt="2023-05-24T22:35:24.158" v="831" actId="20577"/>
          <ac:spMkLst>
            <pc:docMk/>
            <pc:sldMk cId="1325608595" sldId="257"/>
            <ac:spMk id="5" creationId="{6209FEB4-4C5C-EB43-9696-7B42453DB79B}"/>
          </ac:spMkLst>
        </pc:spChg>
        <pc:spChg chg="add del mod">
          <ac:chgData name="Celine Bower" userId="73ca9937b7bee358" providerId="LiveId" clId="{DD68A112-0900-4C19-9F74-4F7C5A32FFC7}" dt="2023-05-25T03:45:52.320" v="1737" actId="767"/>
          <ac:spMkLst>
            <pc:docMk/>
            <pc:sldMk cId="1325608595" sldId="257"/>
            <ac:spMk id="7" creationId="{8FC09863-131D-56C5-3AF8-F373FE64A01A}"/>
          </ac:spMkLst>
        </pc:spChg>
        <pc:spChg chg="add del mod">
          <ac:chgData name="Celine Bower" userId="73ca9937b7bee358" providerId="LiveId" clId="{DD68A112-0900-4C19-9F74-4F7C5A32FFC7}" dt="2023-05-25T03:45:51.663" v="1735"/>
          <ac:spMkLst>
            <pc:docMk/>
            <pc:sldMk cId="1325608595" sldId="257"/>
            <ac:spMk id="8" creationId="{B6F865AF-CCFD-CCE4-C54E-33217193655A}"/>
          </ac:spMkLst>
        </pc:spChg>
        <pc:spChg chg="add del mod">
          <ac:chgData name="Celine Bower" userId="73ca9937b7bee358" providerId="LiveId" clId="{DD68A112-0900-4C19-9F74-4F7C5A32FFC7}" dt="2023-05-25T03:45:51.479" v="1734"/>
          <ac:spMkLst>
            <pc:docMk/>
            <pc:sldMk cId="1325608595" sldId="257"/>
            <ac:spMk id="9" creationId="{64EDEC23-B4E5-81EF-F5E8-3EBAEA4D8826}"/>
          </ac:spMkLst>
        </pc:spChg>
        <pc:spChg chg="add del mod">
          <ac:chgData name="Celine Bower" userId="73ca9937b7bee358" providerId="LiveId" clId="{DD68A112-0900-4C19-9F74-4F7C5A32FFC7}" dt="2023-05-25T03:45:51.295" v="1733"/>
          <ac:spMkLst>
            <pc:docMk/>
            <pc:sldMk cId="1325608595" sldId="257"/>
            <ac:spMk id="10" creationId="{56E0AD8A-B4FC-B0A3-6F0A-93E7B8E40E7C}"/>
          </ac:spMkLst>
        </pc:spChg>
        <pc:spChg chg="add del mod">
          <ac:chgData name="Celine Bower" userId="73ca9937b7bee358" providerId="LiveId" clId="{DD68A112-0900-4C19-9F74-4F7C5A32FFC7}" dt="2023-05-25T03:45:50.913" v="1732"/>
          <ac:spMkLst>
            <pc:docMk/>
            <pc:sldMk cId="1325608595" sldId="257"/>
            <ac:spMk id="11" creationId="{0FC88C03-E581-91E7-D505-DA116237B345}"/>
          </ac:spMkLst>
        </pc:spChg>
      </pc:sldChg>
      <pc:sldChg chg="modSp mod">
        <pc:chgData name="Celine Bower" userId="73ca9937b7bee358" providerId="LiveId" clId="{DD68A112-0900-4C19-9F74-4F7C5A32FFC7}" dt="2023-05-25T20:33:09.526" v="3437" actId="20577"/>
        <pc:sldMkLst>
          <pc:docMk/>
          <pc:sldMk cId="1639799154" sldId="258"/>
        </pc:sldMkLst>
        <pc:spChg chg="mod">
          <ac:chgData name="Celine Bower" userId="73ca9937b7bee358" providerId="LiveId" clId="{DD68A112-0900-4C19-9F74-4F7C5A32FFC7}" dt="2023-05-24T22:00:50.300" v="19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Celine Bower" userId="73ca9937b7bee358" providerId="LiveId" clId="{DD68A112-0900-4C19-9F74-4F7C5A32FFC7}" dt="2023-05-25T20:33:09.526" v="3437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Celine Bower" userId="73ca9937b7bee358" providerId="LiveId" clId="{DD68A112-0900-4C19-9F74-4F7C5A32FFC7}" dt="2023-05-24T22:35:39.918" v="859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modSp mod">
        <pc:chgData name="Celine Bower" userId="73ca9937b7bee358" providerId="LiveId" clId="{DD68A112-0900-4C19-9F74-4F7C5A32FFC7}" dt="2023-05-25T03:10:41.522" v="1379" actId="1076"/>
        <pc:sldMkLst>
          <pc:docMk/>
          <pc:sldMk cId="3446797337" sldId="259"/>
        </pc:sldMkLst>
        <pc:spChg chg="mod">
          <ac:chgData name="Celine Bower" userId="73ca9937b7bee358" providerId="LiveId" clId="{DD68A112-0900-4C19-9F74-4F7C5A32FFC7}" dt="2023-05-24T22:31:03.871" v="722" actId="1076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Celine Bower" userId="73ca9937b7bee358" providerId="LiveId" clId="{DD68A112-0900-4C19-9F74-4F7C5A32FFC7}" dt="2023-05-25T03:10:41.522" v="1379" actId="1076"/>
          <ac:spMkLst>
            <pc:docMk/>
            <pc:sldMk cId="3446797337" sldId="259"/>
            <ac:spMk id="4" creationId="{D51A6D85-3837-435F-A342-5A3F98172B12}"/>
          </ac:spMkLst>
        </pc:spChg>
      </pc:sldChg>
      <pc:sldChg chg="addSp delSp modSp mod">
        <pc:chgData name="Celine Bower" userId="73ca9937b7bee358" providerId="LiveId" clId="{DD68A112-0900-4C19-9F74-4F7C5A32FFC7}" dt="2023-05-25T20:33:54.387" v="3439" actId="478"/>
        <pc:sldMkLst>
          <pc:docMk/>
          <pc:sldMk cId="4212917468" sldId="260"/>
        </pc:sldMkLst>
        <pc:spChg chg="mod">
          <ac:chgData name="Celine Bower" userId="73ca9937b7bee358" providerId="LiveId" clId="{DD68A112-0900-4C19-9F74-4F7C5A32FFC7}" dt="2023-05-25T03:52:31.686" v="1829" actId="14100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Celine Bower" userId="73ca9937b7bee358" providerId="LiveId" clId="{DD68A112-0900-4C19-9F74-4F7C5A32FFC7}" dt="2023-05-24T22:36:08.047" v="915" actId="20577"/>
          <ac:spMkLst>
            <pc:docMk/>
            <pc:sldMk cId="4212917468" sldId="260"/>
            <ac:spMk id="5" creationId="{0A79A912-225F-BE40-9F3E-0255524448CD}"/>
          </ac:spMkLst>
        </pc:spChg>
        <pc:spChg chg="add del mod">
          <ac:chgData name="Celine Bower" userId="73ca9937b7bee358" providerId="LiveId" clId="{DD68A112-0900-4C19-9F74-4F7C5A32FFC7}" dt="2023-05-24T22:36:37.140" v="917" actId="22"/>
          <ac:spMkLst>
            <pc:docMk/>
            <pc:sldMk cId="4212917468" sldId="260"/>
            <ac:spMk id="8" creationId="{5B595E0D-3E4D-E33C-BDEA-68F421670689}"/>
          </ac:spMkLst>
        </pc:spChg>
        <pc:spChg chg="add del mod">
          <ac:chgData name="Celine Bower" userId="73ca9937b7bee358" providerId="LiveId" clId="{DD68A112-0900-4C19-9F74-4F7C5A32FFC7}" dt="2023-05-25T03:03:03.396" v="1151" actId="22"/>
          <ac:spMkLst>
            <pc:docMk/>
            <pc:sldMk cId="4212917468" sldId="260"/>
            <ac:spMk id="12" creationId="{F120A098-AF3C-2708-E37A-AD17F82E123C}"/>
          </ac:spMkLst>
        </pc:spChg>
        <pc:spChg chg="add del mod">
          <ac:chgData name="Celine Bower" userId="73ca9937b7bee358" providerId="LiveId" clId="{DD68A112-0900-4C19-9F74-4F7C5A32FFC7}" dt="2023-05-25T20:33:54.387" v="3439" actId="478"/>
          <ac:spMkLst>
            <pc:docMk/>
            <pc:sldMk cId="4212917468" sldId="260"/>
            <ac:spMk id="15" creationId="{D248D34D-CC41-C03B-7CEB-42B98D5CEF3B}"/>
          </ac:spMkLst>
        </pc:spChg>
        <pc:spChg chg="add del mod">
          <ac:chgData name="Celine Bower" userId="73ca9937b7bee358" providerId="LiveId" clId="{DD68A112-0900-4C19-9F74-4F7C5A32FFC7}" dt="2023-05-25T03:29:33.560" v="1402" actId="22"/>
          <ac:spMkLst>
            <pc:docMk/>
            <pc:sldMk cId="4212917468" sldId="260"/>
            <ac:spMk id="17" creationId="{7836B744-0C01-FC2C-FDEA-6361DB6606B7}"/>
          </ac:spMkLst>
        </pc:spChg>
        <pc:spChg chg="add mod">
          <ac:chgData name="Celine Bower" userId="73ca9937b7bee358" providerId="LiveId" clId="{DD68A112-0900-4C19-9F74-4F7C5A32FFC7}" dt="2023-05-25T03:52:41.102" v="1831" actId="1076"/>
          <ac:spMkLst>
            <pc:docMk/>
            <pc:sldMk cId="4212917468" sldId="260"/>
            <ac:spMk id="20" creationId="{26A580A5-883C-93B4-38DE-7017C1AE52A1}"/>
          </ac:spMkLst>
        </pc:spChg>
        <pc:graphicFrameChg chg="del">
          <ac:chgData name="Celine Bower" userId="73ca9937b7bee358" providerId="LiveId" clId="{DD68A112-0900-4C19-9F74-4F7C5A32FFC7}" dt="2023-05-24T22:36:13.098" v="916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del mod ord">
          <ac:chgData name="Celine Bower" userId="73ca9937b7bee358" providerId="LiveId" clId="{DD68A112-0900-4C19-9F74-4F7C5A32FFC7}" dt="2023-05-25T03:03:00.800" v="1150" actId="478"/>
          <ac:picMkLst>
            <pc:docMk/>
            <pc:sldMk cId="4212917468" sldId="260"/>
            <ac:picMk id="10" creationId="{F1F84FA1-30A7-8D59-DC7C-4D957B473A69}"/>
          </ac:picMkLst>
        </pc:picChg>
        <pc:picChg chg="add del mod ord">
          <ac:chgData name="Celine Bower" userId="73ca9937b7bee358" providerId="LiveId" clId="{DD68A112-0900-4C19-9F74-4F7C5A32FFC7}" dt="2023-05-25T03:29:30.993" v="1401" actId="478"/>
          <ac:picMkLst>
            <pc:docMk/>
            <pc:sldMk cId="4212917468" sldId="260"/>
            <ac:picMk id="14" creationId="{04C524C6-7357-062D-A31D-99602972CEAE}"/>
          </ac:picMkLst>
        </pc:picChg>
        <pc:picChg chg="add mod ord">
          <ac:chgData name="Celine Bower" userId="73ca9937b7bee358" providerId="LiveId" clId="{DD68A112-0900-4C19-9F74-4F7C5A32FFC7}" dt="2023-05-25T03:52:35.080" v="1830" actId="14100"/>
          <ac:picMkLst>
            <pc:docMk/>
            <pc:sldMk cId="4212917468" sldId="260"/>
            <ac:picMk id="19" creationId="{C72BB01D-5D13-E15A-0219-C8E1DAB13FDB}"/>
          </ac:picMkLst>
        </pc:picChg>
      </pc:sldChg>
      <pc:sldChg chg="addSp delSp modSp mod">
        <pc:chgData name="Celine Bower" userId="73ca9937b7bee358" providerId="LiveId" clId="{DD68A112-0900-4C19-9F74-4F7C5A32FFC7}" dt="2023-05-25T04:04:02.104" v="1919" actId="1076"/>
        <pc:sldMkLst>
          <pc:docMk/>
          <pc:sldMk cId="1527386939" sldId="261"/>
        </pc:sldMkLst>
        <pc:spChg chg="mod">
          <ac:chgData name="Celine Bower" userId="73ca9937b7bee358" providerId="LiveId" clId="{DD68A112-0900-4C19-9F74-4F7C5A32FFC7}" dt="2023-05-25T03:55:28.107" v="1886" actId="1076"/>
          <ac:spMkLst>
            <pc:docMk/>
            <pc:sldMk cId="1527386939" sldId="261"/>
            <ac:spMk id="2" creationId="{D543047E-FBFD-4F79-BCA5-10E69740F030}"/>
          </ac:spMkLst>
        </pc:spChg>
        <pc:spChg chg="mod">
          <ac:chgData name="Celine Bower" userId="73ca9937b7bee358" providerId="LiveId" clId="{DD68A112-0900-4C19-9F74-4F7C5A32FFC7}" dt="2023-05-24T22:35:58.558" v="887" actId="20577"/>
          <ac:spMkLst>
            <pc:docMk/>
            <pc:sldMk cId="1527386939" sldId="261"/>
            <ac:spMk id="5" creationId="{AA926C73-F226-914E-AC56-BF3172765F9F}"/>
          </ac:spMkLst>
        </pc:spChg>
        <pc:spChg chg="add del mod">
          <ac:chgData name="Celine Bower" userId="73ca9937b7bee358" providerId="LiveId" clId="{DD68A112-0900-4C19-9F74-4F7C5A32FFC7}" dt="2023-05-24T22:35:00.710" v="800" actId="22"/>
          <ac:spMkLst>
            <pc:docMk/>
            <pc:sldMk cId="1527386939" sldId="261"/>
            <ac:spMk id="9" creationId="{AF1EED7C-CE9E-3C20-A1A0-88F5F5A8A851}"/>
          </ac:spMkLst>
        </pc:spChg>
        <pc:spChg chg="add del mod">
          <ac:chgData name="Celine Bower" userId="73ca9937b7bee358" providerId="LiveId" clId="{DD68A112-0900-4C19-9F74-4F7C5A32FFC7}" dt="2023-05-25T03:00:03.253" v="1008"/>
          <ac:spMkLst>
            <pc:docMk/>
            <pc:sldMk cId="1527386939" sldId="261"/>
            <ac:spMk id="12" creationId="{CB781922-C559-3EB1-BBDD-D0AE803A13B2}"/>
          </ac:spMkLst>
        </pc:spChg>
        <pc:spChg chg="add del mod">
          <ac:chgData name="Celine Bower" userId="73ca9937b7bee358" providerId="LiveId" clId="{DD68A112-0900-4C19-9F74-4F7C5A32FFC7}" dt="2023-05-25T03:47:05.479" v="1813" actId="478"/>
          <ac:spMkLst>
            <pc:docMk/>
            <pc:sldMk cId="1527386939" sldId="261"/>
            <ac:spMk id="13" creationId="{9E7CCEC1-711C-DC68-2DC3-BF6297FDA5C9}"/>
          </ac:spMkLst>
        </pc:spChg>
        <pc:spChg chg="add del mod">
          <ac:chgData name="Celine Bower" userId="73ca9937b7bee358" providerId="LiveId" clId="{DD68A112-0900-4C19-9F74-4F7C5A32FFC7}" dt="2023-05-25T03:56:40.149" v="1894"/>
          <ac:spMkLst>
            <pc:docMk/>
            <pc:sldMk cId="1527386939" sldId="261"/>
            <ac:spMk id="14" creationId="{C6008905-BB32-2DA6-1073-4B5EC2DE706A}"/>
          </ac:spMkLst>
        </pc:spChg>
        <pc:spChg chg="add mod">
          <ac:chgData name="Celine Bower" userId="73ca9937b7bee358" providerId="LiveId" clId="{DD68A112-0900-4C19-9F74-4F7C5A32FFC7}" dt="2023-05-25T04:04:02.104" v="1919" actId="1076"/>
          <ac:spMkLst>
            <pc:docMk/>
            <pc:sldMk cId="1527386939" sldId="261"/>
            <ac:spMk id="15" creationId="{AF4C4A73-D260-34DF-5393-79C8A2FA0A71}"/>
          </ac:spMkLst>
        </pc:spChg>
        <pc:graphicFrameChg chg="del">
          <ac:chgData name="Celine Bower" userId="73ca9937b7bee358" providerId="LiveId" clId="{DD68A112-0900-4C19-9F74-4F7C5A32FFC7}" dt="2023-05-24T22:35:09.195" v="802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">
          <ac:chgData name="Celine Bower" userId="73ca9937b7bee358" providerId="LiveId" clId="{DD68A112-0900-4C19-9F74-4F7C5A32FFC7}" dt="2023-05-24T22:31:20.328" v="725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 ord modCrop">
          <ac:chgData name="Celine Bower" userId="73ca9937b7bee358" providerId="LiveId" clId="{DD68A112-0900-4C19-9F74-4F7C5A32FFC7}" dt="2023-05-25T03:57:52.862" v="1911" actId="1076"/>
          <ac:picMkLst>
            <pc:docMk/>
            <pc:sldMk cId="1527386939" sldId="261"/>
            <ac:picMk id="11" creationId="{AB1ADBFB-D657-F474-8966-F3E1470D695F}"/>
          </ac:picMkLst>
        </pc:picChg>
      </pc:sldChg>
      <pc:sldChg chg="addSp delSp modSp mod">
        <pc:chgData name="Celine Bower" userId="73ca9937b7bee358" providerId="LiveId" clId="{DD68A112-0900-4C19-9F74-4F7C5A32FFC7}" dt="2023-05-25T17:44:31.916" v="2979" actId="20577"/>
        <pc:sldMkLst>
          <pc:docMk/>
          <pc:sldMk cId="700209266" sldId="264"/>
        </pc:sldMkLst>
        <pc:spChg chg="mod">
          <ac:chgData name="Celine Bower" userId="73ca9937b7bee358" providerId="LiveId" clId="{DD68A112-0900-4C19-9F74-4F7C5A32FFC7}" dt="2023-05-25T17:44:31.916" v="2979" actId="20577"/>
          <ac:spMkLst>
            <pc:docMk/>
            <pc:sldMk cId="700209266" sldId="264"/>
            <ac:spMk id="2" creationId="{DD0B6389-2374-4677-B8BB-59410CCC32FD}"/>
          </ac:spMkLst>
        </pc:spChg>
        <pc:spChg chg="mod">
          <ac:chgData name="Celine Bower" userId="73ca9937b7bee358" providerId="LiveId" clId="{DD68A112-0900-4C19-9F74-4F7C5A32FFC7}" dt="2023-05-25T16:40:56.034" v="2448" actId="1076"/>
          <ac:spMkLst>
            <pc:docMk/>
            <pc:sldMk cId="700209266" sldId="264"/>
            <ac:spMk id="10" creationId="{10C47546-62E7-304A-8631-60D9B8E543BE}"/>
          </ac:spMkLst>
        </pc:spChg>
        <pc:spChg chg="mod">
          <ac:chgData name="Celine Bower" userId="73ca9937b7bee358" providerId="LiveId" clId="{DD68A112-0900-4C19-9F74-4F7C5A32FFC7}" dt="2023-05-25T17:19:57.890" v="2892" actId="20577"/>
          <ac:spMkLst>
            <pc:docMk/>
            <pc:sldMk cId="700209266" sldId="264"/>
            <ac:spMk id="11" creationId="{EBF4ECF3-F211-3447-AF95-22487182EEF2}"/>
          </ac:spMkLst>
        </pc:spChg>
        <pc:graphicFrameChg chg="mod">
          <ac:chgData name="Celine Bower" userId="73ca9937b7bee358" providerId="LiveId" clId="{DD68A112-0900-4C19-9F74-4F7C5A32FFC7}" dt="2023-05-25T16:40:37.679" v="2439"/>
          <ac:graphicFrameMkLst>
            <pc:docMk/>
            <pc:sldMk cId="700209266" sldId="264"/>
            <ac:graphicFrameMk id="6" creationId="{85168BDF-A0D9-4916-A9F9-41D8175A703C}"/>
          </ac:graphicFrameMkLst>
        </pc:graphicFrameChg>
        <pc:picChg chg="add del mod">
          <ac:chgData name="Celine Bower" userId="73ca9937b7bee358" providerId="LiveId" clId="{DD68A112-0900-4C19-9F74-4F7C5A32FFC7}" dt="2023-05-25T17:15:18.821" v="2561" actId="21"/>
          <ac:picMkLst>
            <pc:docMk/>
            <pc:sldMk cId="700209266" sldId="264"/>
            <ac:picMk id="5" creationId="{033FD032-1267-31D5-8356-581F94B404A8}"/>
          </ac:picMkLst>
        </pc:picChg>
      </pc:sldChg>
      <pc:sldChg chg="addSp delSp modSp mod">
        <pc:chgData name="Celine Bower" userId="73ca9937b7bee358" providerId="LiveId" clId="{DD68A112-0900-4C19-9F74-4F7C5A32FFC7}" dt="2023-05-25T20:35:05.653" v="3451" actId="1076"/>
        <pc:sldMkLst>
          <pc:docMk/>
          <pc:sldMk cId="2563119616" sldId="265"/>
        </pc:sldMkLst>
        <pc:spChg chg="mod">
          <ac:chgData name="Celine Bower" userId="73ca9937b7bee358" providerId="LiveId" clId="{DD68A112-0900-4C19-9F74-4F7C5A32FFC7}" dt="2023-05-25T17:15:40.682" v="2574" actId="20577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Celine Bower" userId="73ca9937b7bee358" providerId="LiveId" clId="{DD68A112-0900-4C19-9F74-4F7C5A32FFC7}" dt="2023-05-25T17:16:15.707" v="2652" actId="14100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Celine Bower" userId="73ca9937b7bee358" providerId="LiveId" clId="{DD68A112-0900-4C19-9F74-4F7C5A32FFC7}" dt="2023-05-25T20:35:05.653" v="3451" actId="1076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Celine Bower" userId="73ca9937b7bee358" providerId="LiveId" clId="{DD68A112-0900-4C19-9F74-4F7C5A32FFC7}" dt="2023-05-25T17:55:05.820" v="3419" actId="1076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Celine Bower" userId="73ca9937b7bee358" providerId="LiveId" clId="{DD68A112-0900-4C19-9F74-4F7C5A32FFC7}" dt="2023-05-25T17:19:29.400" v="2830" actId="20577"/>
          <ac:spMkLst>
            <pc:docMk/>
            <pc:sldMk cId="2563119616" sldId="265"/>
            <ac:spMk id="6" creationId="{F5018B6D-E395-49AD-92AD-AD69E3AB40C3}"/>
          </ac:spMkLst>
        </pc:spChg>
        <pc:spChg chg="mod">
          <ac:chgData name="Celine Bower" userId="73ca9937b7bee358" providerId="LiveId" clId="{DD68A112-0900-4C19-9F74-4F7C5A32FFC7}" dt="2023-05-25T17:20:16.273" v="2961" actId="20577"/>
          <ac:spMkLst>
            <pc:docMk/>
            <pc:sldMk cId="2563119616" sldId="265"/>
            <ac:spMk id="8" creationId="{0DD1986A-9AF9-5C45-BE85-20D5AA267AE1}"/>
          </ac:spMkLst>
        </pc:spChg>
        <pc:spChg chg="add mod">
          <ac:chgData name="Celine Bower" userId="73ca9937b7bee358" providerId="LiveId" clId="{DD68A112-0900-4C19-9F74-4F7C5A32FFC7}" dt="2023-05-25T17:18:29.614" v="2719" actId="20577"/>
          <ac:spMkLst>
            <pc:docMk/>
            <pc:sldMk cId="2563119616" sldId="265"/>
            <ac:spMk id="12" creationId="{64DB3615-DF5E-033B-CF88-29CC2788949A}"/>
          </ac:spMkLst>
        </pc:spChg>
        <pc:spChg chg="add mod">
          <ac:chgData name="Celine Bower" userId="73ca9937b7bee358" providerId="LiveId" clId="{DD68A112-0900-4C19-9F74-4F7C5A32FFC7}" dt="2023-05-25T17:55:11.789" v="3420" actId="20577"/>
          <ac:spMkLst>
            <pc:docMk/>
            <pc:sldMk cId="2563119616" sldId="265"/>
            <ac:spMk id="13" creationId="{CDF62415-A84D-5ECC-798C-B897ACACA912}"/>
          </ac:spMkLst>
        </pc:spChg>
        <pc:picChg chg="add mod">
          <ac:chgData name="Celine Bower" userId="73ca9937b7bee358" providerId="LiveId" clId="{DD68A112-0900-4C19-9F74-4F7C5A32FFC7}" dt="2023-05-25T17:15:25.195" v="2563" actId="1076"/>
          <ac:picMkLst>
            <pc:docMk/>
            <pc:sldMk cId="2563119616" sldId="265"/>
            <ac:picMk id="10" creationId="{85976EDC-876A-E291-3A08-ACBC3132D91B}"/>
          </ac:picMkLst>
        </pc:picChg>
        <pc:picChg chg="add del mod">
          <ac:chgData name="Celine Bower" userId="73ca9937b7bee358" providerId="LiveId" clId="{DD68A112-0900-4C19-9F74-4F7C5A32FFC7}" dt="2023-05-25T17:18:01.318" v="2703" actId="478"/>
          <ac:picMkLst>
            <pc:docMk/>
            <pc:sldMk cId="2563119616" sldId="265"/>
            <ac:picMk id="11" creationId="{4C3D3EF6-ACF5-6A97-D446-2166A9137E2F}"/>
          </ac:picMkLst>
        </pc:picChg>
      </pc:sldChg>
      <pc:sldChg chg="del">
        <pc:chgData name="Celine Bower" userId="73ca9937b7bee358" providerId="LiveId" clId="{DD68A112-0900-4C19-9F74-4F7C5A32FFC7}" dt="2023-05-25T17:44:17.615" v="2962" actId="2696"/>
        <pc:sldMkLst>
          <pc:docMk/>
          <pc:sldMk cId="2721508595" sldId="266"/>
        </pc:sldMkLst>
      </pc:sldChg>
      <pc:sldChg chg="modSp mod">
        <pc:chgData name="Celine Bower" userId="73ca9937b7bee358" providerId="LiveId" clId="{DD68A112-0900-4C19-9F74-4F7C5A32FFC7}" dt="2023-05-25T20:35:40.414" v="3459" actId="20577"/>
        <pc:sldMkLst>
          <pc:docMk/>
          <pc:sldMk cId="445070695" sldId="267"/>
        </pc:sldMkLst>
        <pc:spChg chg="mod">
          <ac:chgData name="Celine Bower" userId="73ca9937b7bee358" providerId="LiveId" clId="{DD68A112-0900-4C19-9F74-4F7C5A32FFC7}" dt="2023-05-25T17:44:36.709" v="2986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Celine Bower" userId="73ca9937b7bee358" providerId="LiveId" clId="{DD68A112-0900-4C19-9F74-4F7C5A32FFC7}" dt="2023-05-25T20:35:40.414" v="3459" actId="20577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Celine Bower" userId="73ca9937b7bee358" providerId="LiveId" clId="{DD68A112-0900-4C19-9F74-4F7C5A32FFC7}" dt="2023-05-25T17:53:47.091" v="3366" actId="20577"/>
          <ac:spMkLst>
            <pc:docMk/>
            <pc:sldMk cId="445070695" sldId="267"/>
            <ac:spMk id="5" creationId="{03FD8152-D9C3-204A-9444-45CD4F180EB4}"/>
          </ac:spMkLst>
        </pc:spChg>
      </pc:sldChg>
      <pc:sldChg chg="del">
        <pc:chgData name="Celine Bower" userId="73ca9937b7bee358" providerId="LiveId" clId="{DD68A112-0900-4C19-9F74-4F7C5A32FFC7}" dt="2023-05-25T03:05:27.480" v="1220" actId="2696"/>
        <pc:sldMkLst>
          <pc:docMk/>
          <pc:sldMk cId="3396266754" sldId="269"/>
        </pc:sldMkLst>
      </pc:sldChg>
      <pc:sldChg chg="del">
        <pc:chgData name="Celine Bower" userId="73ca9937b7bee358" providerId="LiveId" clId="{DD68A112-0900-4C19-9F74-4F7C5A32FFC7}" dt="2023-05-25T17:14:16.992" v="2557" actId="2696"/>
        <pc:sldMkLst>
          <pc:docMk/>
          <pc:sldMk cId="932498405" sldId="270"/>
        </pc:sldMkLst>
      </pc:sldChg>
      <pc:sldChg chg="del">
        <pc:chgData name="Celine Bower" userId="73ca9937b7bee358" providerId="LiveId" clId="{DD68A112-0900-4C19-9F74-4F7C5A32FFC7}" dt="2023-05-25T03:05:35.923" v="1221" actId="2696"/>
        <pc:sldMkLst>
          <pc:docMk/>
          <pc:sldMk cId="3335690284" sldId="271"/>
        </pc:sldMkLst>
      </pc:sldChg>
      <pc:sldChg chg="del">
        <pc:chgData name="Celine Bower" userId="73ca9937b7bee358" providerId="LiveId" clId="{DD68A112-0900-4C19-9F74-4F7C5A32FFC7}" dt="2023-05-25T03:05:16.904" v="1219" actId="2696"/>
        <pc:sldMkLst>
          <pc:docMk/>
          <pc:sldMk cId="2639983765" sldId="273"/>
        </pc:sldMkLst>
      </pc:sldChg>
      <pc:sldChg chg="modSp mod">
        <pc:chgData name="Celine Bower" userId="73ca9937b7bee358" providerId="LiveId" clId="{DD68A112-0900-4C19-9F74-4F7C5A32FFC7}" dt="2023-05-25T17:54:06.835" v="3392" actId="20577"/>
        <pc:sldMkLst>
          <pc:docMk/>
          <pc:sldMk cId="926184573" sldId="275"/>
        </pc:sldMkLst>
        <pc:spChg chg="mod">
          <ac:chgData name="Celine Bower" userId="73ca9937b7bee358" providerId="LiveId" clId="{DD68A112-0900-4C19-9F74-4F7C5A32FFC7}" dt="2023-05-25T17:53:56.786" v="3379" actId="20577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Celine Bower" userId="73ca9937b7bee358" providerId="LiveId" clId="{DD68A112-0900-4C19-9F74-4F7C5A32FFC7}" dt="2023-05-25T17:54:06.835" v="3392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new mod ord">
        <pc:chgData name="Celine Bower" userId="73ca9937b7bee358" providerId="LiveId" clId="{DD68A112-0900-4C19-9F74-4F7C5A32FFC7}" dt="2023-05-25T17:14:39.086" v="2559"/>
        <pc:sldMkLst>
          <pc:docMk/>
          <pc:sldMk cId="1244284502" sldId="276"/>
        </pc:sldMkLst>
        <pc:spChg chg="mod">
          <ac:chgData name="Celine Bower" userId="73ca9937b7bee358" providerId="LiveId" clId="{DD68A112-0900-4C19-9F74-4F7C5A32FFC7}" dt="2023-05-25T03:52:21.934" v="1827" actId="14100"/>
          <ac:spMkLst>
            <pc:docMk/>
            <pc:sldMk cId="1244284502" sldId="276"/>
            <ac:spMk id="2" creationId="{9E0B4B59-45D8-0ED7-396F-8B3A9A74B09E}"/>
          </ac:spMkLst>
        </pc:spChg>
        <pc:spChg chg="del">
          <ac:chgData name="Celine Bower" userId="73ca9937b7bee358" providerId="LiveId" clId="{DD68A112-0900-4C19-9F74-4F7C5A32FFC7}" dt="2023-05-25T02:55:28.956" v="958" actId="22"/>
          <ac:spMkLst>
            <pc:docMk/>
            <pc:sldMk cId="1244284502" sldId="276"/>
            <ac:spMk id="3" creationId="{770E8DCA-E9CF-BE54-0984-07B0273B8423}"/>
          </ac:spMkLst>
        </pc:spChg>
        <pc:spChg chg="mod">
          <ac:chgData name="Celine Bower" userId="73ca9937b7bee358" providerId="LiveId" clId="{DD68A112-0900-4C19-9F74-4F7C5A32FFC7}" dt="2023-05-25T02:10:41.756" v="957" actId="20577"/>
          <ac:spMkLst>
            <pc:docMk/>
            <pc:sldMk cId="1244284502" sldId="276"/>
            <ac:spMk id="5" creationId="{DB0FE80C-BAAA-534B-B3E4-5FDCEC574FC6}"/>
          </ac:spMkLst>
        </pc:spChg>
        <pc:spChg chg="add del mod">
          <ac:chgData name="Celine Bower" userId="73ca9937b7bee358" providerId="LiveId" clId="{DD68A112-0900-4C19-9F74-4F7C5A32FFC7}" dt="2023-05-25T03:30:59.945" v="1426"/>
          <ac:spMkLst>
            <pc:docMk/>
            <pc:sldMk cId="1244284502" sldId="276"/>
            <ac:spMk id="9" creationId="{3FAA997F-C9C2-FCCF-B464-FB644C1AE751}"/>
          </ac:spMkLst>
        </pc:spChg>
        <pc:spChg chg="add mod">
          <ac:chgData name="Celine Bower" userId="73ca9937b7bee358" providerId="LiveId" clId="{DD68A112-0900-4C19-9F74-4F7C5A32FFC7}" dt="2023-05-25T16:35:34.344" v="2267" actId="1076"/>
          <ac:spMkLst>
            <pc:docMk/>
            <pc:sldMk cId="1244284502" sldId="276"/>
            <ac:spMk id="10" creationId="{B1524DB2-CF54-EF8B-937E-DAEA46C62202}"/>
          </ac:spMkLst>
        </pc:spChg>
        <pc:spChg chg="add mod">
          <ac:chgData name="Celine Bower" userId="73ca9937b7bee358" providerId="LiveId" clId="{DD68A112-0900-4C19-9F74-4F7C5A32FFC7}" dt="2023-05-25T16:35:40.328" v="2269" actId="1076"/>
          <ac:spMkLst>
            <pc:docMk/>
            <pc:sldMk cId="1244284502" sldId="276"/>
            <ac:spMk id="11" creationId="{4E14F049-58F7-4E1E-4C70-178839F3BA42}"/>
          </ac:spMkLst>
        </pc:spChg>
        <pc:spChg chg="add mod">
          <ac:chgData name="Celine Bower" userId="73ca9937b7bee358" providerId="LiveId" clId="{DD68A112-0900-4C19-9F74-4F7C5A32FFC7}" dt="2023-05-25T03:53:10.312" v="1836" actId="1076"/>
          <ac:spMkLst>
            <pc:docMk/>
            <pc:sldMk cId="1244284502" sldId="276"/>
            <ac:spMk id="12" creationId="{8D82241E-B399-2362-6685-0D3D96CACD9C}"/>
          </ac:spMkLst>
        </pc:spChg>
        <pc:spChg chg="add mod">
          <ac:chgData name="Celine Bower" userId="73ca9937b7bee358" providerId="LiveId" clId="{DD68A112-0900-4C19-9F74-4F7C5A32FFC7}" dt="2023-05-25T16:35:37.608" v="2268" actId="1076"/>
          <ac:spMkLst>
            <pc:docMk/>
            <pc:sldMk cId="1244284502" sldId="276"/>
            <ac:spMk id="13" creationId="{9D68A443-B40B-709A-E4AC-610FDB4A7A71}"/>
          </ac:spMkLst>
        </pc:spChg>
        <pc:spChg chg="add mod">
          <ac:chgData name="Celine Bower" userId="73ca9937b7bee358" providerId="LiveId" clId="{DD68A112-0900-4C19-9F74-4F7C5A32FFC7}" dt="2023-05-25T03:53:23.656" v="1841" actId="1076"/>
          <ac:spMkLst>
            <pc:docMk/>
            <pc:sldMk cId="1244284502" sldId="276"/>
            <ac:spMk id="14" creationId="{D9F1B6FA-C752-5C57-B141-285DEB526508}"/>
          </ac:spMkLst>
        </pc:spChg>
        <pc:spChg chg="add mod">
          <ac:chgData name="Celine Bower" userId="73ca9937b7bee358" providerId="LiveId" clId="{DD68A112-0900-4C19-9F74-4F7C5A32FFC7}" dt="2023-05-25T03:53:27.216" v="1842" actId="1076"/>
          <ac:spMkLst>
            <pc:docMk/>
            <pc:sldMk cId="1244284502" sldId="276"/>
            <ac:spMk id="15" creationId="{36167DCC-C3FE-2297-6752-99EB005543D3}"/>
          </ac:spMkLst>
        </pc:spChg>
        <pc:spChg chg="add mod">
          <ac:chgData name="Celine Bower" userId="73ca9937b7bee358" providerId="LiveId" clId="{DD68A112-0900-4C19-9F74-4F7C5A32FFC7}" dt="2023-05-25T03:53:18.497" v="1839" actId="1076"/>
          <ac:spMkLst>
            <pc:docMk/>
            <pc:sldMk cId="1244284502" sldId="276"/>
            <ac:spMk id="16" creationId="{5852C5F9-6C6D-3D95-6105-ECD5326084FE}"/>
          </ac:spMkLst>
        </pc:spChg>
        <pc:spChg chg="add mod">
          <ac:chgData name="Celine Bower" userId="73ca9937b7bee358" providerId="LiveId" clId="{DD68A112-0900-4C19-9F74-4F7C5A32FFC7}" dt="2023-05-25T16:35:29.920" v="2266" actId="1076"/>
          <ac:spMkLst>
            <pc:docMk/>
            <pc:sldMk cId="1244284502" sldId="276"/>
            <ac:spMk id="17" creationId="{95B1A3D8-582B-DCDE-4D08-5EA32E653858}"/>
          </ac:spMkLst>
        </pc:spChg>
        <pc:spChg chg="add mod">
          <ac:chgData name="Celine Bower" userId="73ca9937b7bee358" providerId="LiveId" clId="{DD68A112-0900-4C19-9F74-4F7C5A32FFC7}" dt="2023-05-25T03:53:15.889" v="1838" actId="1076"/>
          <ac:spMkLst>
            <pc:docMk/>
            <pc:sldMk cId="1244284502" sldId="276"/>
            <ac:spMk id="18" creationId="{2ACCA991-2A41-D1B5-9D64-F7C95A6A917B}"/>
          </ac:spMkLst>
        </pc:spChg>
        <pc:spChg chg="add mod">
          <ac:chgData name="Celine Bower" userId="73ca9937b7bee358" providerId="LiveId" clId="{DD68A112-0900-4C19-9F74-4F7C5A32FFC7}" dt="2023-05-25T03:53:12.855" v="1837" actId="1076"/>
          <ac:spMkLst>
            <pc:docMk/>
            <pc:sldMk cId="1244284502" sldId="276"/>
            <ac:spMk id="19" creationId="{BBC9E0E7-751B-972A-136C-20331DD2D5DF}"/>
          </ac:spMkLst>
        </pc:spChg>
        <pc:spChg chg="add del mod">
          <ac:chgData name="Celine Bower" userId="73ca9937b7bee358" providerId="LiveId" clId="{DD68A112-0900-4C19-9F74-4F7C5A32FFC7}" dt="2023-05-25T03:35:15.929" v="1514" actId="22"/>
          <ac:spMkLst>
            <pc:docMk/>
            <pc:sldMk cId="1244284502" sldId="276"/>
            <ac:spMk id="21" creationId="{03719127-BC04-BF7F-1A09-5582B0AB3B2A}"/>
          </ac:spMkLst>
        </pc:spChg>
        <pc:spChg chg="add del mod">
          <ac:chgData name="Celine Bower" userId="73ca9937b7bee358" providerId="LiveId" clId="{DD68A112-0900-4C19-9F74-4F7C5A32FFC7}" dt="2023-05-25T03:35:57.063" v="1521" actId="22"/>
          <ac:spMkLst>
            <pc:docMk/>
            <pc:sldMk cId="1244284502" sldId="276"/>
            <ac:spMk id="25" creationId="{C4B82D5F-9812-B1E5-A8EA-854213DF6143}"/>
          </ac:spMkLst>
        </pc:spChg>
        <pc:picChg chg="add del mod ord">
          <ac:chgData name="Celine Bower" userId="73ca9937b7bee358" providerId="LiveId" clId="{DD68A112-0900-4C19-9F74-4F7C5A32FFC7}" dt="2023-05-25T03:33:12.789" v="1513" actId="478"/>
          <ac:picMkLst>
            <pc:docMk/>
            <pc:sldMk cId="1244284502" sldId="276"/>
            <ac:picMk id="8" creationId="{EB208156-299A-5C60-7D24-5F7690BC07E7}"/>
          </ac:picMkLst>
        </pc:picChg>
        <pc:picChg chg="add del mod ord">
          <ac:chgData name="Celine Bower" userId="73ca9937b7bee358" providerId="LiveId" clId="{DD68A112-0900-4C19-9F74-4F7C5A32FFC7}" dt="2023-05-25T03:35:37.799" v="1520" actId="478"/>
          <ac:picMkLst>
            <pc:docMk/>
            <pc:sldMk cId="1244284502" sldId="276"/>
            <ac:picMk id="23" creationId="{6D1EE9D3-6790-9898-19FD-85986ABA2630}"/>
          </ac:picMkLst>
        </pc:picChg>
        <pc:picChg chg="add mod ord">
          <ac:chgData name="Celine Bower" userId="73ca9937b7bee358" providerId="LiveId" clId="{DD68A112-0900-4C19-9F74-4F7C5A32FFC7}" dt="2023-05-25T16:35:17.672" v="2265" actId="14100"/>
          <ac:picMkLst>
            <pc:docMk/>
            <pc:sldMk cId="1244284502" sldId="276"/>
            <ac:picMk id="27" creationId="{239EFF8F-921A-8E00-4F86-BC1A43496640}"/>
          </ac:picMkLst>
        </pc:picChg>
      </pc:sldChg>
      <pc:sldChg chg="addSp delSp modSp new mod ord">
        <pc:chgData name="Celine Bower" userId="73ca9937b7bee358" providerId="LiveId" clId="{DD68A112-0900-4C19-9F74-4F7C5A32FFC7}" dt="2023-05-25T16:34:42.633" v="2263"/>
        <pc:sldMkLst>
          <pc:docMk/>
          <pc:sldMk cId="623479336" sldId="277"/>
        </pc:sldMkLst>
        <pc:spChg chg="del">
          <ac:chgData name="Celine Bower" userId="73ca9937b7bee358" providerId="LiveId" clId="{DD68A112-0900-4C19-9F74-4F7C5A32FFC7}" dt="2023-05-25T04:22:23.922" v="2167" actId="478"/>
          <ac:spMkLst>
            <pc:docMk/>
            <pc:sldMk cId="623479336" sldId="277"/>
            <ac:spMk id="2" creationId="{AF63898C-9E23-E3C7-E498-E5CD1E4FDA15}"/>
          </ac:spMkLst>
        </pc:spChg>
        <pc:spChg chg="del">
          <ac:chgData name="Celine Bower" userId="73ca9937b7bee358" providerId="LiveId" clId="{DD68A112-0900-4C19-9F74-4F7C5A32FFC7}" dt="2023-05-25T04:22:21.667" v="2166" actId="478"/>
          <ac:spMkLst>
            <pc:docMk/>
            <pc:sldMk cId="623479336" sldId="277"/>
            <ac:spMk id="3" creationId="{9D36D5FB-4C2A-31B1-47A5-E5761B4A2ACD}"/>
          </ac:spMkLst>
        </pc:spChg>
        <pc:spChg chg="mod">
          <ac:chgData name="Celine Bower" userId="73ca9937b7bee358" providerId="LiveId" clId="{DD68A112-0900-4C19-9F74-4F7C5A32FFC7}" dt="2023-05-25T16:22:07.336" v="2203" actId="20577"/>
          <ac:spMkLst>
            <pc:docMk/>
            <pc:sldMk cId="623479336" sldId="277"/>
            <ac:spMk id="5" creationId="{807923E3-A2F9-64CF-747A-52DC768D8D86}"/>
          </ac:spMkLst>
        </pc:spChg>
        <pc:spChg chg="add mod">
          <ac:chgData name="Celine Bower" userId="73ca9937b7bee358" providerId="LiveId" clId="{DD68A112-0900-4C19-9F74-4F7C5A32FFC7}" dt="2023-05-25T16:33:51.390" v="2251" actId="14100"/>
          <ac:spMkLst>
            <pc:docMk/>
            <pc:sldMk cId="623479336" sldId="277"/>
            <ac:spMk id="9" creationId="{53A05C93-F835-FD8E-58B6-29E073D1A24E}"/>
          </ac:spMkLst>
        </pc:spChg>
        <pc:picChg chg="add del mod modCrop">
          <ac:chgData name="Celine Bower" userId="73ca9937b7bee358" providerId="LiveId" clId="{DD68A112-0900-4C19-9F74-4F7C5A32FFC7}" dt="2023-05-25T16:27:08.347" v="2206" actId="478"/>
          <ac:picMkLst>
            <pc:docMk/>
            <pc:sldMk cId="623479336" sldId="277"/>
            <ac:picMk id="8" creationId="{8D2A04DD-E8F3-CBF6-5C76-5D13A73C4D21}"/>
          </ac:picMkLst>
        </pc:picChg>
        <pc:picChg chg="add del mod modCrop">
          <ac:chgData name="Celine Bower" userId="73ca9937b7bee358" providerId="LiveId" clId="{DD68A112-0900-4C19-9F74-4F7C5A32FFC7}" dt="2023-05-25T16:33:20.797" v="2245" actId="478"/>
          <ac:picMkLst>
            <pc:docMk/>
            <pc:sldMk cId="623479336" sldId="277"/>
            <ac:picMk id="11" creationId="{8857427A-886A-A365-D34B-DD440DB270DF}"/>
          </ac:picMkLst>
        </pc:picChg>
        <pc:picChg chg="add mod">
          <ac:chgData name="Celine Bower" userId="73ca9937b7bee358" providerId="LiveId" clId="{DD68A112-0900-4C19-9F74-4F7C5A32FFC7}" dt="2023-05-25T16:34:31.750" v="2261" actId="1076"/>
          <ac:picMkLst>
            <pc:docMk/>
            <pc:sldMk cId="623479336" sldId="277"/>
            <ac:picMk id="13" creationId="{96901DC5-E91E-7354-3367-3C1A7434815E}"/>
          </ac:picMkLst>
        </pc:picChg>
        <pc:picChg chg="add mod">
          <ac:chgData name="Celine Bower" userId="73ca9937b7bee358" providerId="LiveId" clId="{DD68A112-0900-4C19-9F74-4F7C5A32FFC7}" dt="2023-05-25T16:34:25.071" v="2260" actId="1076"/>
          <ac:picMkLst>
            <pc:docMk/>
            <pc:sldMk cId="623479336" sldId="277"/>
            <ac:picMk id="15" creationId="{C641DA48-F8F3-265D-9033-353786532222}"/>
          </ac:picMkLst>
        </pc:picChg>
      </pc:sldChg>
      <pc:sldChg chg="addSp delSp modSp new mod ord">
        <pc:chgData name="Celine Bower" userId="73ca9937b7bee358" providerId="LiveId" clId="{DD68A112-0900-4C19-9F74-4F7C5A32FFC7}" dt="2023-05-25T20:34:31.147" v="3450" actId="1076"/>
        <pc:sldMkLst>
          <pc:docMk/>
          <pc:sldMk cId="747954402" sldId="278"/>
        </pc:sldMkLst>
        <pc:spChg chg="mod">
          <ac:chgData name="Celine Bower" userId="73ca9937b7bee358" providerId="LiveId" clId="{DD68A112-0900-4C19-9F74-4F7C5A32FFC7}" dt="2023-05-25T04:08:58.871" v="1950" actId="20577"/>
          <ac:spMkLst>
            <pc:docMk/>
            <pc:sldMk cId="747954402" sldId="278"/>
            <ac:spMk id="2" creationId="{EF2AD80F-F0A7-F7C1-6320-3E2C6E86FB02}"/>
          </ac:spMkLst>
        </pc:spChg>
        <pc:spChg chg="mod">
          <ac:chgData name="Celine Bower" userId="73ca9937b7bee358" providerId="LiveId" clId="{DD68A112-0900-4C19-9F74-4F7C5A32FFC7}" dt="2023-05-25T20:34:23.464" v="3448" actId="20577"/>
          <ac:spMkLst>
            <pc:docMk/>
            <pc:sldMk cId="747954402" sldId="278"/>
            <ac:spMk id="3" creationId="{329C6150-A327-F579-5FCA-2C12C79674F9}"/>
          </ac:spMkLst>
        </pc:spChg>
        <pc:spChg chg="mod">
          <ac:chgData name="Celine Bower" userId="73ca9937b7bee358" providerId="LiveId" clId="{DD68A112-0900-4C19-9F74-4F7C5A32FFC7}" dt="2023-05-25T17:20:06.696" v="2933" actId="20577"/>
          <ac:spMkLst>
            <pc:docMk/>
            <pc:sldMk cId="747954402" sldId="278"/>
            <ac:spMk id="5" creationId="{1C45C710-CA59-C594-A589-D4CAADA647FE}"/>
          </ac:spMkLst>
        </pc:spChg>
        <pc:spChg chg="add del mod">
          <ac:chgData name="Celine Bower" userId="73ca9937b7bee358" providerId="LiveId" clId="{DD68A112-0900-4C19-9F74-4F7C5A32FFC7}" dt="2023-05-25T04:12:35.081" v="2072"/>
          <ac:spMkLst>
            <pc:docMk/>
            <pc:sldMk cId="747954402" sldId="278"/>
            <ac:spMk id="7" creationId="{7A5B7BEB-F5E9-FD21-81C1-2AF4DE360381}"/>
          </ac:spMkLst>
        </pc:spChg>
        <pc:spChg chg="add mod">
          <ac:chgData name="Celine Bower" userId="73ca9937b7bee358" providerId="LiveId" clId="{DD68A112-0900-4C19-9F74-4F7C5A32FFC7}" dt="2023-05-25T20:34:31.147" v="3450" actId="1076"/>
          <ac:spMkLst>
            <pc:docMk/>
            <pc:sldMk cId="747954402" sldId="278"/>
            <ac:spMk id="8" creationId="{BB1C5308-C46A-94AF-05C2-606BC3D5B60B}"/>
          </ac:spMkLst>
        </pc:spChg>
        <pc:spChg chg="add mod">
          <ac:chgData name="Celine Bower" userId="73ca9937b7bee358" providerId="LiveId" clId="{DD68A112-0900-4C19-9F74-4F7C5A32FFC7}" dt="2023-05-25T20:34:26.443" v="3449" actId="1076"/>
          <ac:spMkLst>
            <pc:docMk/>
            <pc:sldMk cId="747954402" sldId="278"/>
            <ac:spMk id="9" creationId="{3A700148-8652-B4B5-C84B-8B7AE1539840}"/>
          </ac:spMkLst>
        </pc:spChg>
      </pc:sldChg>
      <pc:sldChg chg="addSp delSp modSp new mod modClrScheme chgLayout">
        <pc:chgData name="Celine Bower" userId="73ca9937b7bee358" providerId="LiveId" clId="{DD68A112-0900-4C19-9F74-4F7C5A32FFC7}" dt="2023-05-25T17:15:00.445" v="2560" actId="732"/>
        <pc:sldMkLst>
          <pc:docMk/>
          <pc:sldMk cId="398330712" sldId="279"/>
        </pc:sldMkLst>
        <pc:spChg chg="del mod ord">
          <ac:chgData name="Celine Bower" userId="73ca9937b7bee358" providerId="LiveId" clId="{DD68A112-0900-4C19-9F74-4F7C5A32FFC7}" dt="2023-05-25T16:41:38.239" v="2450" actId="700"/>
          <ac:spMkLst>
            <pc:docMk/>
            <pc:sldMk cId="398330712" sldId="279"/>
            <ac:spMk id="2" creationId="{EB01BDD3-4832-F0B7-8E98-0AC8A47E5320}"/>
          </ac:spMkLst>
        </pc:spChg>
        <pc:spChg chg="del mod ord">
          <ac:chgData name="Celine Bower" userId="73ca9937b7bee358" providerId="LiveId" clId="{DD68A112-0900-4C19-9F74-4F7C5A32FFC7}" dt="2023-05-25T16:41:38.239" v="2450" actId="700"/>
          <ac:spMkLst>
            <pc:docMk/>
            <pc:sldMk cId="398330712" sldId="279"/>
            <ac:spMk id="3" creationId="{6E76843C-D9EF-2BDA-295B-3836176C76F5}"/>
          </ac:spMkLst>
        </pc:spChg>
        <pc:spChg chg="mod ord">
          <ac:chgData name="Celine Bower" userId="73ca9937b7bee358" providerId="LiveId" clId="{DD68A112-0900-4C19-9F74-4F7C5A32FFC7}" dt="2023-05-25T17:07:55.223" v="2474" actId="26606"/>
          <ac:spMkLst>
            <pc:docMk/>
            <pc:sldMk cId="398330712" sldId="279"/>
            <ac:spMk id="4" creationId="{C9C087C2-4192-142B-ABDA-3D38EF9EE538}"/>
          </ac:spMkLst>
        </pc:spChg>
        <pc:spChg chg="mod ord">
          <ac:chgData name="Celine Bower" userId="73ca9937b7bee358" providerId="LiveId" clId="{DD68A112-0900-4C19-9F74-4F7C5A32FFC7}" dt="2023-05-25T17:09:16.265" v="2522" actId="20577"/>
          <ac:spMkLst>
            <pc:docMk/>
            <pc:sldMk cId="398330712" sldId="279"/>
            <ac:spMk id="5" creationId="{219D0E6E-FA94-E61A-A212-4F98B521328D}"/>
          </ac:spMkLst>
        </pc:spChg>
        <pc:spChg chg="mod ord">
          <ac:chgData name="Celine Bower" userId="73ca9937b7bee358" providerId="LiveId" clId="{DD68A112-0900-4C19-9F74-4F7C5A32FFC7}" dt="2023-05-25T17:07:55.223" v="2474" actId="26606"/>
          <ac:spMkLst>
            <pc:docMk/>
            <pc:sldMk cId="398330712" sldId="279"/>
            <ac:spMk id="6" creationId="{C43D2EDF-6155-4AF4-D312-BF072A538C75}"/>
          </ac:spMkLst>
        </pc:spChg>
        <pc:spChg chg="add mod ord">
          <ac:chgData name="Celine Bower" userId="73ca9937b7bee358" providerId="LiveId" clId="{DD68A112-0900-4C19-9F74-4F7C5A32FFC7}" dt="2023-05-25T17:08:56.970" v="2485" actId="14100"/>
          <ac:spMkLst>
            <pc:docMk/>
            <pc:sldMk cId="398330712" sldId="279"/>
            <ac:spMk id="7" creationId="{ABE76FAE-6807-340C-9BD6-3ED975EDE297}"/>
          </ac:spMkLst>
        </pc:spChg>
        <pc:spChg chg="add del mod ord">
          <ac:chgData name="Celine Bower" userId="73ca9937b7bee358" providerId="LiveId" clId="{DD68A112-0900-4C19-9F74-4F7C5A32FFC7}" dt="2023-05-25T17:07:41.176" v="2472" actId="478"/>
          <ac:spMkLst>
            <pc:docMk/>
            <pc:sldMk cId="398330712" sldId="279"/>
            <ac:spMk id="8" creationId="{F0275AD8-53F3-70AB-ED73-68FAC686B58E}"/>
          </ac:spMkLst>
        </pc:spChg>
        <pc:picChg chg="add mod ord modCrop">
          <ac:chgData name="Celine Bower" userId="73ca9937b7bee358" providerId="LiveId" clId="{DD68A112-0900-4C19-9F74-4F7C5A32FFC7}" dt="2023-05-25T17:15:00.445" v="2560" actId="732"/>
          <ac:picMkLst>
            <pc:docMk/>
            <pc:sldMk cId="398330712" sldId="279"/>
            <ac:picMk id="10" creationId="{CCFB1353-5D57-D8C1-AC87-A6AF9DAD91EA}"/>
          </ac:picMkLst>
        </pc:picChg>
        <pc:picChg chg="add del mod">
          <ac:chgData name="Celine Bower" userId="73ca9937b7bee358" providerId="LiveId" clId="{DD68A112-0900-4C19-9F74-4F7C5A32FFC7}" dt="2023-05-25T17:13:13.435" v="2538" actId="478"/>
          <ac:picMkLst>
            <pc:docMk/>
            <pc:sldMk cId="398330712" sldId="279"/>
            <ac:picMk id="12" creationId="{4407F40B-7A25-42D2-B1C5-6C60CB059D83}"/>
          </ac:picMkLst>
        </pc:picChg>
        <pc:picChg chg="add del mod">
          <ac:chgData name="Celine Bower" userId="73ca9937b7bee358" providerId="LiveId" clId="{DD68A112-0900-4C19-9F74-4F7C5A32FFC7}" dt="2023-05-25T17:11:26.746" v="2530" actId="21"/>
          <ac:picMkLst>
            <pc:docMk/>
            <pc:sldMk cId="398330712" sldId="279"/>
            <ac:picMk id="14" creationId="{0EEDBECF-33C0-3333-2B41-88FB8A1D8F27}"/>
          </ac:picMkLst>
        </pc:picChg>
        <pc:picChg chg="add mod">
          <ac:chgData name="Celine Bower" userId="73ca9937b7bee358" providerId="LiveId" clId="{DD68A112-0900-4C19-9F74-4F7C5A32FFC7}" dt="2023-05-25T17:13:39.479" v="2548" actId="1076"/>
          <ac:picMkLst>
            <pc:docMk/>
            <pc:sldMk cId="398330712" sldId="279"/>
            <ac:picMk id="16" creationId="{74A9F338-2B97-53A9-83B8-02142D6B9F28}"/>
          </ac:picMkLst>
        </pc:picChg>
        <pc:picChg chg="add mod">
          <ac:chgData name="Celine Bower" userId="73ca9937b7bee358" providerId="LiveId" clId="{DD68A112-0900-4C19-9F74-4F7C5A32FFC7}" dt="2023-05-25T17:13:38.039" v="2547" actId="1076"/>
          <ac:picMkLst>
            <pc:docMk/>
            <pc:sldMk cId="398330712" sldId="279"/>
            <ac:picMk id="17" creationId="{6FB5E5DA-BC5D-952A-E1D4-9225A6743B8C}"/>
          </ac:picMkLst>
        </pc:picChg>
        <pc:picChg chg="add mod">
          <ac:chgData name="Celine Bower" userId="73ca9937b7bee358" providerId="LiveId" clId="{DD68A112-0900-4C19-9F74-4F7C5A32FFC7}" dt="2023-05-25T17:13:33.824" v="2545" actId="1076"/>
          <ac:picMkLst>
            <pc:docMk/>
            <pc:sldMk cId="398330712" sldId="279"/>
            <ac:picMk id="18" creationId="{3CEF2896-0872-6FF1-C6AE-64D4A52E146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Loyal customers keep the business successful 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Location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#1 India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Top performing movies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Top performing genres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Sports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Thrillers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Lifetime customers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Worst performers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66CA0B6-95FF-3A46-BF54-8E3C5843F883}">
      <dgm:prSet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Sci-Fi</a:t>
          </a:r>
        </a:p>
      </dgm:t>
    </dgm:pt>
    <dgm:pt modelId="{C117508E-3024-E449-BAAE-1987AA32AD71}" type="parTrans" cxnId="{C499AF16-4A28-D448-9A77-B8BAAF4098DA}">
      <dgm:prSet/>
      <dgm:spPr/>
      <dgm:t>
        <a:bodyPr/>
        <a:lstStyle/>
        <a:p>
          <a:endParaRPr lang="en-US"/>
        </a:p>
      </dgm:t>
    </dgm:pt>
    <dgm:pt modelId="{0B3040D4-47C6-DA43-932A-AD2F185F5C5E}" type="sibTrans" cxnId="{C499AF16-4A28-D448-9A77-B8BAAF4098DA}">
      <dgm:prSet/>
      <dgm:spPr/>
      <dgm:t>
        <a:bodyPr/>
        <a:lstStyle/>
        <a:p>
          <a:endParaRPr lang="en-US"/>
        </a:p>
      </dgm:t>
    </dgm:pt>
    <dgm:pt modelId="{D57BF2E3-341D-4EA3-B9B3-E36B38E9BD85}">
      <dgm:prSet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Animation</a:t>
          </a:r>
        </a:p>
      </dgm:t>
    </dgm:pt>
    <dgm:pt modelId="{47910DA1-3E44-44AA-9892-2D6AF314D79E}" type="parTrans" cxnId="{13F9C39D-A5AA-45FC-BE1F-52CA6E309D27}">
      <dgm:prSet/>
      <dgm:spPr/>
      <dgm:t>
        <a:bodyPr/>
        <a:lstStyle/>
        <a:p>
          <a:endParaRPr lang="en-US"/>
        </a:p>
      </dgm:t>
    </dgm:pt>
    <dgm:pt modelId="{3930BE98-027F-4985-A5B2-A159A8D002D2}" type="sibTrans" cxnId="{13F9C39D-A5AA-45FC-BE1F-52CA6E309D27}">
      <dgm:prSet/>
      <dgm:spPr/>
      <dgm:t>
        <a:bodyPr/>
        <a:lstStyle/>
        <a:p>
          <a:endParaRPr lang="en-US"/>
        </a:p>
      </dgm:t>
    </dgm:pt>
    <dgm:pt modelId="{50418D2B-9486-42DE-AFDD-1D31420040F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Telegraph Voyage</a:t>
          </a: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3220640-65BB-4B7C-ABCE-970B04677D3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Zorro Ark</a:t>
          </a:r>
        </a:p>
      </dgm:t>
    </dgm:pt>
    <dgm:pt modelId="{9CF96824-CDD6-41D4-8F14-9668583E7D8A}" type="parTrans" cxnId="{4B341105-4D1B-4785-B737-77F951ED7895}">
      <dgm:prSet/>
      <dgm:spPr/>
      <dgm:t>
        <a:bodyPr/>
        <a:lstStyle/>
        <a:p>
          <a:endParaRPr lang="en-US"/>
        </a:p>
      </dgm:t>
    </dgm:pt>
    <dgm:pt modelId="{DCF613CB-F415-453A-9B58-5705746CFE51}" type="sibTrans" cxnId="{4B341105-4D1B-4785-B737-77F951ED7895}">
      <dgm:prSet/>
      <dgm:spPr/>
      <dgm:t>
        <a:bodyPr/>
        <a:lstStyle/>
        <a:p>
          <a:endParaRPr lang="en-US"/>
        </a:p>
      </dgm:t>
    </dgm:pt>
    <dgm:pt modelId="{F7900D56-B21C-4F13-A287-A44EB6FE51C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Wife Turn</a:t>
          </a:r>
        </a:p>
      </dgm:t>
    </dgm:pt>
    <dgm:pt modelId="{40687020-7BC0-48B0-9A32-75F166849BA3}" type="parTrans" cxnId="{0C271E2C-41B7-4A85-94C0-D8F0C1B02465}">
      <dgm:prSet/>
      <dgm:spPr/>
      <dgm:t>
        <a:bodyPr/>
        <a:lstStyle/>
        <a:p>
          <a:endParaRPr lang="en-US"/>
        </a:p>
      </dgm:t>
    </dgm:pt>
    <dgm:pt modelId="{F2F108B6-47B2-42F6-8E4A-1404D844FB9B}" type="sibTrans" cxnId="{0C271E2C-41B7-4A85-94C0-D8F0C1B02465}">
      <dgm:prSet/>
      <dgm:spPr/>
      <dgm:t>
        <a:bodyPr/>
        <a:lstStyle/>
        <a:p>
          <a:endParaRPr lang="en-US"/>
        </a:p>
      </dgm:t>
    </dgm:pt>
    <dgm:pt modelId="{B940DD1D-A251-4520-B294-1490536EFCA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98E85F79-9A7C-40E3-9E69-94DD8EA0D057}" type="parTrans" cxnId="{A6A5F6DA-6D8C-417B-ACC5-78BA603FEB65}">
      <dgm:prSet/>
      <dgm:spPr/>
      <dgm:t>
        <a:bodyPr/>
        <a:lstStyle/>
        <a:p>
          <a:endParaRPr lang="en-US"/>
        </a:p>
      </dgm:t>
    </dgm:pt>
    <dgm:pt modelId="{3E9DE7C9-8E29-412A-98A4-080087F1F129}" type="sibTrans" cxnId="{A6A5F6DA-6D8C-417B-ACC5-78BA603FEB65}">
      <dgm:prSet/>
      <dgm:spPr/>
      <dgm:t>
        <a:bodyPr/>
        <a:lstStyle/>
        <a:p>
          <a:endParaRPr lang="en-US"/>
        </a:p>
      </dgm:t>
    </dgm:pt>
    <dgm:pt modelId="{2E75E2EA-CD68-495A-9B56-40D54C53E70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#2 China</a:t>
          </a:r>
        </a:p>
      </dgm:t>
    </dgm:pt>
    <dgm:pt modelId="{71909103-B3E1-455B-BA58-5FFD635D7EEB}" type="parTrans" cxnId="{0F44F977-BFC8-4AB2-944B-4DA8A209323B}">
      <dgm:prSet/>
      <dgm:spPr/>
      <dgm:t>
        <a:bodyPr/>
        <a:lstStyle/>
        <a:p>
          <a:endParaRPr lang="en-US"/>
        </a:p>
      </dgm:t>
    </dgm:pt>
    <dgm:pt modelId="{9ED059E7-D6D8-4183-9EFD-46157F6253E2}" type="sibTrans" cxnId="{0F44F977-BFC8-4AB2-944B-4DA8A209323B}">
      <dgm:prSet/>
      <dgm:spPr/>
      <dgm:t>
        <a:bodyPr/>
        <a:lstStyle/>
        <a:p>
          <a:endParaRPr lang="en-US"/>
        </a:p>
      </dgm:t>
    </dgm:pt>
    <dgm:pt modelId="{E53B608D-E378-4FB5-883E-B85CE6B203E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#3 United States</a:t>
          </a:r>
        </a:p>
      </dgm:t>
    </dgm:pt>
    <dgm:pt modelId="{AA96B692-62AF-4E5B-A6F6-199B9A449A8D}" type="parTrans" cxnId="{561F803A-DE03-4071-AA26-816420F7E906}">
      <dgm:prSet/>
      <dgm:spPr/>
      <dgm:t>
        <a:bodyPr/>
        <a:lstStyle/>
        <a:p>
          <a:endParaRPr lang="en-US"/>
        </a:p>
      </dgm:t>
    </dgm:pt>
    <dgm:pt modelId="{7C047BEA-20A8-4EC5-92F3-B9276C7E7EA2}" type="sibTrans" cxnId="{561F803A-DE03-4071-AA26-816420F7E906}">
      <dgm:prSet/>
      <dgm:spPr/>
      <dgm:t>
        <a:bodyPr/>
        <a:lstStyle/>
        <a:p>
          <a:endParaRPr lang="en-US"/>
        </a:p>
      </dgm:t>
    </dgm:pt>
    <dgm:pt modelId="{9370E359-3FFD-48DD-B9CF-EC9D409CF46A}">
      <dgm:prSet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41 Countries with 1 customer only</a:t>
          </a:r>
        </a:p>
      </dgm:t>
    </dgm:pt>
    <dgm:pt modelId="{E2DB319B-6BB1-407E-9279-C5A6AA6688BD}" type="parTrans" cxnId="{ECEFCD69-A853-4DF0-BE08-633B3DDF7138}">
      <dgm:prSet/>
      <dgm:spPr/>
      <dgm:t>
        <a:bodyPr/>
        <a:lstStyle/>
        <a:p>
          <a:endParaRPr lang="en-US"/>
        </a:p>
      </dgm:t>
    </dgm:pt>
    <dgm:pt modelId="{9DF3132D-BB46-42F7-BFF8-844371D1826B}" type="sibTrans" cxnId="{ECEFCD69-A853-4DF0-BE08-633B3DDF7138}">
      <dgm:prSet/>
      <dgm:spPr/>
      <dgm:t>
        <a:bodyPr/>
        <a:lstStyle/>
        <a:p>
          <a:endParaRPr lang="en-US"/>
        </a:p>
      </dgm:t>
    </dgm:pt>
    <dgm:pt modelId="{5A8FD4B2-E31F-4DDA-9339-DB24E5ACFFB6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3BB25D89-8CDE-4EC9-8493-6224CA008B91}" type="parTrans" cxnId="{A73113E5-ABCE-4C8D-80D0-0FC14E8CFC81}">
      <dgm:prSet/>
      <dgm:spPr/>
      <dgm:t>
        <a:bodyPr/>
        <a:lstStyle/>
        <a:p>
          <a:endParaRPr lang="en-US"/>
        </a:p>
      </dgm:t>
    </dgm:pt>
    <dgm:pt modelId="{3BCE32C9-1BF5-4E13-BFAB-57BFAE11B1E9}" type="sibTrans" cxnId="{A73113E5-ABCE-4C8D-80D0-0FC14E8CFC81}">
      <dgm:prSet/>
      <dgm:spPr/>
      <dgm:t>
        <a:bodyPr/>
        <a:lstStyle/>
        <a:p>
          <a:endParaRPr lang="en-US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31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187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498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316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316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4B341105-4D1B-4785-B737-77F951ED7895}" srcId="{B1AFA1AF-0FF8-45B3-A6D0-0E255A2F637D}" destId="{03220640-65BB-4B7C-ABCE-970B04677D38}" srcOrd="1" destOrd="0" parTransId="{9CF96824-CDD6-41D4-8F14-9668583E7D8A}" sibTransId="{DCF613CB-F415-453A-9B58-5705746CFE51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11C0C80D-28C4-4642-96BB-57478D3FF724}" type="presOf" srcId="{2E75E2EA-CD68-495A-9B56-40D54C53E709}" destId="{8F8B275D-8553-0846-A316-484B7B291C97}" srcOrd="0" destOrd="3" presId="urn:microsoft.com/office/officeart/2005/8/layout/hList7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AC89261A-6221-45DF-BDCF-491EC29D699F}" type="presOf" srcId="{2E75E2EA-CD68-495A-9B56-40D54C53E709}" destId="{7DA281F5-0265-2048-A63A-727E19796F79}" srcOrd="1" destOrd="3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C271E2C-41B7-4A85-94C0-D8F0C1B02465}" srcId="{B1AFA1AF-0FF8-45B3-A6D0-0E255A2F637D}" destId="{F7900D56-B21C-4F13-A287-A44EB6FE51C1}" srcOrd="2" destOrd="0" parTransId="{40687020-7BC0-48B0-9A32-75F166849BA3}" sibTransId="{F2F108B6-47B2-42F6-8E4A-1404D844FB9B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561F803A-DE03-4071-AA26-816420F7E906}" srcId="{73D947E0-108F-4D20-A71E-3CF329F97212}" destId="{E53B608D-E378-4FB5-883E-B85CE6B203E0}" srcOrd="3" destOrd="0" parTransId="{AA96B692-62AF-4E5B-A6F6-199B9A449A8D}" sibTransId="{7C047BEA-20A8-4EC5-92F3-B9276C7E7EA2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51D1493C-10AD-48D2-8D56-AD1148CA0676}" type="presOf" srcId="{D57BF2E3-341D-4EA3-B9B3-E36B38E9BD85}" destId="{434ABADC-97F5-A547-823D-7594A86D79D3}" srcOrd="0" destOrd="3" presId="urn:microsoft.com/office/officeart/2005/8/layout/hList7"/>
    <dgm:cxn modelId="{1B0BE240-85DA-4620-90C2-8ADF044CBC8A}" type="presOf" srcId="{E53B608D-E378-4FB5-883E-B85CE6B203E0}" destId="{7DA281F5-0265-2048-A63A-727E19796F79}" srcOrd="1" destOrd="4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DA0E661-2DDD-4445-8238-EC74B3FC33AF}" type="presOf" srcId="{03220640-65BB-4B7C-ABCE-970B04677D38}" destId="{BA2077AD-A827-784F-87A6-E8E29A836D84}" srcOrd="1" destOrd="2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ECEFCD69-A853-4DF0-BE08-633B3DDF7138}" srcId="{4F85505A-81B6-4FDA-A144-900B71DAD946}" destId="{9370E359-3FFD-48DD-B9CF-EC9D409CF46A}" srcOrd="1" destOrd="0" parTransId="{E2DB319B-6BB1-407E-9279-C5A6AA6688BD}" sibTransId="{9DF3132D-BB46-42F7-BFF8-844371D1826B}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F44F977-BFC8-4AB2-944B-4DA8A209323B}" srcId="{73D947E0-108F-4D20-A71E-3CF329F97212}" destId="{2E75E2EA-CD68-495A-9B56-40D54C53E709}" srcOrd="2" destOrd="0" parTransId="{71909103-B3E1-455B-BA58-5FFD635D7EEB}" sibTransId="{9ED059E7-D6D8-4183-9EFD-46157F6253E2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073E0199-9A8E-4327-81D8-00B21DA55E05}" type="presOf" srcId="{9370E359-3FFD-48DD-B9CF-EC9D409CF46A}" destId="{9312E8E2-BBD1-104A-9F74-B0103AF69816}" srcOrd="1" destOrd="2" presId="urn:microsoft.com/office/officeart/2005/8/layout/hList7"/>
    <dgm:cxn modelId="{13F9C39D-A5AA-45FC-BE1F-52CA6E309D27}" srcId="{E9682B4F-0217-4B50-923E-C104AA24290F}" destId="{D57BF2E3-341D-4EA3-B9B3-E36B38E9BD85}" srcOrd="2" destOrd="0" parTransId="{47910DA1-3E44-44AA-9892-2D6AF314D79E}" sibTransId="{3930BE98-027F-4985-A5B2-A159A8D002D2}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B0BBABA1-99A9-4485-B99D-178E2A4AB468}" type="presOf" srcId="{B940DD1D-A251-4520-B294-1490536EFCAF}" destId="{BA2077AD-A827-784F-87A6-E8E29A836D84}" srcOrd="1" destOrd="4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2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1A6A72C0-A548-4A87-BCE4-18911CDE72AC}" type="presOf" srcId="{F7900D56-B21C-4F13-A287-A44EB6FE51C1}" destId="{4DFF6703-D32F-9E47-96B8-A304C47CCB78}" srcOrd="0" destOrd="3" presId="urn:microsoft.com/office/officeart/2005/8/layout/hList7"/>
    <dgm:cxn modelId="{F1EFB5C2-89D8-4F2C-BBC4-B774EE44F19D}" type="presOf" srcId="{5A8FD4B2-E31F-4DDA-9339-DB24E5ACFFB6}" destId="{8F8B275D-8553-0846-A316-484B7B291C97}" srcOrd="0" destOrd="1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1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2" presId="urn:microsoft.com/office/officeart/2005/8/layout/hList7"/>
    <dgm:cxn modelId="{F2D384D6-9239-475C-9087-05401D613567}" type="presOf" srcId="{B940DD1D-A251-4520-B294-1490536EFCAF}" destId="{4DFF6703-D32F-9E47-96B8-A304C47CCB78}" srcOrd="0" destOrd="4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A6A5F6DA-6D8C-417B-ACC5-78BA603FEB65}" srcId="{B1AFA1AF-0FF8-45B3-A6D0-0E255A2F637D}" destId="{B940DD1D-A251-4520-B294-1490536EFCAF}" srcOrd="3" destOrd="0" parTransId="{98E85F79-9A7C-40E3-9E69-94DD8EA0D057}" sibTransId="{3E9DE7C9-8E29-412A-98A4-080087F1F129}"/>
    <dgm:cxn modelId="{69C73BDF-E680-4F32-BC4A-CECE9D621875}" type="presOf" srcId="{E53B608D-E378-4FB5-883E-B85CE6B203E0}" destId="{8F8B275D-8553-0846-A316-484B7B291C97}" srcOrd="0" destOrd="4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A73113E5-ABCE-4C8D-80D0-0FC14E8CFC81}" srcId="{73D947E0-108F-4D20-A71E-3CF329F97212}" destId="{5A8FD4B2-E31F-4DDA-9339-DB24E5ACFFB6}" srcOrd="0" destOrd="0" parTransId="{3BB25D89-8CDE-4EC9-8493-6224CA008B91}" sibTransId="{3BCE32C9-1BF5-4E13-BFAB-57BFAE11B1E9}"/>
    <dgm:cxn modelId="{4E2B64E5-4046-4B3A-9CF1-181A5FF02E89}" type="presOf" srcId="{F7900D56-B21C-4F13-A287-A44EB6FE51C1}" destId="{BA2077AD-A827-784F-87A6-E8E29A836D84}" srcOrd="1" destOrd="3" presId="urn:microsoft.com/office/officeart/2005/8/layout/hList7"/>
    <dgm:cxn modelId="{8380FEE8-55D5-447E-A1D5-E16474292445}" type="presOf" srcId="{9370E359-3FFD-48DD-B9CF-EC9D409CF46A}" destId="{028C9BA8-C3B3-F947-915F-EE2FD2FCA9A5}" srcOrd="0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B531D7F5-74FC-46AD-B942-AEBC9A06F0ED}" type="presOf" srcId="{03220640-65BB-4B7C-ABCE-970B04677D38}" destId="{4DFF6703-D32F-9E47-96B8-A304C47CCB78}" srcOrd="0" destOrd="2" presId="urn:microsoft.com/office/officeart/2005/8/layout/hList7"/>
    <dgm:cxn modelId="{C7367EF6-80E1-4FC0-8DB4-4B2000F70E43}" type="presOf" srcId="{D57BF2E3-341D-4EA3-B9B3-E36B38E9BD85}" destId="{BC636E4B-34B9-8543-A308-00E0D1B0D2F9}" srcOrd="1" destOrd="3" presId="urn:microsoft.com/office/officeart/2005/8/layout/hList7"/>
    <dgm:cxn modelId="{681B97F7-42CF-485E-A9AC-0027D7D43747}" type="presOf" srcId="{5A8FD4B2-E31F-4DDA-9339-DB24E5ACFFB6}" destId="{7DA281F5-0265-2048-A63A-727E19796F79}" srcOrd="1" destOrd="1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5980" y="0"/>
          <a:ext cx="1892456" cy="394087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Location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#1 India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#2 China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#3 United States</a:t>
          </a:r>
        </a:p>
      </dsp:txBody>
      <dsp:txXfrm>
        <a:off x="598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52768" y="0"/>
          <a:ext cx="1892456" cy="394087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Top performing movies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Telegraph Voyage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Zorro Ark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Wife Turn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195276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7883" y="0"/>
          <a:ext cx="1892456" cy="394087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Top performing genres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Sports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Sci-Fi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Animation</a:t>
          </a:r>
        </a:p>
      </dsp:txBody>
      <dsp:txXfrm>
        <a:off x="390788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53669" y="0"/>
          <a:ext cx="1892456" cy="394087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Worst performers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Thrillers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41 Countries with 1 customer only</a:t>
          </a:r>
        </a:p>
      </dsp:txBody>
      <dsp:txXfrm>
        <a:off x="585366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Lifetime customers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Loyal customers keep the business successful 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887896"/>
            <a:ext cx="7096933" cy="2622067"/>
          </a:xfrm>
        </p:spPr>
        <p:txBody>
          <a:bodyPr/>
          <a:lstStyle/>
          <a:p>
            <a:r>
              <a:rPr lang="en-US" dirty="0"/>
              <a:t>ROCKBUSTER STEALTH </a:t>
            </a:r>
            <a:br>
              <a:rPr lang="en-US" dirty="0"/>
            </a:br>
            <a:r>
              <a:rPr lang="en-US" dirty="0"/>
              <a:t>BUSINESS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Celine Bower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D80F-F0A7-F7C1-6320-3E2C6E86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PERFORMERS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6150-A327-F579-5FCA-2C12C796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– THRILLER 		Made $47.89 compared to top 					performer SPORTS at $4’892.19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 of 108 countries 		41  Countries have only 1 						customer each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E318-AC6B-F45A-09C0-B1CFA51C4A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C710-CA59-C594-A589-D4CAADA6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035A-6874-7076-B89A-5E7E657D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1C5308-C46A-94AF-05C2-606BC3D5B60B}"/>
              </a:ext>
            </a:extLst>
          </p:cNvPr>
          <p:cNvSpPr/>
          <p:nvPr/>
        </p:nvSpPr>
        <p:spPr>
          <a:xfrm flipV="1">
            <a:off x="4814430" y="2090962"/>
            <a:ext cx="662151" cy="5175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700148-8652-B4B5-C84B-8B7AE1539840}"/>
              </a:ext>
            </a:extLst>
          </p:cNvPr>
          <p:cNvSpPr/>
          <p:nvPr/>
        </p:nvSpPr>
        <p:spPr>
          <a:xfrm flipV="1">
            <a:off x="4814431" y="3990676"/>
            <a:ext cx="662151" cy="5175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ROOM FOR GROWTH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03220322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35170" y="2005689"/>
            <a:ext cx="4942935" cy="522514"/>
          </a:xfrm>
        </p:spPr>
        <p:txBody>
          <a:bodyPr/>
          <a:lstStyle/>
          <a:p>
            <a:r>
              <a:rPr lang="en-US" dirty="0"/>
              <a:t>Focus on high-performing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564202"/>
            <a:ext cx="4663440" cy="10948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India</a:t>
            </a:r>
          </a:p>
          <a:p>
            <a:r>
              <a:rPr lang="en-US" dirty="0"/>
              <a:t>China</a:t>
            </a:r>
          </a:p>
          <a:p>
            <a:r>
              <a:rPr lang="en-US" dirty="0"/>
              <a:t>United States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987782"/>
            <a:ext cx="4663440" cy="522514"/>
          </a:xfrm>
        </p:spPr>
        <p:txBody>
          <a:bodyPr/>
          <a:lstStyle/>
          <a:p>
            <a:r>
              <a:rPr lang="en-US" dirty="0"/>
              <a:t>Customer loyalty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3623094"/>
            <a:ext cx="4663440" cy="1552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Incentives on high-value customers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76EDC-876A-E291-3A08-ACBC313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6" y="834611"/>
            <a:ext cx="914479" cy="91447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4DB3615-DF5E-033B-CF88-29CC2788949A}"/>
              </a:ext>
            </a:extLst>
          </p:cNvPr>
          <p:cNvSpPr txBox="1">
            <a:spLocks/>
          </p:cNvSpPr>
          <p:nvPr/>
        </p:nvSpPr>
        <p:spPr>
          <a:xfrm>
            <a:off x="1012217" y="4030103"/>
            <a:ext cx="4942935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popular genres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DF62415-A84D-5ECC-798C-B897ACACA912}"/>
              </a:ext>
            </a:extLst>
          </p:cNvPr>
          <p:cNvSpPr txBox="1">
            <a:spLocks/>
          </p:cNvSpPr>
          <p:nvPr/>
        </p:nvSpPr>
        <p:spPr>
          <a:xfrm>
            <a:off x="1174917" y="4626916"/>
            <a:ext cx="4663440" cy="1239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Sports</a:t>
            </a:r>
          </a:p>
          <a:p>
            <a:r>
              <a:rPr lang="en-US" dirty="0"/>
              <a:t>Sci-Fi</a:t>
            </a:r>
          </a:p>
          <a:p>
            <a:r>
              <a:rPr lang="en-US" dirty="0"/>
              <a:t>Animation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Rockbuster’s</a:t>
            </a:r>
            <a:r>
              <a:rPr lang="en-US" dirty="0"/>
              <a:t> willingness to tap into the digital market will be challenging when competing against bigger companies. However, knowing where to focus the rollout will be critical and can in the long-run increase sales and establish a digital market.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Celine Bower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BUSINESS ANALYSIS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535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currently happening within the company?</a:t>
            </a:r>
          </a:p>
          <a:p>
            <a:r>
              <a:rPr lang="en-US" dirty="0"/>
              <a:t>Where are our best customers located?</a:t>
            </a:r>
          </a:p>
          <a:p>
            <a:r>
              <a:rPr lang="en-US" dirty="0"/>
              <a:t>What are the best-selling movies and genres?</a:t>
            </a:r>
          </a:p>
          <a:p>
            <a:r>
              <a:rPr lang="en-US" dirty="0"/>
              <a:t>How can the company grow for the next fiscal year?</a:t>
            </a:r>
          </a:p>
          <a:p>
            <a:r>
              <a:rPr lang="en-US" dirty="0"/>
              <a:t>What are the biggest takeaways?</a:t>
            </a:r>
          </a:p>
          <a:p>
            <a:r>
              <a:rPr lang="en-US" dirty="0"/>
              <a:t>What are some recommendations from the finding?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Rockbuster</a:t>
            </a:r>
            <a:r>
              <a:rPr lang="en-US" dirty="0"/>
              <a:t> is a film rental company that used to have stores all around the world. Due to the overwhelming online competition, </a:t>
            </a:r>
            <a:r>
              <a:rPr lang="en-US" dirty="0" err="1"/>
              <a:t>Rockbuster</a:t>
            </a:r>
            <a:r>
              <a:rPr lang="en-US" dirty="0"/>
              <a:t> is planning to make a move to online film rentals. </a:t>
            </a:r>
          </a:p>
          <a:p>
            <a:r>
              <a:rPr lang="en-US" dirty="0"/>
              <a:t>The goal of this presentation is to support business strategists with insights from data analysis and provide recommendations to be successful in the digital market.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36" y="835114"/>
            <a:ext cx="7553812" cy="1252479"/>
          </a:xfrm>
        </p:spPr>
        <p:txBody>
          <a:bodyPr/>
          <a:lstStyle/>
          <a:p>
            <a:r>
              <a:rPr lang="en-US" sz="5400" dirty="0"/>
              <a:t>COMPANY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682" y="2471782"/>
            <a:ext cx="6708424" cy="36748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Total film titles: 1000</a:t>
            </a:r>
          </a:p>
          <a:p>
            <a:r>
              <a:rPr lang="en-US" dirty="0"/>
              <a:t>Total categories/genres: 20</a:t>
            </a:r>
          </a:p>
          <a:p>
            <a:r>
              <a:rPr lang="en-US" dirty="0"/>
              <a:t>Total customers: 599</a:t>
            </a:r>
          </a:p>
          <a:p>
            <a:r>
              <a:rPr lang="en-US" dirty="0"/>
              <a:t>Average rental duration: 5 days</a:t>
            </a:r>
          </a:p>
          <a:p>
            <a:r>
              <a:rPr lang="en-US" dirty="0"/>
              <a:t>Average payment amount: $4.20</a:t>
            </a:r>
          </a:p>
          <a:p>
            <a:r>
              <a:rPr lang="en-US" dirty="0"/>
              <a:t>Average film replacement cost: $19.98</a:t>
            </a:r>
          </a:p>
          <a:p>
            <a:r>
              <a:rPr lang="en-US" dirty="0"/>
              <a:t>Average film rental rate amount: $2.98</a:t>
            </a:r>
          </a:p>
          <a:p>
            <a:r>
              <a:rPr lang="en-US" dirty="0"/>
              <a:t>Total payment amount: $61,312.04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0F92-D747-7228-210B-99C48ED8C7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23E3-A2F9-64CF-747A-52DC768D8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1BC7-0F93-3E49-E4F5-E81F961D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A05C93-F835-FD8E-58B6-29E073D1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597610" cy="852577"/>
          </a:xfrm>
        </p:spPr>
        <p:txBody>
          <a:bodyPr/>
          <a:lstStyle/>
          <a:p>
            <a:r>
              <a:rPr lang="en-US" dirty="0"/>
              <a:t>CUSTOMER BASE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901DC5-E91E-7354-3367-3C1A7434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890" y="3579546"/>
            <a:ext cx="1505160" cy="69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41DA48-F8F3-265D-9033-35378653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9" y="1360382"/>
            <a:ext cx="9132414" cy="49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70" y="381000"/>
            <a:ext cx="9779183" cy="1325563"/>
          </a:xfrm>
        </p:spPr>
        <p:txBody>
          <a:bodyPr/>
          <a:lstStyle/>
          <a:p>
            <a:r>
              <a:rPr lang="en-US" dirty="0"/>
              <a:t>CUSTOMERS BY COUNTRY – TOP 10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1ADBFB-D657-F474-8966-F3E1470D6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39"/>
          <a:stretch/>
        </p:blipFill>
        <p:spPr>
          <a:xfrm>
            <a:off x="2082018" y="1706562"/>
            <a:ext cx="7737652" cy="461848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4C4A73-D260-34DF-5393-79C8A2FA0A71}"/>
              </a:ext>
            </a:extLst>
          </p:cNvPr>
          <p:cNvSpPr txBox="1"/>
          <p:nvPr/>
        </p:nvSpPr>
        <p:spPr>
          <a:xfrm rot="16200000">
            <a:off x="8123584" y="4889827"/>
            <a:ext cx="188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Indonesia</a:t>
            </a:r>
          </a:p>
          <a:p>
            <a:pPr algn="ctr"/>
            <a:r>
              <a:rPr lang="en-US" sz="1400" dirty="0"/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239EFF8F-921A-8E00-4F86-BC1A4349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100" y="1458925"/>
            <a:ext cx="7256375" cy="49096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B4B59-45D8-0ED7-396F-8B3A9A74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44474"/>
          </a:xfrm>
        </p:spPr>
        <p:txBody>
          <a:bodyPr/>
          <a:lstStyle/>
          <a:p>
            <a:r>
              <a:rPr lang="en-US" dirty="0"/>
              <a:t>TOP PERFORMING GENRES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A9EE-0185-2851-3583-CC0B180518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E80C-BAAA-534B-B3E4-5FDCEC574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6DCC-9320-573A-73EF-64D99F20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24DB2-CF54-EF8B-937E-DAEA46C62202}"/>
              </a:ext>
            </a:extLst>
          </p:cNvPr>
          <p:cNvSpPr txBox="1"/>
          <p:nvPr/>
        </p:nvSpPr>
        <p:spPr>
          <a:xfrm rot="16200000">
            <a:off x="2975632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Sci-Fi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4F049-58F7-4E1E-4C70-178839F3BA42}"/>
              </a:ext>
            </a:extLst>
          </p:cNvPr>
          <p:cNvSpPr txBox="1"/>
          <p:nvPr/>
        </p:nvSpPr>
        <p:spPr>
          <a:xfrm rot="16200000">
            <a:off x="2273413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241E-B399-2362-6685-0D3D96CACD9C}"/>
              </a:ext>
            </a:extLst>
          </p:cNvPr>
          <p:cNvSpPr txBox="1"/>
          <p:nvPr/>
        </p:nvSpPr>
        <p:spPr>
          <a:xfrm rot="16200000">
            <a:off x="4294951" y="4761702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Drama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8A443-B40B-709A-E4AC-610FDB4A7A71}"/>
              </a:ext>
            </a:extLst>
          </p:cNvPr>
          <p:cNvSpPr txBox="1"/>
          <p:nvPr/>
        </p:nvSpPr>
        <p:spPr>
          <a:xfrm rot="16200000">
            <a:off x="3595436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1B6FA-C752-5C57-B141-285DEB526508}"/>
              </a:ext>
            </a:extLst>
          </p:cNvPr>
          <p:cNvSpPr txBox="1"/>
          <p:nvPr/>
        </p:nvSpPr>
        <p:spPr>
          <a:xfrm rot="16200000">
            <a:off x="7538656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67DCC-C3FE-2297-6752-99EB005543D3}"/>
              </a:ext>
            </a:extLst>
          </p:cNvPr>
          <p:cNvSpPr txBox="1"/>
          <p:nvPr/>
        </p:nvSpPr>
        <p:spPr>
          <a:xfrm rot="16200000">
            <a:off x="8184749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	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2C5F9-6C6D-3D95-6105-ECD5326084FE}"/>
              </a:ext>
            </a:extLst>
          </p:cNvPr>
          <p:cNvSpPr txBox="1"/>
          <p:nvPr/>
        </p:nvSpPr>
        <p:spPr>
          <a:xfrm rot="16200000">
            <a:off x="6239850" y="4761700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1A3D8-582B-DCDE-4D08-5EA32E653858}"/>
              </a:ext>
            </a:extLst>
          </p:cNvPr>
          <p:cNvSpPr txBox="1"/>
          <p:nvPr/>
        </p:nvSpPr>
        <p:spPr>
          <a:xfrm rot="16200000">
            <a:off x="6842599" y="4761699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CA991-2A41-D1B5-9D64-F7C95A6A917B}"/>
              </a:ext>
            </a:extLst>
          </p:cNvPr>
          <p:cNvSpPr txBox="1"/>
          <p:nvPr/>
        </p:nvSpPr>
        <p:spPr>
          <a:xfrm rot="16200000">
            <a:off x="5594481" y="476170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9E0E7-751B-972A-136C-20331DD2D5DF}"/>
              </a:ext>
            </a:extLst>
          </p:cNvPr>
          <p:cNvSpPr txBox="1"/>
          <p:nvPr/>
        </p:nvSpPr>
        <p:spPr>
          <a:xfrm rot="16200000">
            <a:off x="4937217" y="4761702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Comedy </a:t>
            </a:r>
          </a:p>
        </p:txBody>
      </p:sp>
    </p:spTree>
    <p:extLst>
      <p:ext uri="{BB962C8B-B14F-4D97-AF65-F5344CB8AC3E}">
        <p14:creationId xmlns:p14="http://schemas.microsoft.com/office/powerpoint/2010/main" val="124428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2BB01D-5D13-E15A-0219-C8E1DAB1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957" y="1736035"/>
            <a:ext cx="5572290" cy="4490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93017"/>
          </a:xfrm>
        </p:spPr>
        <p:txBody>
          <a:bodyPr/>
          <a:lstStyle/>
          <a:p>
            <a:r>
              <a:rPr lang="en-US" dirty="0"/>
              <a:t>BEST SELLING MOVIES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580A5-883C-93B4-38DE-7017C1AE52A1}"/>
              </a:ext>
            </a:extLst>
          </p:cNvPr>
          <p:cNvSpPr txBox="1"/>
          <p:nvPr/>
        </p:nvSpPr>
        <p:spPr>
          <a:xfrm>
            <a:off x="7674312" y="1905488"/>
            <a:ext cx="11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	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E76FAE-6807-340C-9BD6-3ED975ED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17" y="380999"/>
            <a:ext cx="3842658" cy="1657351"/>
          </a:xfrm>
        </p:spPr>
        <p:txBody>
          <a:bodyPr anchor="b">
            <a:normAutofit/>
          </a:bodyPr>
          <a:lstStyle/>
          <a:p>
            <a:r>
              <a:rPr lang="en-US" dirty="0"/>
              <a:t>MOST LOYAL CUSTOMERS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B1353-5D57-D8C1-AC87-A6AF9DAD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"/>
          <a:stretch/>
        </p:blipFill>
        <p:spPr>
          <a:xfrm>
            <a:off x="4658084" y="380999"/>
            <a:ext cx="5257799" cy="564886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87C2-4192-142B-ABDA-3D38EF9E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0E6E-FA94-E61A-A212-4F98B521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Rockbuster</a:t>
            </a:r>
            <a:r>
              <a:rPr lang="en-US" dirty="0"/>
              <a:t> business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EDF-6155-4AF4-D312-BF072A53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6" name="Graphic 15" descr="Star with solid fill">
            <a:extLst>
              <a:ext uri="{FF2B5EF4-FFF2-40B4-BE49-F238E27FC236}">
                <a16:creationId xmlns:a16="http://schemas.microsoft.com/office/drawing/2014/main" id="{74A9F338-2B97-53A9-83B8-02142D6B9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797" y="4819651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B5E5DA-BC5D-952A-E1D4-9225A6743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382" y="2609490"/>
            <a:ext cx="914479" cy="914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EF2896-0872-6FF1-C6AE-64D4A52E1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726" y="215225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{C41298C7-DFC8-4272-8C04-28B5ABC9FDB2}tf45331398_win32</Template>
  <TotalTime>1361</TotalTime>
  <Words>422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ROCKBUSTER STEALTH  BUSINESS ANALYSIS</vt:lpstr>
      <vt:lpstr>BUSINESS ANALYSIS - AGENDA</vt:lpstr>
      <vt:lpstr>INTRODUCTION</vt:lpstr>
      <vt:lpstr>COMPANY OVERVIEW</vt:lpstr>
      <vt:lpstr>CUSTOMER BASE </vt:lpstr>
      <vt:lpstr>CUSTOMERS BY COUNTRY – TOP 10</vt:lpstr>
      <vt:lpstr>TOP PERFORMING GENRES</vt:lpstr>
      <vt:lpstr>BEST SELLING MOVIES</vt:lpstr>
      <vt:lpstr>MOST LOYAL CUSTOMERS</vt:lpstr>
      <vt:lpstr>WORST PERFORMERS</vt:lpstr>
      <vt:lpstr>ROOM FOR GROWTH</vt:lpstr>
      <vt:lpstr>ACTION PLAN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MOVIE CO.</dc:title>
  <dc:creator>Celine Bower</dc:creator>
  <cp:lastModifiedBy>Celine Bower</cp:lastModifiedBy>
  <cp:revision>1</cp:revision>
  <dcterms:created xsi:type="dcterms:W3CDTF">2023-05-24T21:54:18Z</dcterms:created>
  <dcterms:modified xsi:type="dcterms:W3CDTF">2023-05-25T20:35:45Z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