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Spline Sans"/>
      <p:regular r:id="rId34"/>
      <p:bold r:id="rId35"/>
    </p:embeddedFont>
    <p:embeddedFont>
      <p:font typeface="Anaheim"/>
      <p:regular r:id="rId36"/>
      <p:bold r:id="rId37"/>
    </p:embeddedFont>
    <p:embeddedFont>
      <p:font typeface="Didact Gothic"/>
      <p:regular r:id="rId38"/>
    </p:embeddedFont>
    <p:embeddedFont>
      <p:font typeface="PT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3" roundtripDataSignature="AMtx7mj5pVcptcFKq0uKlQpQ3F6DmGpX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bold.fntdata"/><Relationship Id="rId20" Type="http://schemas.openxmlformats.org/officeDocument/2006/relationships/slide" Target="slides/slide16.xml"/><Relationship Id="rId42" Type="http://schemas.openxmlformats.org/officeDocument/2006/relationships/font" Target="fonts/PTSans-boldItalic.fntdata"/><Relationship Id="rId41" Type="http://schemas.openxmlformats.org/officeDocument/2006/relationships/font" Target="fonts/PTSans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customschemas.google.com/relationships/presentationmetadata" Target="meta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SplineSans-bold.fntdata"/><Relationship Id="rId12" Type="http://schemas.openxmlformats.org/officeDocument/2006/relationships/slide" Target="slides/slide8.xml"/><Relationship Id="rId34" Type="http://schemas.openxmlformats.org/officeDocument/2006/relationships/font" Target="fonts/SplineSans-regular.fntdata"/><Relationship Id="rId15" Type="http://schemas.openxmlformats.org/officeDocument/2006/relationships/slide" Target="slides/slide11.xml"/><Relationship Id="rId37" Type="http://schemas.openxmlformats.org/officeDocument/2006/relationships/font" Target="fonts/Anaheim-bold.fntdata"/><Relationship Id="rId14" Type="http://schemas.openxmlformats.org/officeDocument/2006/relationships/slide" Target="slides/slide10.xml"/><Relationship Id="rId36" Type="http://schemas.openxmlformats.org/officeDocument/2006/relationships/font" Target="fonts/Anaheim-regular.fntdata"/><Relationship Id="rId17" Type="http://schemas.openxmlformats.org/officeDocument/2006/relationships/slide" Target="slides/slide13.xml"/><Relationship Id="rId39" Type="http://schemas.openxmlformats.org/officeDocument/2006/relationships/font" Target="fonts/PTSans-regular.fntdata"/><Relationship Id="rId16" Type="http://schemas.openxmlformats.org/officeDocument/2006/relationships/slide" Target="slides/slide12.xml"/><Relationship Id="rId38" Type="http://schemas.openxmlformats.org/officeDocument/2006/relationships/font" Target="fonts/DidactGothic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3a8deca718_1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33a8deca71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3a8deca718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33a8deca71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3a8deca718_1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33a8deca718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3a8deca718_1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33a8deca71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3a8deca718_1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33a8deca718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3a8deca718_1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33a8deca718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3cdb1ec8e0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33cdb1ec8e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3a8deca718_1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33a8deca718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3aa86e458b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33aa86e45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3aa86e458b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33aa86e458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3cdb1ec8e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33cdb1ec8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3cdb1ec8e0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33cdb1ec8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3cdb1ec8e0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g33cdb1ec8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3cdb1ec8e0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g33cdb1ec8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3cdb1ec8e0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g33cdb1ec8e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3cdb1ec8e0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g33cdb1ec8e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3a8deca718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g33a8deca71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3a8deca718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g33a8deca71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3a8deca718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33a8deca71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3a8deca718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33a8deca71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3a8deca718_1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33a8deca71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15"/>
          <p:cNvGrpSpPr/>
          <p:nvPr/>
        </p:nvGrpSpPr>
        <p:grpSpPr>
          <a:xfrm>
            <a:off x="-1914699" y="-2396091"/>
            <a:ext cx="13208321" cy="9416875"/>
            <a:chOff x="-1914699" y="-2396091"/>
            <a:chExt cx="13208321" cy="9416875"/>
          </a:xfrm>
        </p:grpSpPr>
        <p:pic>
          <p:nvPicPr>
            <p:cNvPr id="11" name="Google Shape;11;p15"/>
            <p:cNvPicPr preferRelativeResize="0"/>
            <p:nvPr/>
          </p:nvPicPr>
          <p:blipFill rotWithShape="1">
            <a:blip r:embed="rId3">
              <a:alphaModFix amt="35000"/>
            </a:blip>
            <a:srcRect b="15232" l="0" r="35730" t="21531"/>
            <a:stretch/>
          </p:blipFill>
          <p:spPr>
            <a:xfrm>
              <a:off x="1839876" y="488499"/>
              <a:ext cx="8422149" cy="5698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800000">
              <a:off x="-1743575" y="-1073070"/>
              <a:ext cx="4668227" cy="305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4211150" y="-968325"/>
              <a:ext cx="6124636" cy="4838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454200" y="2557425"/>
              <a:ext cx="5348623" cy="3499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378425" y="3400175"/>
              <a:ext cx="4416773" cy="2889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4826050" y="-2048650"/>
              <a:ext cx="6124636" cy="48387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15"/>
            <p:cNvSpPr/>
            <p:nvPr/>
          </p:nvSpPr>
          <p:spPr>
            <a:xfrm flipH="1" rot="500098">
              <a:off x="6238013" y="-1637207"/>
              <a:ext cx="4385530" cy="3243516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5"/>
            <p:cNvSpPr/>
            <p:nvPr/>
          </p:nvSpPr>
          <p:spPr>
            <a:xfrm flipH="1" rot="500098">
              <a:off x="6467088" y="-1866282"/>
              <a:ext cx="4385530" cy="3243516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 flipH="1" rot="500098">
              <a:off x="6696163" y="-2095357"/>
              <a:ext cx="4385530" cy="3243516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 flipH="1" rot="10800000">
              <a:off x="-1601249" y="3103524"/>
              <a:ext cx="4383561" cy="3242060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5"/>
            <p:cNvSpPr/>
            <p:nvPr/>
          </p:nvSpPr>
          <p:spPr>
            <a:xfrm flipH="1" rot="10800000">
              <a:off x="-1757974" y="3441124"/>
              <a:ext cx="4383561" cy="3242060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 flipH="1" rot="10800000">
              <a:off x="-1914699" y="3778724"/>
              <a:ext cx="4383561" cy="3242060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15"/>
          <p:cNvSpPr txBox="1"/>
          <p:nvPr>
            <p:ph type="ctrTitle"/>
          </p:nvPr>
        </p:nvSpPr>
        <p:spPr>
          <a:xfrm>
            <a:off x="1396913" y="1431450"/>
            <a:ext cx="6350100" cy="18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" type="subTitle"/>
          </p:nvPr>
        </p:nvSpPr>
        <p:spPr>
          <a:xfrm>
            <a:off x="1396988" y="3236250"/>
            <a:ext cx="6350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5" name="Google Shape;25;p15"/>
          <p:cNvGrpSpPr/>
          <p:nvPr/>
        </p:nvGrpSpPr>
        <p:grpSpPr>
          <a:xfrm>
            <a:off x="265397" y="161080"/>
            <a:ext cx="8591326" cy="4829996"/>
            <a:chOff x="265397" y="161080"/>
            <a:chExt cx="8591326" cy="4829996"/>
          </a:xfrm>
        </p:grpSpPr>
        <p:sp>
          <p:nvSpPr>
            <p:cNvPr id="26" name="Google Shape;26;p15"/>
            <p:cNvSpPr/>
            <p:nvPr/>
          </p:nvSpPr>
          <p:spPr>
            <a:xfrm>
              <a:off x="8712748" y="2073539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8386959" y="1438534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265397" y="1425171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355553" y="1139565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7830679" y="4932827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3567081" y="259575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>
              <a:off x="3331912" y="161080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2141321" y="239175"/>
              <a:ext cx="65668" cy="65668"/>
            </a:xfrm>
            <a:custGeom>
              <a:rect b="b" l="l" r="r" t="t"/>
              <a:pathLst>
                <a:path extrusionOk="0" h="52958" w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>
              <a:off x="8252750" y="1682413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>
              <a:off x="2867820" y="162985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>
              <a:off x="4966515" y="347482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>
              <a:off x="8098185" y="4444972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>
              <a:off x="341143" y="3441514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>
              <a:off x="3395791" y="4896598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4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82" name="Google Shape;282;p24"/>
          <p:cNvGrpSpPr/>
          <p:nvPr/>
        </p:nvGrpSpPr>
        <p:grpSpPr>
          <a:xfrm>
            <a:off x="427051" y="145608"/>
            <a:ext cx="8324998" cy="4780297"/>
            <a:chOff x="427051" y="145608"/>
            <a:chExt cx="8324998" cy="4780297"/>
          </a:xfrm>
        </p:grpSpPr>
        <p:sp>
          <p:nvSpPr>
            <p:cNvPr id="283" name="Google Shape;283;p24"/>
            <p:cNvSpPr/>
            <p:nvPr/>
          </p:nvSpPr>
          <p:spPr>
            <a:xfrm flipH="1">
              <a:off x="2746246" y="259582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 flipH="1">
              <a:off x="427051" y="4383958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 flipH="1">
              <a:off x="8083752" y="145608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4"/>
            <p:cNvSpPr/>
            <p:nvPr/>
          </p:nvSpPr>
          <p:spPr>
            <a:xfrm flipH="1">
              <a:off x="7494482" y="301962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4"/>
            <p:cNvSpPr/>
            <p:nvPr/>
          </p:nvSpPr>
          <p:spPr>
            <a:xfrm flipH="1">
              <a:off x="8661927" y="349709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4"/>
            <p:cNvSpPr/>
            <p:nvPr/>
          </p:nvSpPr>
          <p:spPr>
            <a:xfrm flipH="1">
              <a:off x="4966871" y="4687274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4"/>
            <p:cNvSpPr/>
            <p:nvPr/>
          </p:nvSpPr>
          <p:spPr>
            <a:xfrm flipH="1">
              <a:off x="1072774" y="4776236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24"/>
          <p:cNvGrpSpPr/>
          <p:nvPr/>
        </p:nvGrpSpPr>
        <p:grpSpPr>
          <a:xfrm>
            <a:off x="-1455872" y="-2845401"/>
            <a:ext cx="11850736" cy="9175562"/>
            <a:chOff x="-1455872" y="-2845401"/>
            <a:chExt cx="11850736" cy="9175562"/>
          </a:xfrm>
        </p:grpSpPr>
        <p:pic>
          <p:nvPicPr>
            <p:cNvPr id="291" name="Google Shape;291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-5400000">
              <a:off x="4970264" y="1147399"/>
              <a:ext cx="5790674" cy="4574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-1951389" y="-747725"/>
              <a:ext cx="5863951" cy="3836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24"/>
            <p:cNvSpPr/>
            <p:nvPr/>
          </p:nvSpPr>
          <p:spPr>
            <a:xfrm flipH="1" rot="5939672">
              <a:off x="6277713" y="2361520"/>
              <a:ext cx="4019020" cy="2972447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4"/>
            <p:cNvSpPr/>
            <p:nvPr/>
          </p:nvSpPr>
          <p:spPr>
            <a:xfrm flipH="1" rot="5939672">
              <a:off x="6603238" y="2626770"/>
              <a:ext cx="4019020" cy="2972447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5" name="Google Shape;295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-2374714" y="-1276875"/>
              <a:ext cx="5863951" cy="3836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24"/>
            <p:cNvSpPr/>
            <p:nvPr/>
          </p:nvSpPr>
          <p:spPr>
            <a:xfrm flipH="1" rot="-5400000">
              <a:off x="-1786696" y="-1834252"/>
              <a:ext cx="5211485" cy="3854388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4"/>
            <p:cNvSpPr/>
            <p:nvPr/>
          </p:nvSpPr>
          <p:spPr>
            <a:xfrm flipH="1" rot="-5400000">
              <a:off x="-2134421" y="-2166852"/>
              <a:ext cx="5211485" cy="3854388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5"/>
          <p:cNvSpPr/>
          <p:nvPr>
            <p:ph idx="2" type="pic"/>
          </p:nvPr>
        </p:nvSpPr>
        <p:spPr>
          <a:xfrm>
            <a:off x="0" y="0"/>
            <a:ext cx="9144000" cy="515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25"/>
          <p:cNvSpPr txBox="1"/>
          <p:nvPr>
            <p:ph type="title"/>
          </p:nvPr>
        </p:nvSpPr>
        <p:spPr>
          <a:xfrm>
            <a:off x="1640850" y="4014450"/>
            <a:ext cx="5862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27"/>
          <p:cNvGrpSpPr/>
          <p:nvPr/>
        </p:nvGrpSpPr>
        <p:grpSpPr>
          <a:xfrm>
            <a:off x="-979410" y="-1316675"/>
            <a:ext cx="3758258" cy="4603128"/>
            <a:chOff x="-979410" y="-1316675"/>
            <a:chExt cx="3758258" cy="4603128"/>
          </a:xfrm>
        </p:grpSpPr>
        <p:pic>
          <p:nvPicPr>
            <p:cNvPr id="306" name="Google Shape;30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5400000">
              <a:off x="-914789" y="-407183"/>
              <a:ext cx="4126874" cy="3260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5400000">
              <a:off x="-1096889" y="-631283"/>
              <a:ext cx="4126874" cy="3260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Google Shape;308;p27"/>
            <p:cNvSpPr/>
            <p:nvPr/>
          </p:nvSpPr>
          <p:spPr>
            <a:xfrm flipH="1" rot="-5112991">
              <a:off x="-1059682" y="-499682"/>
              <a:ext cx="3545811" cy="2622464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7"/>
            <p:cNvSpPr/>
            <p:nvPr/>
          </p:nvSpPr>
          <p:spPr>
            <a:xfrm flipH="1" rot="-5112991">
              <a:off x="-1297807" y="-751832"/>
              <a:ext cx="3545811" cy="2622464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27"/>
          <p:cNvGrpSpPr/>
          <p:nvPr/>
        </p:nvGrpSpPr>
        <p:grpSpPr>
          <a:xfrm>
            <a:off x="251022" y="176161"/>
            <a:ext cx="8731854" cy="4708805"/>
            <a:chOff x="251022" y="176161"/>
            <a:chExt cx="8731854" cy="4708805"/>
          </a:xfrm>
        </p:grpSpPr>
        <p:sp>
          <p:nvSpPr>
            <p:cNvPr id="311" name="Google Shape;311;p27"/>
            <p:cNvSpPr/>
            <p:nvPr/>
          </p:nvSpPr>
          <p:spPr>
            <a:xfrm>
              <a:off x="7429911" y="176161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8722946" y="3893609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251022" y="4747108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341153" y="4444940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6565204" y="4763052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2725456" y="328175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2543612" y="238055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7815646" y="320147"/>
              <a:ext cx="65668" cy="65668"/>
            </a:xfrm>
            <a:custGeom>
              <a:rect b="b" l="l" r="r" t="t"/>
              <a:pathLst>
                <a:path extrusionOk="0" h="52958" w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8722470" y="1673560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8705103" y="1385607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8578560" y="4444960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7815643" y="4699364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51028" y="4042148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6" name="Google Shape;326;p28"/>
          <p:cNvGrpSpPr/>
          <p:nvPr/>
        </p:nvGrpSpPr>
        <p:grpSpPr>
          <a:xfrm>
            <a:off x="-1259945" y="-1393105"/>
            <a:ext cx="11967156" cy="7873081"/>
            <a:chOff x="-1259942" y="-1393105"/>
            <a:chExt cx="11967156" cy="7873081"/>
          </a:xfrm>
        </p:grpSpPr>
        <p:pic>
          <p:nvPicPr>
            <p:cNvPr id="327" name="Google Shape;327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5780862" y="-933611"/>
              <a:ext cx="4668227" cy="305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5972537" y="-1265661"/>
              <a:ext cx="4668227" cy="3054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28"/>
            <p:cNvSpPr/>
            <p:nvPr/>
          </p:nvSpPr>
          <p:spPr>
            <a:xfrm flipH="1" rot="222325">
              <a:off x="6729313" y="-1270444"/>
              <a:ext cx="3889023" cy="2876302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0" name="Google Shape;33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5400000">
              <a:off x="-2109945" y="2055864"/>
              <a:ext cx="5348623" cy="3499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5400000">
              <a:off x="-1967870" y="2599464"/>
              <a:ext cx="4416773" cy="2889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28"/>
            <p:cNvSpPr/>
            <p:nvPr/>
          </p:nvSpPr>
          <p:spPr>
            <a:xfrm rot="-5400000">
              <a:off x="-1830693" y="2662815"/>
              <a:ext cx="4383561" cy="3242060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28"/>
          <p:cNvGrpSpPr/>
          <p:nvPr/>
        </p:nvGrpSpPr>
        <p:grpSpPr>
          <a:xfrm>
            <a:off x="203280" y="142235"/>
            <a:ext cx="8779653" cy="4695008"/>
            <a:chOff x="203280" y="142235"/>
            <a:chExt cx="8779653" cy="4695008"/>
          </a:xfrm>
        </p:grpSpPr>
        <p:sp>
          <p:nvSpPr>
            <p:cNvPr id="334" name="Google Shape;334;p28"/>
            <p:cNvSpPr/>
            <p:nvPr/>
          </p:nvSpPr>
          <p:spPr>
            <a:xfrm>
              <a:off x="8780711" y="4211851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8924684" y="2238859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2314172" y="4747121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341153" y="347465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8715629" y="3848652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5310721" y="228713"/>
              <a:ext cx="65668" cy="65668"/>
            </a:xfrm>
            <a:custGeom>
              <a:rect b="b" l="l" r="r" t="t"/>
              <a:pathLst>
                <a:path extrusionOk="0" h="52958" w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8543625" y="2939051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1092020" y="142235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966515" y="347482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8500323" y="4444960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203280" y="884214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19316" y="1139485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16"/>
          <p:cNvGrpSpPr/>
          <p:nvPr/>
        </p:nvGrpSpPr>
        <p:grpSpPr>
          <a:xfrm>
            <a:off x="-703391" y="-1575900"/>
            <a:ext cx="11565495" cy="8072514"/>
            <a:chOff x="-703391" y="-1575900"/>
            <a:chExt cx="11565495" cy="8072514"/>
          </a:xfrm>
        </p:grpSpPr>
        <p:pic>
          <p:nvPicPr>
            <p:cNvPr id="43" name="Google Shape;4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6192526" y="3320750"/>
              <a:ext cx="4067430" cy="23892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6414569" y="3553951"/>
              <a:ext cx="4067430" cy="23892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5400000">
              <a:off x="-745488" y="-954136"/>
              <a:ext cx="3111250" cy="245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5400000">
              <a:off x="-934472" y="-1249288"/>
              <a:ext cx="3111250" cy="2458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47;p16"/>
            <p:cNvSpPr/>
            <p:nvPr/>
          </p:nvSpPr>
          <p:spPr>
            <a:xfrm rot="-10298267">
              <a:off x="7212139" y="3422302"/>
              <a:ext cx="3354754" cy="2481159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6"/>
            <p:cNvSpPr/>
            <p:nvPr/>
          </p:nvSpPr>
          <p:spPr>
            <a:xfrm rot="-10298267">
              <a:off x="7344764" y="3784702"/>
              <a:ext cx="3354754" cy="2481159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 flipH="1" rot="-5259981">
              <a:off x="-756642" y="-1054806"/>
              <a:ext cx="2360062" cy="1745490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 flipH="1" rot="-5259981">
              <a:off x="-963352" y="-1220175"/>
              <a:ext cx="2360062" cy="1745490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2" name="Google Shape;52;p16"/>
          <p:cNvSpPr txBox="1"/>
          <p:nvPr>
            <p:ph idx="2" type="title"/>
          </p:nvPr>
        </p:nvSpPr>
        <p:spPr>
          <a:xfrm>
            <a:off x="1695875" y="155530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3" name="Google Shape;53;p16"/>
          <p:cNvSpPr txBox="1"/>
          <p:nvPr>
            <p:ph idx="3" type="title"/>
          </p:nvPr>
        </p:nvSpPr>
        <p:spPr>
          <a:xfrm>
            <a:off x="1695875" y="2850816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4" type="title"/>
          </p:nvPr>
        </p:nvSpPr>
        <p:spPr>
          <a:xfrm>
            <a:off x="4204650" y="155530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5" name="Google Shape;55;p16"/>
          <p:cNvSpPr txBox="1"/>
          <p:nvPr>
            <p:ph idx="5" type="title"/>
          </p:nvPr>
        </p:nvSpPr>
        <p:spPr>
          <a:xfrm>
            <a:off x="4204650" y="2850816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6" name="Google Shape;56;p16"/>
          <p:cNvSpPr txBox="1"/>
          <p:nvPr>
            <p:ph idx="6" type="title"/>
          </p:nvPr>
        </p:nvSpPr>
        <p:spPr>
          <a:xfrm>
            <a:off x="6713425" y="155530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7" type="title"/>
          </p:nvPr>
        </p:nvSpPr>
        <p:spPr>
          <a:xfrm>
            <a:off x="6713425" y="2850816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8" name="Google Shape;58;p16"/>
          <p:cNvSpPr txBox="1"/>
          <p:nvPr>
            <p:ph idx="1" type="subTitle"/>
          </p:nvPr>
        </p:nvSpPr>
        <p:spPr>
          <a:xfrm>
            <a:off x="910475" y="1926700"/>
            <a:ext cx="2305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9" name="Google Shape;59;p16"/>
          <p:cNvSpPr txBox="1"/>
          <p:nvPr>
            <p:ph idx="8" type="subTitle"/>
          </p:nvPr>
        </p:nvSpPr>
        <p:spPr>
          <a:xfrm>
            <a:off x="3419250" y="1926700"/>
            <a:ext cx="2305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9" type="subTitle"/>
          </p:nvPr>
        </p:nvSpPr>
        <p:spPr>
          <a:xfrm>
            <a:off x="5928025" y="1926700"/>
            <a:ext cx="2305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3" type="subTitle"/>
          </p:nvPr>
        </p:nvSpPr>
        <p:spPr>
          <a:xfrm>
            <a:off x="910475" y="3222225"/>
            <a:ext cx="2305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4" type="subTitle"/>
          </p:nvPr>
        </p:nvSpPr>
        <p:spPr>
          <a:xfrm>
            <a:off x="3419250" y="3222225"/>
            <a:ext cx="2305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5" type="subTitle"/>
          </p:nvPr>
        </p:nvSpPr>
        <p:spPr>
          <a:xfrm>
            <a:off x="5928025" y="3222225"/>
            <a:ext cx="2305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grpSp>
        <p:nvGrpSpPr>
          <p:cNvPr id="64" name="Google Shape;64;p16"/>
          <p:cNvGrpSpPr/>
          <p:nvPr/>
        </p:nvGrpSpPr>
        <p:grpSpPr>
          <a:xfrm>
            <a:off x="260448" y="204608"/>
            <a:ext cx="8644118" cy="4744034"/>
            <a:chOff x="260448" y="204608"/>
            <a:chExt cx="8644118" cy="4744034"/>
          </a:xfrm>
        </p:grpSpPr>
        <p:sp>
          <p:nvSpPr>
            <p:cNvPr id="65" name="Google Shape;65;p16"/>
            <p:cNvSpPr/>
            <p:nvPr/>
          </p:nvSpPr>
          <p:spPr>
            <a:xfrm>
              <a:off x="8611661" y="730414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8654534" y="530859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620428" y="4763040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8846317" y="2936627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3567081" y="259575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8553450" y="3158713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1186249" y="4770688"/>
              <a:ext cx="185854" cy="170313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8394215" y="204608"/>
              <a:ext cx="260308" cy="238770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260448" y="4285922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341143" y="1753914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982791" y="4715148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17"/>
          <p:cNvGrpSpPr/>
          <p:nvPr/>
        </p:nvGrpSpPr>
        <p:grpSpPr>
          <a:xfrm>
            <a:off x="-1712832" y="-880978"/>
            <a:ext cx="11941597" cy="7398791"/>
            <a:chOff x="-1712832" y="-880978"/>
            <a:chExt cx="11941597" cy="7398791"/>
          </a:xfrm>
        </p:grpSpPr>
        <p:pic>
          <p:nvPicPr>
            <p:cNvPr id="79" name="Google Shape;7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912450" y="3582575"/>
              <a:ext cx="3809951" cy="211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231775" y="3967125"/>
              <a:ext cx="3809951" cy="211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800000">
              <a:off x="6218363" y="-533807"/>
              <a:ext cx="3596001" cy="28409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800000">
              <a:off x="6632764" y="-880978"/>
              <a:ext cx="3596001" cy="284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7"/>
            <p:cNvSpPr/>
            <p:nvPr/>
          </p:nvSpPr>
          <p:spPr>
            <a:xfrm flipH="1" rot="10557995">
              <a:off x="-1423593" y="3619957"/>
              <a:ext cx="3468129" cy="2565011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 flipH="1" rot="10557995">
              <a:off x="-1626918" y="3834007"/>
              <a:ext cx="3468129" cy="2565011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Google Shape;8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4888487" y="2711597"/>
            <a:ext cx="25749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2" type="subTitle"/>
          </p:nvPr>
        </p:nvSpPr>
        <p:spPr>
          <a:xfrm>
            <a:off x="1680612" y="2711597"/>
            <a:ext cx="25749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3" type="subTitle"/>
          </p:nvPr>
        </p:nvSpPr>
        <p:spPr>
          <a:xfrm>
            <a:off x="1680612" y="2353700"/>
            <a:ext cx="25749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4" type="subTitle"/>
          </p:nvPr>
        </p:nvSpPr>
        <p:spPr>
          <a:xfrm>
            <a:off x="4888488" y="2353700"/>
            <a:ext cx="25749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grpSp>
        <p:nvGrpSpPr>
          <p:cNvPr id="90" name="Google Shape;90;p17"/>
          <p:cNvGrpSpPr/>
          <p:nvPr/>
        </p:nvGrpSpPr>
        <p:grpSpPr>
          <a:xfrm>
            <a:off x="169918" y="86822"/>
            <a:ext cx="8788331" cy="4965566"/>
            <a:chOff x="169918" y="86822"/>
            <a:chExt cx="8788331" cy="4965566"/>
          </a:xfrm>
        </p:grpSpPr>
        <p:sp>
          <p:nvSpPr>
            <p:cNvPr id="91" name="Google Shape;91;p17"/>
            <p:cNvSpPr/>
            <p:nvPr/>
          </p:nvSpPr>
          <p:spPr>
            <a:xfrm>
              <a:off x="8712748" y="2073539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8552984" y="1820634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265409" y="494433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440678" y="189490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238229" y="4994139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7569731" y="4872100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7238237" y="375105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80263" y="2830013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6806245" y="86822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6315015" y="320307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8611235" y="2469722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169918" y="3441539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403291" y="3280548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18"/>
          <p:cNvGrpSpPr/>
          <p:nvPr/>
        </p:nvGrpSpPr>
        <p:grpSpPr>
          <a:xfrm>
            <a:off x="-305199" y="-1120803"/>
            <a:ext cx="11426039" cy="7459267"/>
            <a:chOff x="-305199" y="-1120803"/>
            <a:chExt cx="11426039" cy="7459267"/>
          </a:xfrm>
        </p:grpSpPr>
        <p:pic>
          <p:nvPicPr>
            <p:cNvPr id="107" name="Google Shape;107;p18"/>
            <p:cNvPicPr preferRelativeResize="0"/>
            <p:nvPr/>
          </p:nvPicPr>
          <p:blipFill rotWithShape="1">
            <a:blip r:embed="rId3">
              <a:alphaModFix amt="35000"/>
            </a:blip>
            <a:srcRect b="15232" l="0" r="35730" t="21531"/>
            <a:stretch/>
          </p:blipFill>
          <p:spPr>
            <a:xfrm flipH="1">
              <a:off x="-305199" y="639613"/>
              <a:ext cx="8422149" cy="56988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18"/>
            <p:cNvGrpSpPr/>
            <p:nvPr/>
          </p:nvGrpSpPr>
          <p:grpSpPr>
            <a:xfrm>
              <a:off x="6510507" y="-1120803"/>
              <a:ext cx="4610333" cy="3016650"/>
              <a:chOff x="6283682" y="-1347578"/>
              <a:chExt cx="4610333" cy="3016650"/>
            </a:xfrm>
          </p:grpSpPr>
          <p:pic>
            <p:nvPicPr>
              <p:cNvPr id="109" name="Google Shape;109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6283682" y="-524615"/>
                <a:ext cx="3809951" cy="2112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6603007" y="-909165"/>
                <a:ext cx="3809951" cy="21122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1" name="Google Shape;111;p18"/>
              <p:cNvSpPr/>
              <p:nvPr/>
            </p:nvSpPr>
            <p:spPr>
              <a:xfrm flipH="1" rot="-242005">
                <a:off x="7136647" y="-1014733"/>
                <a:ext cx="3468129" cy="2565011"/>
              </a:xfrm>
              <a:custGeom>
                <a:rect b="b" l="l" r="r" t="t"/>
                <a:pathLst>
                  <a:path extrusionOk="0" h="2186887" w="2956871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6078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8"/>
              <p:cNvSpPr/>
              <p:nvPr/>
            </p:nvSpPr>
            <p:spPr>
              <a:xfrm flipH="1" rot="-242005">
                <a:off x="7339972" y="-1228783"/>
                <a:ext cx="3468129" cy="2565011"/>
              </a:xfrm>
              <a:custGeom>
                <a:rect b="b" l="l" r="r" t="t"/>
                <a:pathLst>
                  <a:path extrusionOk="0" h="2186887" w="2956871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6078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3" name="Google Shape;113;p18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15" name="Google Shape;115;p18"/>
          <p:cNvGrpSpPr/>
          <p:nvPr/>
        </p:nvGrpSpPr>
        <p:grpSpPr>
          <a:xfrm>
            <a:off x="341147" y="149487"/>
            <a:ext cx="8605406" cy="4787643"/>
            <a:chOff x="341147" y="149487"/>
            <a:chExt cx="8605406" cy="4787643"/>
          </a:xfrm>
        </p:grpSpPr>
        <p:sp>
          <p:nvSpPr>
            <p:cNvPr id="116" name="Google Shape;116;p18"/>
            <p:cNvSpPr/>
            <p:nvPr/>
          </p:nvSpPr>
          <p:spPr>
            <a:xfrm>
              <a:off x="8513034" y="1189109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341147" y="3824596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1447053" y="4751528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2374679" y="4751527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4879693" y="149487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4193862" y="169430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8532000" y="2452426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8852653" y="2896057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436635" y="4332447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23"/>
          <p:cNvGrpSpPr/>
          <p:nvPr/>
        </p:nvGrpSpPr>
        <p:grpSpPr>
          <a:xfrm>
            <a:off x="145232" y="117617"/>
            <a:ext cx="8907392" cy="4910576"/>
            <a:chOff x="145232" y="117617"/>
            <a:chExt cx="8907392" cy="4910576"/>
          </a:xfrm>
        </p:grpSpPr>
        <p:sp>
          <p:nvSpPr>
            <p:cNvPr id="128" name="Google Shape;128;p23"/>
            <p:cNvSpPr/>
            <p:nvPr/>
          </p:nvSpPr>
          <p:spPr>
            <a:xfrm flipH="1" rot="10800000">
              <a:off x="8807123" y="2404267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3"/>
            <p:cNvSpPr/>
            <p:nvPr/>
          </p:nvSpPr>
          <p:spPr>
            <a:xfrm flipH="1" rot="10800000">
              <a:off x="8005959" y="4907310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3"/>
            <p:cNvSpPr/>
            <p:nvPr/>
          </p:nvSpPr>
          <p:spPr>
            <a:xfrm flipH="1" rot="10800000">
              <a:off x="464634" y="4399126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3"/>
            <p:cNvSpPr/>
            <p:nvPr/>
          </p:nvSpPr>
          <p:spPr>
            <a:xfrm flipH="1" rot="10800000">
              <a:off x="1487928" y="4816063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 flipH="1" rot="10800000">
              <a:off x="7830679" y="117617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3"/>
            <p:cNvSpPr/>
            <p:nvPr/>
          </p:nvSpPr>
          <p:spPr>
            <a:xfrm flipH="1" rot="10800000">
              <a:off x="3567081" y="4788397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3"/>
            <p:cNvSpPr/>
            <p:nvPr/>
          </p:nvSpPr>
          <p:spPr>
            <a:xfrm flipH="1" rot="10800000">
              <a:off x="957150" y="4699416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3"/>
            <p:cNvSpPr/>
            <p:nvPr/>
          </p:nvSpPr>
          <p:spPr>
            <a:xfrm flipH="1" rot="10800000">
              <a:off x="450096" y="567100"/>
              <a:ext cx="65668" cy="65668"/>
            </a:xfrm>
            <a:custGeom>
              <a:rect b="b" l="l" r="r" t="t"/>
              <a:pathLst>
                <a:path extrusionOk="0" h="52958" w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3"/>
            <p:cNvSpPr/>
            <p:nvPr/>
          </p:nvSpPr>
          <p:spPr>
            <a:xfrm flipH="1">
              <a:off x="7552750" y="4789562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3"/>
            <p:cNvSpPr/>
            <p:nvPr/>
          </p:nvSpPr>
          <p:spPr>
            <a:xfrm flipH="1">
              <a:off x="255370" y="175878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3"/>
            <p:cNvSpPr/>
            <p:nvPr/>
          </p:nvSpPr>
          <p:spPr>
            <a:xfrm flipH="1">
              <a:off x="8951103" y="3669118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3"/>
            <p:cNvSpPr/>
            <p:nvPr/>
          </p:nvSpPr>
          <p:spPr>
            <a:xfrm flipH="1">
              <a:off x="8705610" y="865450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3"/>
            <p:cNvSpPr/>
            <p:nvPr/>
          </p:nvSpPr>
          <p:spPr>
            <a:xfrm flipH="1" rot="10800000">
              <a:off x="145232" y="851445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 flipH="1" rot="10800000">
              <a:off x="8705591" y="494449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3" name="Google Shape;143;p23"/>
          <p:cNvGrpSpPr/>
          <p:nvPr/>
        </p:nvGrpSpPr>
        <p:grpSpPr>
          <a:xfrm>
            <a:off x="-949771" y="2634830"/>
            <a:ext cx="11056937" cy="4073571"/>
            <a:chOff x="-949771" y="2634831"/>
            <a:chExt cx="11056937" cy="4073571"/>
          </a:xfrm>
        </p:grpSpPr>
        <p:grpSp>
          <p:nvGrpSpPr>
            <p:cNvPr id="144" name="Google Shape;144;p23"/>
            <p:cNvGrpSpPr/>
            <p:nvPr/>
          </p:nvGrpSpPr>
          <p:grpSpPr>
            <a:xfrm>
              <a:off x="-949771" y="2634831"/>
              <a:ext cx="11056937" cy="3890181"/>
              <a:chOff x="-949771" y="2634831"/>
              <a:chExt cx="11056937" cy="3890181"/>
            </a:xfrm>
          </p:grpSpPr>
          <p:pic>
            <p:nvPicPr>
              <p:cNvPr id="145" name="Google Shape;145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7113879" y="3440743"/>
                <a:ext cx="3617249" cy="20054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5400000">
                <a:off x="-893357" y="3180498"/>
                <a:ext cx="3213174" cy="30263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5400000">
                <a:off x="-1043182" y="3405248"/>
                <a:ext cx="3213174" cy="30263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7295829" y="3547768"/>
                <a:ext cx="3617249" cy="20054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9" name="Google Shape;149;p23"/>
            <p:cNvSpPr/>
            <p:nvPr/>
          </p:nvSpPr>
          <p:spPr>
            <a:xfrm rot="-5400000">
              <a:off x="-1342001" y="3692874"/>
              <a:ext cx="3466931" cy="2564125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19"/>
          <p:cNvGrpSpPr/>
          <p:nvPr/>
        </p:nvGrpSpPr>
        <p:grpSpPr>
          <a:xfrm>
            <a:off x="-522075" y="-1277746"/>
            <a:ext cx="10337529" cy="6718693"/>
            <a:chOff x="-522075" y="-1277746"/>
            <a:chExt cx="10337529" cy="6718693"/>
          </a:xfrm>
        </p:grpSpPr>
        <p:grpSp>
          <p:nvGrpSpPr>
            <p:cNvPr id="153" name="Google Shape;153;p19"/>
            <p:cNvGrpSpPr/>
            <p:nvPr/>
          </p:nvGrpSpPr>
          <p:grpSpPr>
            <a:xfrm>
              <a:off x="-522075" y="-891250"/>
              <a:ext cx="10147199" cy="6332197"/>
              <a:chOff x="-522075" y="-891250"/>
              <a:chExt cx="10147199" cy="6332197"/>
            </a:xfrm>
          </p:grpSpPr>
          <p:pic>
            <p:nvPicPr>
              <p:cNvPr id="154" name="Google Shape;154;p1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522075" y="3489097"/>
                <a:ext cx="2470600" cy="1951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1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7226673" y="-470588"/>
                <a:ext cx="2144901" cy="20201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1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 rot="-5400000">
                <a:off x="7685873" y="-508898"/>
                <a:ext cx="2321603" cy="15568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7" name="Google Shape;157;p19"/>
            <p:cNvGrpSpPr/>
            <p:nvPr/>
          </p:nvGrpSpPr>
          <p:grpSpPr>
            <a:xfrm>
              <a:off x="7967350" y="-1277746"/>
              <a:ext cx="1848104" cy="2338968"/>
              <a:chOff x="7967350" y="-1277746"/>
              <a:chExt cx="1848104" cy="2338968"/>
            </a:xfrm>
          </p:grpSpPr>
          <p:sp>
            <p:nvSpPr>
              <p:cNvPr id="158" name="Google Shape;158;p19"/>
              <p:cNvSpPr/>
              <p:nvPr/>
            </p:nvSpPr>
            <p:spPr>
              <a:xfrm rot="5245598">
                <a:off x="7753725" y="-689047"/>
                <a:ext cx="1975704" cy="1461221"/>
              </a:xfrm>
              <a:custGeom>
                <a:rect b="b" l="l" r="r" t="t"/>
                <a:pathLst>
                  <a:path extrusionOk="0" h="2186887" w="2956871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6078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9"/>
              <p:cNvSpPr/>
              <p:nvPr/>
            </p:nvSpPr>
            <p:spPr>
              <a:xfrm rot="5245598">
                <a:off x="7903550" y="-838872"/>
                <a:ext cx="1975704" cy="1461221"/>
              </a:xfrm>
              <a:custGeom>
                <a:rect b="b" l="l" r="r" t="t"/>
                <a:pathLst>
                  <a:path extrusionOk="0" h="2186887" w="2956871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6078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 rot="5245598">
                <a:off x="8053375" y="-988697"/>
                <a:ext cx="1975704" cy="1461221"/>
              </a:xfrm>
              <a:custGeom>
                <a:rect b="b" l="l" r="r" t="t"/>
                <a:pathLst>
                  <a:path extrusionOk="0" h="2186887" w="2956871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6078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1" name="Google Shape;161;p19"/>
          <p:cNvGrpSpPr/>
          <p:nvPr/>
        </p:nvGrpSpPr>
        <p:grpSpPr>
          <a:xfrm>
            <a:off x="265393" y="150232"/>
            <a:ext cx="8776937" cy="4840844"/>
            <a:chOff x="265393" y="150232"/>
            <a:chExt cx="8776937" cy="4840844"/>
          </a:xfrm>
        </p:grpSpPr>
        <p:sp>
          <p:nvSpPr>
            <p:cNvPr id="162" name="Google Shape;162;p19"/>
            <p:cNvSpPr/>
            <p:nvPr/>
          </p:nvSpPr>
          <p:spPr>
            <a:xfrm>
              <a:off x="8712748" y="2073539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8386959" y="1438534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313134" y="3812721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8856728" y="3627115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7830679" y="4932827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4252031" y="239200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6039587" y="224493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450996" y="357675"/>
              <a:ext cx="65668" cy="65668"/>
            </a:xfrm>
            <a:custGeom>
              <a:rect b="b" l="l" r="r" t="t"/>
              <a:pathLst>
                <a:path extrusionOk="0" h="52958" w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1948525" y="4748088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745720" y="150235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5747790" y="150232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8585860" y="3920572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265393" y="539489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8739678" y="4419960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796250" y="1748900"/>
            <a:ext cx="36567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4691060" y="1748900"/>
            <a:ext cx="36567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796250" y="3489100"/>
            <a:ext cx="36567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4691060" y="3489100"/>
            <a:ext cx="36567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5" type="subTitle"/>
          </p:nvPr>
        </p:nvSpPr>
        <p:spPr>
          <a:xfrm>
            <a:off x="796240" y="1386225"/>
            <a:ext cx="365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idx="6" type="subTitle"/>
          </p:nvPr>
        </p:nvSpPr>
        <p:spPr>
          <a:xfrm>
            <a:off x="796240" y="3126525"/>
            <a:ext cx="365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7" type="subTitle"/>
          </p:nvPr>
        </p:nvSpPr>
        <p:spPr>
          <a:xfrm>
            <a:off x="4691033" y="1386225"/>
            <a:ext cx="365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184" name="Google Shape;184;p19"/>
          <p:cNvSpPr txBox="1"/>
          <p:nvPr>
            <p:ph idx="8" type="subTitle"/>
          </p:nvPr>
        </p:nvSpPr>
        <p:spPr>
          <a:xfrm>
            <a:off x="4691033" y="3126525"/>
            <a:ext cx="365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20"/>
          <p:cNvGrpSpPr/>
          <p:nvPr/>
        </p:nvGrpSpPr>
        <p:grpSpPr>
          <a:xfrm>
            <a:off x="7804636" y="2934703"/>
            <a:ext cx="2725014" cy="3636065"/>
            <a:chOff x="7804636" y="2934703"/>
            <a:chExt cx="2725014" cy="3636065"/>
          </a:xfrm>
        </p:grpSpPr>
        <p:pic>
          <p:nvPicPr>
            <p:cNvPr id="188" name="Google Shape;188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7244115" y="3622315"/>
              <a:ext cx="3086223" cy="1710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7522365" y="3874690"/>
              <a:ext cx="3086223" cy="1710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0"/>
            <p:cNvSpPr/>
            <p:nvPr/>
          </p:nvSpPr>
          <p:spPr>
            <a:xfrm flipH="1" rot="4796359">
              <a:off x="7669063" y="3875621"/>
              <a:ext cx="2792835" cy="2065567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 flipH="1" rot="4796359">
              <a:off x="7872388" y="3982621"/>
              <a:ext cx="2792835" cy="2065567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719060" y="1786351"/>
            <a:ext cx="24963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2" type="subTitle"/>
          </p:nvPr>
        </p:nvSpPr>
        <p:spPr>
          <a:xfrm>
            <a:off x="3322152" y="1786354"/>
            <a:ext cx="24963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3" type="subTitle"/>
          </p:nvPr>
        </p:nvSpPr>
        <p:spPr>
          <a:xfrm>
            <a:off x="719060" y="3270200"/>
            <a:ext cx="24963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20"/>
          <p:cNvSpPr txBox="1"/>
          <p:nvPr>
            <p:ph idx="4" type="subTitle"/>
          </p:nvPr>
        </p:nvSpPr>
        <p:spPr>
          <a:xfrm>
            <a:off x="3322152" y="3270197"/>
            <a:ext cx="24963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idx="5" type="subTitle"/>
          </p:nvPr>
        </p:nvSpPr>
        <p:spPr>
          <a:xfrm>
            <a:off x="5925244" y="1786354"/>
            <a:ext cx="24963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20"/>
          <p:cNvSpPr txBox="1"/>
          <p:nvPr>
            <p:ph idx="6" type="subTitle"/>
          </p:nvPr>
        </p:nvSpPr>
        <p:spPr>
          <a:xfrm>
            <a:off x="5925244" y="3270197"/>
            <a:ext cx="24963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7" type="subTitle"/>
          </p:nvPr>
        </p:nvSpPr>
        <p:spPr>
          <a:xfrm>
            <a:off x="719060" y="1434675"/>
            <a:ext cx="249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idx="8" type="subTitle"/>
          </p:nvPr>
        </p:nvSpPr>
        <p:spPr>
          <a:xfrm>
            <a:off x="3325350" y="1434675"/>
            <a:ext cx="249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201" name="Google Shape;201;p20"/>
          <p:cNvSpPr txBox="1"/>
          <p:nvPr>
            <p:ph idx="9" type="subTitle"/>
          </p:nvPr>
        </p:nvSpPr>
        <p:spPr>
          <a:xfrm>
            <a:off x="5930139" y="1434675"/>
            <a:ext cx="249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idx="13" type="subTitle"/>
          </p:nvPr>
        </p:nvSpPr>
        <p:spPr>
          <a:xfrm>
            <a:off x="719060" y="2915328"/>
            <a:ext cx="249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203" name="Google Shape;203;p20"/>
          <p:cNvSpPr txBox="1"/>
          <p:nvPr>
            <p:ph idx="14" type="subTitle"/>
          </p:nvPr>
        </p:nvSpPr>
        <p:spPr>
          <a:xfrm>
            <a:off x="3325350" y="2915325"/>
            <a:ext cx="249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204" name="Google Shape;204;p20"/>
          <p:cNvSpPr txBox="1"/>
          <p:nvPr>
            <p:ph idx="15" type="subTitle"/>
          </p:nvPr>
        </p:nvSpPr>
        <p:spPr>
          <a:xfrm>
            <a:off x="5930140" y="2915325"/>
            <a:ext cx="249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grpSp>
        <p:nvGrpSpPr>
          <p:cNvPr id="205" name="Google Shape;205;p20"/>
          <p:cNvGrpSpPr/>
          <p:nvPr/>
        </p:nvGrpSpPr>
        <p:grpSpPr>
          <a:xfrm>
            <a:off x="180243" y="220907"/>
            <a:ext cx="8871513" cy="4780038"/>
            <a:chOff x="180243" y="220907"/>
            <a:chExt cx="8871513" cy="4780038"/>
          </a:xfrm>
        </p:grpSpPr>
        <p:sp>
          <p:nvSpPr>
            <p:cNvPr id="206" name="Google Shape;206;p20"/>
            <p:cNvSpPr/>
            <p:nvPr/>
          </p:nvSpPr>
          <p:spPr>
            <a:xfrm>
              <a:off x="8647373" y="467501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8690246" y="2934709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227984" y="1168296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311028" y="446678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8044729" y="4701064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8791350" y="2570713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8386957" y="220910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1092915" y="220907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355535" y="4592747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180243" y="4385001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1094816" y="4910823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443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21"/>
          <p:cNvGrpSpPr/>
          <p:nvPr/>
        </p:nvGrpSpPr>
        <p:grpSpPr>
          <a:xfrm>
            <a:off x="263503" y="183375"/>
            <a:ext cx="8795420" cy="4699295"/>
            <a:chOff x="263503" y="183375"/>
            <a:chExt cx="8795420" cy="4699295"/>
          </a:xfrm>
        </p:grpSpPr>
        <p:sp>
          <p:nvSpPr>
            <p:cNvPr id="220" name="Google Shape;220;p21"/>
            <p:cNvSpPr/>
            <p:nvPr/>
          </p:nvSpPr>
          <p:spPr>
            <a:xfrm>
              <a:off x="8914948" y="4429314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8596309" y="709859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265397" y="1425171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7226403" y="968315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8636554" y="4188452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1814481" y="183375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413212" y="244880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845921" y="467775"/>
              <a:ext cx="65668" cy="65668"/>
            </a:xfrm>
            <a:custGeom>
              <a:rect b="b" l="l" r="r" t="t"/>
              <a:pathLst>
                <a:path extrusionOk="0" h="52958" w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8654538" y="915288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263503" y="2373170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8666485" y="3593822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413193" y="2052726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4587391" y="4792548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21"/>
          <p:cNvSpPr txBox="1"/>
          <p:nvPr>
            <p:ph type="title"/>
          </p:nvPr>
        </p:nvSpPr>
        <p:spPr>
          <a:xfrm>
            <a:off x="2729850" y="2031753"/>
            <a:ext cx="36843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1" type="subTitle"/>
          </p:nvPr>
        </p:nvSpPr>
        <p:spPr>
          <a:xfrm>
            <a:off x="2729849" y="2651264"/>
            <a:ext cx="3684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2" type="title"/>
          </p:nvPr>
        </p:nvSpPr>
        <p:spPr>
          <a:xfrm>
            <a:off x="713224" y="768100"/>
            <a:ext cx="36843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21"/>
          <p:cNvSpPr txBox="1"/>
          <p:nvPr>
            <p:ph idx="3" type="subTitle"/>
          </p:nvPr>
        </p:nvSpPr>
        <p:spPr>
          <a:xfrm>
            <a:off x="713224" y="1390629"/>
            <a:ext cx="3684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7" name="Google Shape;237;p21"/>
          <p:cNvSpPr txBox="1"/>
          <p:nvPr>
            <p:ph idx="4" type="title"/>
          </p:nvPr>
        </p:nvSpPr>
        <p:spPr>
          <a:xfrm>
            <a:off x="4746476" y="3295405"/>
            <a:ext cx="36843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21"/>
          <p:cNvSpPr txBox="1"/>
          <p:nvPr>
            <p:ph idx="5" type="subTitle"/>
          </p:nvPr>
        </p:nvSpPr>
        <p:spPr>
          <a:xfrm>
            <a:off x="4746475" y="3911900"/>
            <a:ext cx="36843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39" name="Google Shape;239;p21"/>
          <p:cNvGrpSpPr/>
          <p:nvPr/>
        </p:nvGrpSpPr>
        <p:grpSpPr>
          <a:xfrm>
            <a:off x="-1864817" y="-1940902"/>
            <a:ext cx="12059492" cy="8823513"/>
            <a:chOff x="-1864817" y="-1940902"/>
            <a:chExt cx="12059492" cy="8823513"/>
          </a:xfrm>
        </p:grpSpPr>
        <p:pic>
          <p:nvPicPr>
            <p:cNvPr id="240" name="Google Shape;240;p21"/>
            <p:cNvPicPr preferRelativeResize="0"/>
            <p:nvPr/>
          </p:nvPicPr>
          <p:blipFill rotWithShape="1">
            <a:blip r:embed="rId3">
              <a:alphaModFix amt="35000"/>
            </a:blip>
            <a:srcRect b="15232" l="0" r="35730" t="21531"/>
            <a:stretch/>
          </p:blipFill>
          <p:spPr>
            <a:xfrm flipH="1" rot="10800000">
              <a:off x="245750" y="-1940902"/>
              <a:ext cx="9604598" cy="649895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1" name="Google Shape;241;p21"/>
            <p:cNvGrpSpPr/>
            <p:nvPr/>
          </p:nvGrpSpPr>
          <p:grpSpPr>
            <a:xfrm>
              <a:off x="-1864817" y="-1218545"/>
              <a:ext cx="12059492" cy="8101156"/>
              <a:chOff x="-1864817" y="-1218545"/>
              <a:chExt cx="12059492" cy="8101156"/>
            </a:xfrm>
          </p:grpSpPr>
          <p:grpSp>
            <p:nvGrpSpPr>
              <p:cNvPr id="242" name="Google Shape;242;p21"/>
              <p:cNvGrpSpPr/>
              <p:nvPr/>
            </p:nvGrpSpPr>
            <p:grpSpPr>
              <a:xfrm>
                <a:off x="-1315977" y="-1146601"/>
                <a:ext cx="11280250" cy="6990175"/>
                <a:chOff x="-1315977" y="-1146601"/>
                <a:chExt cx="11280250" cy="6990175"/>
              </a:xfrm>
            </p:grpSpPr>
            <p:pic>
              <p:nvPicPr>
                <p:cNvPr id="243" name="Google Shape;243;p2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-965377" y="2316573"/>
                  <a:ext cx="5642875" cy="31284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4" name="Google Shape;244;p21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-1315977" y="2715123"/>
                  <a:ext cx="5642875" cy="31284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5" name="Google Shape;245;p2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 rot="10800000">
                  <a:off x="5340425" y="-806301"/>
                  <a:ext cx="4441923" cy="4183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6" name="Google Shape;246;p2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 rot="10800000">
                  <a:off x="5522350" y="-1146601"/>
                  <a:ext cx="4441923" cy="4183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47" name="Google Shape;247;p21"/>
              <p:cNvGrpSpPr/>
              <p:nvPr/>
            </p:nvGrpSpPr>
            <p:grpSpPr>
              <a:xfrm>
                <a:off x="-1864817" y="-1218545"/>
                <a:ext cx="12059492" cy="8101156"/>
                <a:chOff x="-1864817" y="-1218545"/>
                <a:chExt cx="12059492" cy="8101156"/>
              </a:xfrm>
            </p:grpSpPr>
            <p:grpSp>
              <p:nvGrpSpPr>
                <p:cNvPr id="248" name="Google Shape;248;p21"/>
                <p:cNvGrpSpPr/>
                <p:nvPr/>
              </p:nvGrpSpPr>
              <p:grpSpPr>
                <a:xfrm>
                  <a:off x="-1864817" y="1974873"/>
                  <a:ext cx="6003936" cy="4907738"/>
                  <a:chOff x="-1864817" y="1974873"/>
                  <a:chExt cx="6003936" cy="4907738"/>
                </a:xfrm>
              </p:grpSpPr>
              <p:sp>
                <p:nvSpPr>
                  <p:cNvPr id="249" name="Google Shape;249;p21"/>
                  <p:cNvSpPr/>
                  <p:nvPr/>
                </p:nvSpPr>
                <p:spPr>
                  <a:xfrm flipH="1" rot="10556823">
                    <a:off x="-1542042" y="2165639"/>
                    <a:ext cx="5543211" cy="4099731"/>
                  </a:xfrm>
                  <a:custGeom>
                    <a:rect b="b" l="l" r="r" t="t"/>
                    <a:pathLst>
                      <a:path extrusionOk="0" h="2186887" w="2956871">
                        <a:moveTo>
                          <a:pt x="2952768" y="178044"/>
                        </a:moveTo>
                        <a:cubicBezTo>
                          <a:pt x="2944569" y="304180"/>
                          <a:pt x="2933823" y="432256"/>
                          <a:pt x="2895101" y="553351"/>
                        </a:cubicBezTo>
                        <a:cubicBezTo>
                          <a:pt x="2854994" y="678822"/>
                          <a:pt x="2780985" y="787454"/>
                          <a:pt x="2665042" y="853762"/>
                        </a:cubicBezTo>
                        <a:cubicBezTo>
                          <a:pt x="2600839" y="890490"/>
                          <a:pt x="2529766" y="915418"/>
                          <a:pt x="2458194" y="933366"/>
                        </a:cubicBezTo>
                        <a:cubicBezTo>
                          <a:pt x="2382800" y="952256"/>
                          <a:pt x="2305136" y="962227"/>
                          <a:pt x="2227360" y="961563"/>
                        </a:cubicBezTo>
                        <a:cubicBezTo>
                          <a:pt x="2149473" y="960898"/>
                          <a:pt x="2073194" y="948267"/>
                          <a:pt x="1998464" y="926774"/>
                        </a:cubicBezTo>
                        <a:cubicBezTo>
                          <a:pt x="1925785" y="905890"/>
                          <a:pt x="1854768" y="879134"/>
                          <a:pt x="1781202" y="861241"/>
                        </a:cubicBezTo>
                        <a:cubicBezTo>
                          <a:pt x="1708523" y="843570"/>
                          <a:pt x="1634126" y="836867"/>
                          <a:pt x="1559619" y="845120"/>
                        </a:cubicBezTo>
                        <a:cubicBezTo>
                          <a:pt x="1490540" y="852710"/>
                          <a:pt x="1419301" y="870880"/>
                          <a:pt x="1358643" y="905613"/>
                        </a:cubicBezTo>
                        <a:cubicBezTo>
                          <a:pt x="1304743" y="936468"/>
                          <a:pt x="1265079" y="983222"/>
                          <a:pt x="1247796" y="1043216"/>
                        </a:cubicBezTo>
                        <a:cubicBezTo>
                          <a:pt x="1230623" y="1102711"/>
                          <a:pt x="1233448" y="1165973"/>
                          <a:pt x="1234889" y="1227185"/>
                        </a:cubicBezTo>
                        <a:cubicBezTo>
                          <a:pt x="1236384" y="1291666"/>
                          <a:pt x="1238323" y="1358806"/>
                          <a:pt x="1217107" y="1420628"/>
                        </a:cubicBezTo>
                        <a:cubicBezTo>
                          <a:pt x="1197053" y="1479125"/>
                          <a:pt x="1157335" y="1529868"/>
                          <a:pt x="1107589" y="1566208"/>
                        </a:cubicBezTo>
                        <a:cubicBezTo>
                          <a:pt x="1058841" y="1601827"/>
                          <a:pt x="999900" y="1624263"/>
                          <a:pt x="939352" y="1626921"/>
                        </a:cubicBezTo>
                        <a:cubicBezTo>
                          <a:pt x="872323" y="1629858"/>
                          <a:pt x="807953" y="1605539"/>
                          <a:pt x="743306" y="1591579"/>
                        </a:cubicBezTo>
                        <a:cubicBezTo>
                          <a:pt x="686470" y="1579281"/>
                          <a:pt x="623707" y="1573852"/>
                          <a:pt x="573851" y="1609638"/>
                        </a:cubicBezTo>
                        <a:cubicBezTo>
                          <a:pt x="529922" y="1641158"/>
                          <a:pt x="512251" y="1693285"/>
                          <a:pt x="504661" y="1744748"/>
                        </a:cubicBezTo>
                        <a:cubicBezTo>
                          <a:pt x="496075" y="1802803"/>
                          <a:pt x="499011" y="1862243"/>
                          <a:pt x="487987" y="1919965"/>
                        </a:cubicBezTo>
                        <a:cubicBezTo>
                          <a:pt x="476465" y="1980457"/>
                          <a:pt x="450927" y="2039233"/>
                          <a:pt x="411707" y="2087039"/>
                        </a:cubicBezTo>
                        <a:cubicBezTo>
                          <a:pt x="374204" y="2132741"/>
                          <a:pt x="323185" y="2167806"/>
                          <a:pt x="264354" y="2178553"/>
                        </a:cubicBezTo>
                        <a:cubicBezTo>
                          <a:pt x="189238" y="2192291"/>
                          <a:pt x="113955" y="2168415"/>
                          <a:pt x="38561" y="2172626"/>
                        </a:cubicBezTo>
                        <a:cubicBezTo>
                          <a:pt x="33575" y="2172903"/>
                          <a:pt x="3551" y="2176558"/>
                          <a:pt x="4326" y="2178221"/>
                        </a:cubicBezTo>
                        <a:cubicBezTo>
                          <a:pt x="3828" y="2177112"/>
                          <a:pt x="4714" y="2174066"/>
                          <a:pt x="4770" y="2172903"/>
                        </a:cubicBezTo>
                        <a:lnTo>
                          <a:pt x="6819" y="2149304"/>
                        </a:lnTo>
                        <a:cubicBezTo>
                          <a:pt x="13910" y="2068315"/>
                          <a:pt x="20945" y="1987271"/>
                          <a:pt x="28036" y="1906283"/>
                        </a:cubicBezTo>
                        <a:cubicBezTo>
                          <a:pt x="39946" y="1770064"/>
                          <a:pt x="51801" y="1633846"/>
                          <a:pt x="63711" y="1497628"/>
                        </a:cubicBezTo>
                        <a:cubicBezTo>
                          <a:pt x="77837" y="1335540"/>
                          <a:pt x="92018" y="1173451"/>
                          <a:pt x="106144" y="1011419"/>
                        </a:cubicBezTo>
                        <a:cubicBezTo>
                          <a:pt x="120270" y="849386"/>
                          <a:pt x="133565" y="696992"/>
                          <a:pt x="147303" y="539779"/>
                        </a:cubicBezTo>
                        <a:cubicBezTo>
                          <a:pt x="157939" y="417797"/>
                          <a:pt x="168575" y="295871"/>
                          <a:pt x="179266" y="173890"/>
                        </a:cubicBezTo>
                        <a:lnTo>
                          <a:pt x="189293" y="58832"/>
                        </a:lnTo>
                        <a:lnTo>
                          <a:pt x="192340" y="23601"/>
                        </a:lnTo>
                        <a:cubicBezTo>
                          <a:pt x="192838" y="18006"/>
                          <a:pt x="194833" y="10472"/>
                          <a:pt x="194002" y="4877"/>
                        </a:cubicBezTo>
                        <a:cubicBezTo>
                          <a:pt x="193337" y="778"/>
                          <a:pt x="191841" y="3880"/>
                          <a:pt x="193836" y="4323"/>
                        </a:cubicBezTo>
                        <a:cubicBezTo>
                          <a:pt x="198212" y="5265"/>
                          <a:pt x="203308" y="4932"/>
                          <a:pt x="207795" y="5209"/>
                        </a:cubicBezTo>
                        <a:cubicBezTo>
                          <a:pt x="230286" y="6650"/>
                          <a:pt x="252777" y="8090"/>
                          <a:pt x="275267" y="9530"/>
                        </a:cubicBezTo>
                        <a:cubicBezTo>
                          <a:pt x="365396" y="15291"/>
                          <a:pt x="455470" y="20997"/>
                          <a:pt x="545599" y="26758"/>
                        </a:cubicBezTo>
                        <a:cubicBezTo>
                          <a:pt x="678826" y="35234"/>
                          <a:pt x="812108" y="43765"/>
                          <a:pt x="945335" y="52240"/>
                        </a:cubicBezTo>
                        <a:cubicBezTo>
                          <a:pt x="1104265" y="62378"/>
                          <a:pt x="1263141" y="72515"/>
                          <a:pt x="1422071" y="82597"/>
                        </a:cubicBezTo>
                        <a:cubicBezTo>
                          <a:pt x="1585877" y="93012"/>
                          <a:pt x="1749682" y="103481"/>
                          <a:pt x="1913432" y="113896"/>
                        </a:cubicBezTo>
                        <a:cubicBezTo>
                          <a:pt x="2064995" y="123535"/>
                          <a:pt x="2216558" y="133229"/>
                          <a:pt x="2368121" y="142868"/>
                        </a:cubicBezTo>
                        <a:cubicBezTo>
                          <a:pt x="2486778" y="150402"/>
                          <a:pt x="2605436" y="157991"/>
                          <a:pt x="2724039" y="165525"/>
                        </a:cubicBezTo>
                        <a:cubicBezTo>
                          <a:pt x="2792120" y="169845"/>
                          <a:pt x="2860201" y="174222"/>
                          <a:pt x="2928283" y="178543"/>
                        </a:cubicBezTo>
                        <a:cubicBezTo>
                          <a:pt x="2937091" y="179097"/>
                          <a:pt x="2945899" y="179651"/>
                          <a:pt x="2954707" y="180205"/>
                        </a:cubicBezTo>
                        <a:cubicBezTo>
                          <a:pt x="2957366" y="180371"/>
                          <a:pt x="2957366" y="176216"/>
                          <a:pt x="2954707" y="176050"/>
                        </a:cubicBezTo>
                        <a:cubicBezTo>
                          <a:pt x="2930056" y="174499"/>
                          <a:pt x="2905349" y="172893"/>
                          <a:pt x="2880698" y="171341"/>
                        </a:cubicBezTo>
                        <a:cubicBezTo>
                          <a:pt x="2813558" y="167076"/>
                          <a:pt x="2746474" y="162810"/>
                          <a:pt x="2679334" y="158489"/>
                        </a:cubicBezTo>
                        <a:cubicBezTo>
                          <a:pt x="2580508" y="152175"/>
                          <a:pt x="2481627" y="145915"/>
                          <a:pt x="2382800" y="139600"/>
                        </a:cubicBezTo>
                        <a:cubicBezTo>
                          <a:pt x="2261761" y="131899"/>
                          <a:pt x="2140776" y="124199"/>
                          <a:pt x="2019736" y="116444"/>
                        </a:cubicBezTo>
                        <a:cubicBezTo>
                          <a:pt x="1887174" y="108024"/>
                          <a:pt x="1754557" y="99549"/>
                          <a:pt x="1621995" y="91128"/>
                        </a:cubicBezTo>
                        <a:cubicBezTo>
                          <a:pt x="1488657" y="82653"/>
                          <a:pt x="1355319" y="74122"/>
                          <a:pt x="1221982" y="65646"/>
                        </a:cubicBezTo>
                        <a:cubicBezTo>
                          <a:pt x="1097175" y="57669"/>
                          <a:pt x="972423" y="49747"/>
                          <a:pt x="847617" y="41770"/>
                        </a:cubicBezTo>
                        <a:cubicBezTo>
                          <a:pt x="742199" y="35068"/>
                          <a:pt x="636725" y="28309"/>
                          <a:pt x="531307" y="21607"/>
                        </a:cubicBezTo>
                        <a:cubicBezTo>
                          <a:pt x="455747" y="16787"/>
                          <a:pt x="380187" y="11967"/>
                          <a:pt x="304627" y="7148"/>
                        </a:cubicBezTo>
                        <a:cubicBezTo>
                          <a:pt x="268841" y="4877"/>
                          <a:pt x="232613" y="611"/>
                          <a:pt x="196772" y="279"/>
                        </a:cubicBezTo>
                        <a:cubicBezTo>
                          <a:pt x="195220" y="279"/>
                          <a:pt x="193669" y="58"/>
                          <a:pt x="192174" y="2"/>
                        </a:cubicBezTo>
                        <a:cubicBezTo>
                          <a:pt x="191010" y="-53"/>
                          <a:pt x="190179" y="999"/>
                          <a:pt x="190069" y="2107"/>
                        </a:cubicBezTo>
                        <a:cubicBezTo>
                          <a:pt x="188351" y="21496"/>
                          <a:pt x="186689" y="40940"/>
                          <a:pt x="184972" y="60328"/>
                        </a:cubicBezTo>
                        <a:cubicBezTo>
                          <a:pt x="180374" y="113176"/>
                          <a:pt x="175776" y="165968"/>
                          <a:pt x="171123" y="218816"/>
                        </a:cubicBezTo>
                        <a:cubicBezTo>
                          <a:pt x="164310" y="296923"/>
                          <a:pt x="157496" y="375087"/>
                          <a:pt x="150682" y="453195"/>
                        </a:cubicBezTo>
                        <a:cubicBezTo>
                          <a:pt x="142373" y="548531"/>
                          <a:pt x="134063" y="643867"/>
                          <a:pt x="125699" y="739204"/>
                        </a:cubicBezTo>
                        <a:cubicBezTo>
                          <a:pt x="116614" y="843126"/>
                          <a:pt x="107529" y="947049"/>
                          <a:pt x="98499" y="1050971"/>
                        </a:cubicBezTo>
                        <a:cubicBezTo>
                          <a:pt x="89304" y="1156390"/>
                          <a:pt x="80108" y="1261752"/>
                          <a:pt x="70912" y="1367170"/>
                        </a:cubicBezTo>
                        <a:cubicBezTo>
                          <a:pt x="62326" y="1465443"/>
                          <a:pt x="53740" y="1563770"/>
                          <a:pt x="45153" y="1662042"/>
                        </a:cubicBezTo>
                        <a:cubicBezTo>
                          <a:pt x="37896" y="1745136"/>
                          <a:pt x="30639" y="1828230"/>
                          <a:pt x="23383" y="1911268"/>
                        </a:cubicBezTo>
                        <a:cubicBezTo>
                          <a:pt x="18175" y="1971040"/>
                          <a:pt x="12968" y="2030812"/>
                          <a:pt x="7761" y="2090529"/>
                        </a:cubicBezTo>
                        <a:lnTo>
                          <a:pt x="2886" y="2146146"/>
                        </a:lnTo>
                        <a:cubicBezTo>
                          <a:pt x="2055" y="2155619"/>
                          <a:pt x="-161" y="2166033"/>
                          <a:pt x="338" y="2175506"/>
                        </a:cubicBezTo>
                        <a:cubicBezTo>
                          <a:pt x="393" y="2176669"/>
                          <a:pt x="116" y="2177999"/>
                          <a:pt x="6" y="2179162"/>
                        </a:cubicBezTo>
                        <a:cubicBezTo>
                          <a:pt x="-105" y="2180602"/>
                          <a:pt x="1446" y="2181378"/>
                          <a:pt x="2609" y="2181157"/>
                        </a:cubicBezTo>
                        <a:cubicBezTo>
                          <a:pt x="85592" y="2165368"/>
                          <a:pt x="168630" y="2195171"/>
                          <a:pt x="251835" y="2184536"/>
                        </a:cubicBezTo>
                        <a:cubicBezTo>
                          <a:pt x="312493" y="2176780"/>
                          <a:pt x="366283" y="2144650"/>
                          <a:pt x="406555" y="2099282"/>
                        </a:cubicBezTo>
                        <a:cubicBezTo>
                          <a:pt x="447548" y="2053082"/>
                          <a:pt x="475080" y="1995359"/>
                          <a:pt x="488874" y="1935366"/>
                        </a:cubicBezTo>
                        <a:cubicBezTo>
                          <a:pt x="503332" y="1872491"/>
                          <a:pt x="499122" y="1807290"/>
                          <a:pt x="508871" y="1743696"/>
                        </a:cubicBezTo>
                        <a:cubicBezTo>
                          <a:pt x="518621" y="1680101"/>
                          <a:pt x="549089" y="1612297"/>
                          <a:pt x="618832" y="1592299"/>
                        </a:cubicBezTo>
                        <a:cubicBezTo>
                          <a:pt x="690182" y="1571803"/>
                          <a:pt x="767237" y="1602547"/>
                          <a:pt x="836427" y="1618667"/>
                        </a:cubicBezTo>
                        <a:cubicBezTo>
                          <a:pt x="900021" y="1633458"/>
                          <a:pt x="962341" y="1636173"/>
                          <a:pt x="1024772" y="1614346"/>
                        </a:cubicBezTo>
                        <a:cubicBezTo>
                          <a:pt x="1082606" y="1594127"/>
                          <a:pt x="1134678" y="1557289"/>
                          <a:pt x="1172790" y="1509261"/>
                        </a:cubicBezTo>
                        <a:cubicBezTo>
                          <a:pt x="1212177" y="1459626"/>
                          <a:pt x="1231897" y="1401239"/>
                          <a:pt x="1237382" y="1338586"/>
                        </a:cubicBezTo>
                        <a:cubicBezTo>
                          <a:pt x="1243586" y="1267846"/>
                          <a:pt x="1235110" y="1196884"/>
                          <a:pt x="1239044" y="1126088"/>
                        </a:cubicBezTo>
                        <a:cubicBezTo>
                          <a:pt x="1243253" y="1050861"/>
                          <a:pt x="1266021" y="979455"/>
                          <a:pt x="1327344" y="931538"/>
                        </a:cubicBezTo>
                        <a:cubicBezTo>
                          <a:pt x="1391936" y="881072"/>
                          <a:pt x="1479461" y="858138"/>
                          <a:pt x="1559619" y="849331"/>
                        </a:cubicBezTo>
                        <a:cubicBezTo>
                          <a:pt x="1644873" y="839913"/>
                          <a:pt x="1729019" y="850715"/>
                          <a:pt x="1811393" y="873483"/>
                        </a:cubicBezTo>
                        <a:cubicBezTo>
                          <a:pt x="1891274" y="895530"/>
                          <a:pt x="1968828" y="925666"/>
                          <a:pt x="2049595" y="944611"/>
                        </a:cubicBezTo>
                        <a:cubicBezTo>
                          <a:pt x="2209190" y="982114"/>
                          <a:pt x="2377593" y="967767"/>
                          <a:pt x="2532369" y="916138"/>
                        </a:cubicBezTo>
                        <a:cubicBezTo>
                          <a:pt x="2602722" y="892650"/>
                          <a:pt x="2671634" y="861462"/>
                          <a:pt x="2730021" y="815041"/>
                        </a:cubicBezTo>
                        <a:cubicBezTo>
                          <a:pt x="2781429" y="774214"/>
                          <a:pt x="2822699" y="722142"/>
                          <a:pt x="2853443" y="664308"/>
                        </a:cubicBezTo>
                        <a:cubicBezTo>
                          <a:pt x="2916040" y="546648"/>
                          <a:pt x="2937091" y="411260"/>
                          <a:pt x="2949112" y="280083"/>
                        </a:cubicBezTo>
                        <a:cubicBezTo>
                          <a:pt x="2952214" y="246126"/>
                          <a:pt x="2954651" y="212113"/>
                          <a:pt x="2956867" y="178100"/>
                        </a:cubicBezTo>
                        <a:cubicBezTo>
                          <a:pt x="2957033" y="175441"/>
                          <a:pt x="2952879" y="175441"/>
                          <a:pt x="2952712" y="17810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16078"/>
                    </a:srgbClr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0" name="Google Shape;250;p21"/>
                  <p:cNvSpPr/>
                  <p:nvPr/>
                </p:nvSpPr>
                <p:spPr>
                  <a:xfrm flipH="1" rot="10556823">
                    <a:off x="-1726867" y="2592114"/>
                    <a:ext cx="5543211" cy="4099731"/>
                  </a:xfrm>
                  <a:custGeom>
                    <a:rect b="b" l="l" r="r" t="t"/>
                    <a:pathLst>
                      <a:path extrusionOk="0" h="2186887" w="2956871">
                        <a:moveTo>
                          <a:pt x="2952768" y="178044"/>
                        </a:moveTo>
                        <a:cubicBezTo>
                          <a:pt x="2944569" y="304180"/>
                          <a:pt x="2933823" y="432256"/>
                          <a:pt x="2895101" y="553351"/>
                        </a:cubicBezTo>
                        <a:cubicBezTo>
                          <a:pt x="2854994" y="678822"/>
                          <a:pt x="2780985" y="787454"/>
                          <a:pt x="2665042" y="853762"/>
                        </a:cubicBezTo>
                        <a:cubicBezTo>
                          <a:pt x="2600839" y="890490"/>
                          <a:pt x="2529766" y="915418"/>
                          <a:pt x="2458194" y="933366"/>
                        </a:cubicBezTo>
                        <a:cubicBezTo>
                          <a:pt x="2382800" y="952256"/>
                          <a:pt x="2305136" y="962227"/>
                          <a:pt x="2227360" y="961563"/>
                        </a:cubicBezTo>
                        <a:cubicBezTo>
                          <a:pt x="2149473" y="960898"/>
                          <a:pt x="2073194" y="948267"/>
                          <a:pt x="1998464" y="926774"/>
                        </a:cubicBezTo>
                        <a:cubicBezTo>
                          <a:pt x="1925785" y="905890"/>
                          <a:pt x="1854768" y="879134"/>
                          <a:pt x="1781202" y="861241"/>
                        </a:cubicBezTo>
                        <a:cubicBezTo>
                          <a:pt x="1708523" y="843570"/>
                          <a:pt x="1634126" y="836867"/>
                          <a:pt x="1559619" y="845120"/>
                        </a:cubicBezTo>
                        <a:cubicBezTo>
                          <a:pt x="1490540" y="852710"/>
                          <a:pt x="1419301" y="870880"/>
                          <a:pt x="1358643" y="905613"/>
                        </a:cubicBezTo>
                        <a:cubicBezTo>
                          <a:pt x="1304743" y="936468"/>
                          <a:pt x="1265079" y="983222"/>
                          <a:pt x="1247796" y="1043216"/>
                        </a:cubicBezTo>
                        <a:cubicBezTo>
                          <a:pt x="1230623" y="1102711"/>
                          <a:pt x="1233448" y="1165973"/>
                          <a:pt x="1234889" y="1227185"/>
                        </a:cubicBezTo>
                        <a:cubicBezTo>
                          <a:pt x="1236384" y="1291666"/>
                          <a:pt x="1238323" y="1358806"/>
                          <a:pt x="1217107" y="1420628"/>
                        </a:cubicBezTo>
                        <a:cubicBezTo>
                          <a:pt x="1197053" y="1479125"/>
                          <a:pt x="1157335" y="1529868"/>
                          <a:pt x="1107589" y="1566208"/>
                        </a:cubicBezTo>
                        <a:cubicBezTo>
                          <a:pt x="1058841" y="1601827"/>
                          <a:pt x="999900" y="1624263"/>
                          <a:pt x="939352" y="1626921"/>
                        </a:cubicBezTo>
                        <a:cubicBezTo>
                          <a:pt x="872323" y="1629858"/>
                          <a:pt x="807953" y="1605539"/>
                          <a:pt x="743306" y="1591579"/>
                        </a:cubicBezTo>
                        <a:cubicBezTo>
                          <a:pt x="686470" y="1579281"/>
                          <a:pt x="623707" y="1573852"/>
                          <a:pt x="573851" y="1609638"/>
                        </a:cubicBezTo>
                        <a:cubicBezTo>
                          <a:pt x="529922" y="1641158"/>
                          <a:pt x="512251" y="1693285"/>
                          <a:pt x="504661" y="1744748"/>
                        </a:cubicBezTo>
                        <a:cubicBezTo>
                          <a:pt x="496075" y="1802803"/>
                          <a:pt x="499011" y="1862243"/>
                          <a:pt x="487987" y="1919965"/>
                        </a:cubicBezTo>
                        <a:cubicBezTo>
                          <a:pt x="476465" y="1980457"/>
                          <a:pt x="450927" y="2039233"/>
                          <a:pt x="411707" y="2087039"/>
                        </a:cubicBezTo>
                        <a:cubicBezTo>
                          <a:pt x="374204" y="2132741"/>
                          <a:pt x="323185" y="2167806"/>
                          <a:pt x="264354" y="2178553"/>
                        </a:cubicBezTo>
                        <a:cubicBezTo>
                          <a:pt x="189238" y="2192291"/>
                          <a:pt x="113955" y="2168415"/>
                          <a:pt x="38561" y="2172626"/>
                        </a:cubicBezTo>
                        <a:cubicBezTo>
                          <a:pt x="33575" y="2172903"/>
                          <a:pt x="3551" y="2176558"/>
                          <a:pt x="4326" y="2178221"/>
                        </a:cubicBezTo>
                        <a:cubicBezTo>
                          <a:pt x="3828" y="2177112"/>
                          <a:pt x="4714" y="2174066"/>
                          <a:pt x="4770" y="2172903"/>
                        </a:cubicBezTo>
                        <a:lnTo>
                          <a:pt x="6819" y="2149304"/>
                        </a:lnTo>
                        <a:cubicBezTo>
                          <a:pt x="13910" y="2068315"/>
                          <a:pt x="20945" y="1987271"/>
                          <a:pt x="28036" y="1906283"/>
                        </a:cubicBezTo>
                        <a:cubicBezTo>
                          <a:pt x="39946" y="1770064"/>
                          <a:pt x="51801" y="1633846"/>
                          <a:pt x="63711" y="1497628"/>
                        </a:cubicBezTo>
                        <a:cubicBezTo>
                          <a:pt x="77837" y="1335540"/>
                          <a:pt x="92018" y="1173451"/>
                          <a:pt x="106144" y="1011419"/>
                        </a:cubicBezTo>
                        <a:cubicBezTo>
                          <a:pt x="120270" y="849386"/>
                          <a:pt x="133565" y="696992"/>
                          <a:pt x="147303" y="539779"/>
                        </a:cubicBezTo>
                        <a:cubicBezTo>
                          <a:pt x="157939" y="417797"/>
                          <a:pt x="168575" y="295871"/>
                          <a:pt x="179266" y="173890"/>
                        </a:cubicBezTo>
                        <a:lnTo>
                          <a:pt x="189293" y="58832"/>
                        </a:lnTo>
                        <a:lnTo>
                          <a:pt x="192340" y="23601"/>
                        </a:lnTo>
                        <a:cubicBezTo>
                          <a:pt x="192838" y="18006"/>
                          <a:pt x="194833" y="10472"/>
                          <a:pt x="194002" y="4877"/>
                        </a:cubicBezTo>
                        <a:cubicBezTo>
                          <a:pt x="193337" y="778"/>
                          <a:pt x="191841" y="3880"/>
                          <a:pt x="193836" y="4323"/>
                        </a:cubicBezTo>
                        <a:cubicBezTo>
                          <a:pt x="198212" y="5265"/>
                          <a:pt x="203308" y="4932"/>
                          <a:pt x="207795" y="5209"/>
                        </a:cubicBezTo>
                        <a:cubicBezTo>
                          <a:pt x="230286" y="6650"/>
                          <a:pt x="252777" y="8090"/>
                          <a:pt x="275267" y="9530"/>
                        </a:cubicBezTo>
                        <a:cubicBezTo>
                          <a:pt x="365396" y="15291"/>
                          <a:pt x="455470" y="20997"/>
                          <a:pt x="545599" y="26758"/>
                        </a:cubicBezTo>
                        <a:cubicBezTo>
                          <a:pt x="678826" y="35234"/>
                          <a:pt x="812108" y="43765"/>
                          <a:pt x="945335" y="52240"/>
                        </a:cubicBezTo>
                        <a:cubicBezTo>
                          <a:pt x="1104265" y="62378"/>
                          <a:pt x="1263141" y="72515"/>
                          <a:pt x="1422071" y="82597"/>
                        </a:cubicBezTo>
                        <a:cubicBezTo>
                          <a:pt x="1585877" y="93012"/>
                          <a:pt x="1749682" y="103481"/>
                          <a:pt x="1913432" y="113896"/>
                        </a:cubicBezTo>
                        <a:cubicBezTo>
                          <a:pt x="2064995" y="123535"/>
                          <a:pt x="2216558" y="133229"/>
                          <a:pt x="2368121" y="142868"/>
                        </a:cubicBezTo>
                        <a:cubicBezTo>
                          <a:pt x="2486778" y="150402"/>
                          <a:pt x="2605436" y="157991"/>
                          <a:pt x="2724039" y="165525"/>
                        </a:cubicBezTo>
                        <a:cubicBezTo>
                          <a:pt x="2792120" y="169845"/>
                          <a:pt x="2860201" y="174222"/>
                          <a:pt x="2928283" y="178543"/>
                        </a:cubicBezTo>
                        <a:cubicBezTo>
                          <a:pt x="2937091" y="179097"/>
                          <a:pt x="2945899" y="179651"/>
                          <a:pt x="2954707" y="180205"/>
                        </a:cubicBezTo>
                        <a:cubicBezTo>
                          <a:pt x="2957366" y="180371"/>
                          <a:pt x="2957366" y="176216"/>
                          <a:pt x="2954707" y="176050"/>
                        </a:cubicBezTo>
                        <a:cubicBezTo>
                          <a:pt x="2930056" y="174499"/>
                          <a:pt x="2905349" y="172893"/>
                          <a:pt x="2880698" y="171341"/>
                        </a:cubicBezTo>
                        <a:cubicBezTo>
                          <a:pt x="2813558" y="167076"/>
                          <a:pt x="2746474" y="162810"/>
                          <a:pt x="2679334" y="158489"/>
                        </a:cubicBezTo>
                        <a:cubicBezTo>
                          <a:pt x="2580508" y="152175"/>
                          <a:pt x="2481627" y="145915"/>
                          <a:pt x="2382800" y="139600"/>
                        </a:cubicBezTo>
                        <a:cubicBezTo>
                          <a:pt x="2261761" y="131899"/>
                          <a:pt x="2140776" y="124199"/>
                          <a:pt x="2019736" y="116444"/>
                        </a:cubicBezTo>
                        <a:cubicBezTo>
                          <a:pt x="1887174" y="108024"/>
                          <a:pt x="1754557" y="99549"/>
                          <a:pt x="1621995" y="91128"/>
                        </a:cubicBezTo>
                        <a:cubicBezTo>
                          <a:pt x="1488657" y="82653"/>
                          <a:pt x="1355319" y="74122"/>
                          <a:pt x="1221982" y="65646"/>
                        </a:cubicBezTo>
                        <a:cubicBezTo>
                          <a:pt x="1097175" y="57669"/>
                          <a:pt x="972423" y="49747"/>
                          <a:pt x="847617" y="41770"/>
                        </a:cubicBezTo>
                        <a:cubicBezTo>
                          <a:pt x="742199" y="35068"/>
                          <a:pt x="636725" y="28309"/>
                          <a:pt x="531307" y="21607"/>
                        </a:cubicBezTo>
                        <a:cubicBezTo>
                          <a:pt x="455747" y="16787"/>
                          <a:pt x="380187" y="11967"/>
                          <a:pt x="304627" y="7148"/>
                        </a:cubicBezTo>
                        <a:cubicBezTo>
                          <a:pt x="268841" y="4877"/>
                          <a:pt x="232613" y="611"/>
                          <a:pt x="196772" y="279"/>
                        </a:cubicBezTo>
                        <a:cubicBezTo>
                          <a:pt x="195220" y="279"/>
                          <a:pt x="193669" y="58"/>
                          <a:pt x="192174" y="2"/>
                        </a:cubicBezTo>
                        <a:cubicBezTo>
                          <a:pt x="191010" y="-53"/>
                          <a:pt x="190179" y="999"/>
                          <a:pt x="190069" y="2107"/>
                        </a:cubicBezTo>
                        <a:cubicBezTo>
                          <a:pt x="188351" y="21496"/>
                          <a:pt x="186689" y="40940"/>
                          <a:pt x="184972" y="60328"/>
                        </a:cubicBezTo>
                        <a:cubicBezTo>
                          <a:pt x="180374" y="113176"/>
                          <a:pt x="175776" y="165968"/>
                          <a:pt x="171123" y="218816"/>
                        </a:cubicBezTo>
                        <a:cubicBezTo>
                          <a:pt x="164310" y="296923"/>
                          <a:pt x="157496" y="375087"/>
                          <a:pt x="150682" y="453195"/>
                        </a:cubicBezTo>
                        <a:cubicBezTo>
                          <a:pt x="142373" y="548531"/>
                          <a:pt x="134063" y="643867"/>
                          <a:pt x="125699" y="739204"/>
                        </a:cubicBezTo>
                        <a:cubicBezTo>
                          <a:pt x="116614" y="843126"/>
                          <a:pt x="107529" y="947049"/>
                          <a:pt x="98499" y="1050971"/>
                        </a:cubicBezTo>
                        <a:cubicBezTo>
                          <a:pt x="89304" y="1156390"/>
                          <a:pt x="80108" y="1261752"/>
                          <a:pt x="70912" y="1367170"/>
                        </a:cubicBezTo>
                        <a:cubicBezTo>
                          <a:pt x="62326" y="1465443"/>
                          <a:pt x="53740" y="1563770"/>
                          <a:pt x="45153" y="1662042"/>
                        </a:cubicBezTo>
                        <a:cubicBezTo>
                          <a:pt x="37896" y="1745136"/>
                          <a:pt x="30639" y="1828230"/>
                          <a:pt x="23383" y="1911268"/>
                        </a:cubicBezTo>
                        <a:cubicBezTo>
                          <a:pt x="18175" y="1971040"/>
                          <a:pt x="12968" y="2030812"/>
                          <a:pt x="7761" y="2090529"/>
                        </a:cubicBezTo>
                        <a:lnTo>
                          <a:pt x="2886" y="2146146"/>
                        </a:lnTo>
                        <a:cubicBezTo>
                          <a:pt x="2055" y="2155619"/>
                          <a:pt x="-161" y="2166033"/>
                          <a:pt x="338" y="2175506"/>
                        </a:cubicBezTo>
                        <a:cubicBezTo>
                          <a:pt x="393" y="2176669"/>
                          <a:pt x="116" y="2177999"/>
                          <a:pt x="6" y="2179162"/>
                        </a:cubicBezTo>
                        <a:cubicBezTo>
                          <a:pt x="-105" y="2180602"/>
                          <a:pt x="1446" y="2181378"/>
                          <a:pt x="2609" y="2181157"/>
                        </a:cubicBezTo>
                        <a:cubicBezTo>
                          <a:pt x="85592" y="2165368"/>
                          <a:pt x="168630" y="2195171"/>
                          <a:pt x="251835" y="2184536"/>
                        </a:cubicBezTo>
                        <a:cubicBezTo>
                          <a:pt x="312493" y="2176780"/>
                          <a:pt x="366283" y="2144650"/>
                          <a:pt x="406555" y="2099282"/>
                        </a:cubicBezTo>
                        <a:cubicBezTo>
                          <a:pt x="447548" y="2053082"/>
                          <a:pt x="475080" y="1995359"/>
                          <a:pt x="488874" y="1935366"/>
                        </a:cubicBezTo>
                        <a:cubicBezTo>
                          <a:pt x="503332" y="1872491"/>
                          <a:pt x="499122" y="1807290"/>
                          <a:pt x="508871" y="1743696"/>
                        </a:cubicBezTo>
                        <a:cubicBezTo>
                          <a:pt x="518621" y="1680101"/>
                          <a:pt x="549089" y="1612297"/>
                          <a:pt x="618832" y="1592299"/>
                        </a:cubicBezTo>
                        <a:cubicBezTo>
                          <a:pt x="690182" y="1571803"/>
                          <a:pt x="767237" y="1602547"/>
                          <a:pt x="836427" y="1618667"/>
                        </a:cubicBezTo>
                        <a:cubicBezTo>
                          <a:pt x="900021" y="1633458"/>
                          <a:pt x="962341" y="1636173"/>
                          <a:pt x="1024772" y="1614346"/>
                        </a:cubicBezTo>
                        <a:cubicBezTo>
                          <a:pt x="1082606" y="1594127"/>
                          <a:pt x="1134678" y="1557289"/>
                          <a:pt x="1172790" y="1509261"/>
                        </a:cubicBezTo>
                        <a:cubicBezTo>
                          <a:pt x="1212177" y="1459626"/>
                          <a:pt x="1231897" y="1401239"/>
                          <a:pt x="1237382" y="1338586"/>
                        </a:cubicBezTo>
                        <a:cubicBezTo>
                          <a:pt x="1243586" y="1267846"/>
                          <a:pt x="1235110" y="1196884"/>
                          <a:pt x="1239044" y="1126088"/>
                        </a:cubicBezTo>
                        <a:cubicBezTo>
                          <a:pt x="1243253" y="1050861"/>
                          <a:pt x="1266021" y="979455"/>
                          <a:pt x="1327344" y="931538"/>
                        </a:cubicBezTo>
                        <a:cubicBezTo>
                          <a:pt x="1391936" y="881072"/>
                          <a:pt x="1479461" y="858138"/>
                          <a:pt x="1559619" y="849331"/>
                        </a:cubicBezTo>
                        <a:cubicBezTo>
                          <a:pt x="1644873" y="839913"/>
                          <a:pt x="1729019" y="850715"/>
                          <a:pt x="1811393" y="873483"/>
                        </a:cubicBezTo>
                        <a:cubicBezTo>
                          <a:pt x="1891274" y="895530"/>
                          <a:pt x="1968828" y="925666"/>
                          <a:pt x="2049595" y="944611"/>
                        </a:cubicBezTo>
                        <a:cubicBezTo>
                          <a:pt x="2209190" y="982114"/>
                          <a:pt x="2377593" y="967767"/>
                          <a:pt x="2532369" y="916138"/>
                        </a:cubicBezTo>
                        <a:cubicBezTo>
                          <a:pt x="2602722" y="892650"/>
                          <a:pt x="2671634" y="861462"/>
                          <a:pt x="2730021" y="815041"/>
                        </a:cubicBezTo>
                        <a:cubicBezTo>
                          <a:pt x="2781429" y="774214"/>
                          <a:pt x="2822699" y="722142"/>
                          <a:pt x="2853443" y="664308"/>
                        </a:cubicBezTo>
                        <a:cubicBezTo>
                          <a:pt x="2916040" y="546648"/>
                          <a:pt x="2937091" y="411260"/>
                          <a:pt x="2949112" y="280083"/>
                        </a:cubicBezTo>
                        <a:cubicBezTo>
                          <a:pt x="2952214" y="246126"/>
                          <a:pt x="2954651" y="212113"/>
                          <a:pt x="2956867" y="178100"/>
                        </a:cubicBezTo>
                        <a:cubicBezTo>
                          <a:pt x="2957033" y="175441"/>
                          <a:pt x="2952879" y="175441"/>
                          <a:pt x="2952712" y="17810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16078"/>
                    </a:srgbClr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51" name="Google Shape;251;p21"/>
                <p:cNvSpPr/>
                <p:nvPr/>
              </p:nvSpPr>
              <p:spPr>
                <a:xfrm flipH="1" rot="365634">
                  <a:off x="5864450" y="-1005510"/>
                  <a:ext cx="4178013" cy="3090037"/>
                </a:xfrm>
                <a:custGeom>
                  <a:rect b="b" l="l" r="r" t="t"/>
                  <a:pathLst>
                    <a:path extrusionOk="0" h="2186887" w="2956871">
                      <a:moveTo>
                        <a:pt x="2952768" y="178044"/>
                      </a:moveTo>
                      <a:cubicBezTo>
                        <a:pt x="2944569" y="304180"/>
                        <a:pt x="2933823" y="432256"/>
                        <a:pt x="2895101" y="553351"/>
                      </a:cubicBezTo>
                      <a:cubicBezTo>
                        <a:pt x="2854994" y="678822"/>
                        <a:pt x="2780985" y="787454"/>
                        <a:pt x="2665042" y="853762"/>
                      </a:cubicBezTo>
                      <a:cubicBezTo>
                        <a:pt x="2600839" y="890490"/>
                        <a:pt x="2529766" y="915418"/>
                        <a:pt x="2458194" y="933366"/>
                      </a:cubicBezTo>
                      <a:cubicBezTo>
                        <a:pt x="2382800" y="952256"/>
                        <a:pt x="2305136" y="962227"/>
                        <a:pt x="2227360" y="961563"/>
                      </a:cubicBezTo>
                      <a:cubicBezTo>
                        <a:pt x="2149473" y="960898"/>
                        <a:pt x="2073194" y="948267"/>
                        <a:pt x="1998464" y="926774"/>
                      </a:cubicBezTo>
                      <a:cubicBezTo>
                        <a:pt x="1925785" y="905890"/>
                        <a:pt x="1854768" y="879134"/>
                        <a:pt x="1781202" y="861241"/>
                      </a:cubicBezTo>
                      <a:cubicBezTo>
                        <a:pt x="1708523" y="843570"/>
                        <a:pt x="1634126" y="836867"/>
                        <a:pt x="1559619" y="845120"/>
                      </a:cubicBezTo>
                      <a:cubicBezTo>
                        <a:pt x="1490540" y="852710"/>
                        <a:pt x="1419301" y="870880"/>
                        <a:pt x="1358643" y="905613"/>
                      </a:cubicBezTo>
                      <a:cubicBezTo>
                        <a:pt x="1304743" y="936468"/>
                        <a:pt x="1265079" y="983222"/>
                        <a:pt x="1247796" y="1043216"/>
                      </a:cubicBezTo>
                      <a:cubicBezTo>
                        <a:pt x="1230623" y="1102711"/>
                        <a:pt x="1233448" y="1165973"/>
                        <a:pt x="1234889" y="1227185"/>
                      </a:cubicBezTo>
                      <a:cubicBezTo>
                        <a:pt x="1236384" y="1291666"/>
                        <a:pt x="1238323" y="1358806"/>
                        <a:pt x="1217107" y="1420628"/>
                      </a:cubicBezTo>
                      <a:cubicBezTo>
                        <a:pt x="1197053" y="1479125"/>
                        <a:pt x="1157335" y="1529868"/>
                        <a:pt x="1107589" y="1566208"/>
                      </a:cubicBezTo>
                      <a:cubicBezTo>
                        <a:pt x="1058841" y="1601827"/>
                        <a:pt x="999900" y="1624263"/>
                        <a:pt x="939352" y="1626921"/>
                      </a:cubicBezTo>
                      <a:cubicBezTo>
                        <a:pt x="872323" y="1629858"/>
                        <a:pt x="807953" y="1605539"/>
                        <a:pt x="743306" y="1591579"/>
                      </a:cubicBezTo>
                      <a:cubicBezTo>
                        <a:pt x="686470" y="1579281"/>
                        <a:pt x="623707" y="1573852"/>
                        <a:pt x="573851" y="1609638"/>
                      </a:cubicBezTo>
                      <a:cubicBezTo>
                        <a:pt x="529922" y="1641158"/>
                        <a:pt x="512251" y="1693285"/>
                        <a:pt x="504661" y="1744748"/>
                      </a:cubicBezTo>
                      <a:cubicBezTo>
                        <a:pt x="496075" y="1802803"/>
                        <a:pt x="499011" y="1862243"/>
                        <a:pt x="487987" y="1919965"/>
                      </a:cubicBezTo>
                      <a:cubicBezTo>
                        <a:pt x="476465" y="1980457"/>
                        <a:pt x="450927" y="2039233"/>
                        <a:pt x="411707" y="2087039"/>
                      </a:cubicBezTo>
                      <a:cubicBezTo>
                        <a:pt x="374204" y="2132741"/>
                        <a:pt x="323185" y="2167806"/>
                        <a:pt x="264354" y="2178553"/>
                      </a:cubicBezTo>
                      <a:cubicBezTo>
                        <a:pt x="189238" y="2192291"/>
                        <a:pt x="113955" y="2168415"/>
                        <a:pt x="38561" y="2172626"/>
                      </a:cubicBezTo>
                      <a:cubicBezTo>
                        <a:pt x="33575" y="2172903"/>
                        <a:pt x="3551" y="2176558"/>
                        <a:pt x="4326" y="2178221"/>
                      </a:cubicBezTo>
                      <a:cubicBezTo>
                        <a:pt x="3828" y="2177112"/>
                        <a:pt x="4714" y="2174066"/>
                        <a:pt x="4770" y="2172903"/>
                      </a:cubicBezTo>
                      <a:lnTo>
                        <a:pt x="6819" y="2149304"/>
                      </a:lnTo>
                      <a:cubicBezTo>
                        <a:pt x="13910" y="2068315"/>
                        <a:pt x="20945" y="1987271"/>
                        <a:pt x="28036" y="1906283"/>
                      </a:cubicBezTo>
                      <a:cubicBezTo>
                        <a:pt x="39946" y="1770064"/>
                        <a:pt x="51801" y="1633846"/>
                        <a:pt x="63711" y="1497628"/>
                      </a:cubicBezTo>
                      <a:cubicBezTo>
                        <a:pt x="77837" y="1335540"/>
                        <a:pt x="92018" y="1173451"/>
                        <a:pt x="106144" y="1011419"/>
                      </a:cubicBezTo>
                      <a:cubicBezTo>
                        <a:pt x="120270" y="849386"/>
                        <a:pt x="133565" y="696992"/>
                        <a:pt x="147303" y="539779"/>
                      </a:cubicBezTo>
                      <a:cubicBezTo>
                        <a:pt x="157939" y="417797"/>
                        <a:pt x="168575" y="295871"/>
                        <a:pt x="179266" y="173890"/>
                      </a:cubicBezTo>
                      <a:lnTo>
                        <a:pt x="189293" y="58832"/>
                      </a:lnTo>
                      <a:lnTo>
                        <a:pt x="192340" y="23601"/>
                      </a:lnTo>
                      <a:cubicBezTo>
                        <a:pt x="192838" y="18006"/>
                        <a:pt x="194833" y="10472"/>
                        <a:pt x="194002" y="4877"/>
                      </a:cubicBezTo>
                      <a:cubicBezTo>
                        <a:pt x="193337" y="778"/>
                        <a:pt x="191841" y="3880"/>
                        <a:pt x="193836" y="4323"/>
                      </a:cubicBezTo>
                      <a:cubicBezTo>
                        <a:pt x="198212" y="5265"/>
                        <a:pt x="203308" y="4932"/>
                        <a:pt x="207795" y="5209"/>
                      </a:cubicBezTo>
                      <a:cubicBezTo>
                        <a:pt x="230286" y="6650"/>
                        <a:pt x="252777" y="8090"/>
                        <a:pt x="275267" y="9530"/>
                      </a:cubicBezTo>
                      <a:cubicBezTo>
                        <a:pt x="365396" y="15291"/>
                        <a:pt x="455470" y="20997"/>
                        <a:pt x="545599" y="26758"/>
                      </a:cubicBezTo>
                      <a:cubicBezTo>
                        <a:pt x="678826" y="35234"/>
                        <a:pt x="812108" y="43765"/>
                        <a:pt x="945335" y="52240"/>
                      </a:cubicBezTo>
                      <a:cubicBezTo>
                        <a:pt x="1104265" y="62378"/>
                        <a:pt x="1263141" y="72515"/>
                        <a:pt x="1422071" y="82597"/>
                      </a:cubicBezTo>
                      <a:cubicBezTo>
                        <a:pt x="1585877" y="93012"/>
                        <a:pt x="1749682" y="103481"/>
                        <a:pt x="1913432" y="113896"/>
                      </a:cubicBezTo>
                      <a:cubicBezTo>
                        <a:pt x="2064995" y="123535"/>
                        <a:pt x="2216558" y="133229"/>
                        <a:pt x="2368121" y="142868"/>
                      </a:cubicBezTo>
                      <a:cubicBezTo>
                        <a:pt x="2486778" y="150402"/>
                        <a:pt x="2605436" y="157991"/>
                        <a:pt x="2724039" y="165525"/>
                      </a:cubicBezTo>
                      <a:cubicBezTo>
                        <a:pt x="2792120" y="169845"/>
                        <a:pt x="2860201" y="174222"/>
                        <a:pt x="2928283" y="178543"/>
                      </a:cubicBezTo>
                      <a:cubicBezTo>
                        <a:pt x="2937091" y="179097"/>
                        <a:pt x="2945899" y="179651"/>
                        <a:pt x="2954707" y="180205"/>
                      </a:cubicBezTo>
                      <a:cubicBezTo>
                        <a:pt x="2957366" y="180371"/>
                        <a:pt x="2957366" y="176216"/>
                        <a:pt x="2954707" y="176050"/>
                      </a:cubicBezTo>
                      <a:cubicBezTo>
                        <a:pt x="2930056" y="174499"/>
                        <a:pt x="2905349" y="172893"/>
                        <a:pt x="2880698" y="171341"/>
                      </a:cubicBezTo>
                      <a:cubicBezTo>
                        <a:pt x="2813558" y="167076"/>
                        <a:pt x="2746474" y="162810"/>
                        <a:pt x="2679334" y="158489"/>
                      </a:cubicBezTo>
                      <a:cubicBezTo>
                        <a:pt x="2580508" y="152175"/>
                        <a:pt x="2481627" y="145915"/>
                        <a:pt x="2382800" y="139600"/>
                      </a:cubicBezTo>
                      <a:cubicBezTo>
                        <a:pt x="2261761" y="131899"/>
                        <a:pt x="2140776" y="124199"/>
                        <a:pt x="2019736" y="116444"/>
                      </a:cubicBezTo>
                      <a:cubicBezTo>
                        <a:pt x="1887174" y="108024"/>
                        <a:pt x="1754557" y="99549"/>
                        <a:pt x="1621995" y="91128"/>
                      </a:cubicBezTo>
                      <a:cubicBezTo>
                        <a:pt x="1488657" y="82653"/>
                        <a:pt x="1355319" y="74122"/>
                        <a:pt x="1221982" y="65646"/>
                      </a:cubicBezTo>
                      <a:cubicBezTo>
                        <a:pt x="1097175" y="57669"/>
                        <a:pt x="972423" y="49747"/>
                        <a:pt x="847617" y="41770"/>
                      </a:cubicBezTo>
                      <a:cubicBezTo>
                        <a:pt x="742199" y="35068"/>
                        <a:pt x="636725" y="28309"/>
                        <a:pt x="531307" y="21607"/>
                      </a:cubicBezTo>
                      <a:cubicBezTo>
                        <a:pt x="455747" y="16787"/>
                        <a:pt x="380187" y="11967"/>
                        <a:pt x="304627" y="7148"/>
                      </a:cubicBezTo>
                      <a:cubicBezTo>
                        <a:pt x="268841" y="4877"/>
                        <a:pt x="232613" y="611"/>
                        <a:pt x="196772" y="279"/>
                      </a:cubicBezTo>
                      <a:cubicBezTo>
                        <a:pt x="195220" y="279"/>
                        <a:pt x="193669" y="58"/>
                        <a:pt x="192174" y="2"/>
                      </a:cubicBezTo>
                      <a:cubicBezTo>
                        <a:pt x="191010" y="-53"/>
                        <a:pt x="190179" y="999"/>
                        <a:pt x="190069" y="2107"/>
                      </a:cubicBezTo>
                      <a:cubicBezTo>
                        <a:pt x="188351" y="21496"/>
                        <a:pt x="186689" y="40940"/>
                        <a:pt x="184972" y="60328"/>
                      </a:cubicBezTo>
                      <a:cubicBezTo>
                        <a:pt x="180374" y="113176"/>
                        <a:pt x="175776" y="165968"/>
                        <a:pt x="171123" y="218816"/>
                      </a:cubicBezTo>
                      <a:cubicBezTo>
                        <a:pt x="164310" y="296923"/>
                        <a:pt x="157496" y="375087"/>
                        <a:pt x="150682" y="453195"/>
                      </a:cubicBezTo>
                      <a:cubicBezTo>
                        <a:pt x="142373" y="548531"/>
                        <a:pt x="134063" y="643867"/>
                        <a:pt x="125699" y="739204"/>
                      </a:cubicBezTo>
                      <a:cubicBezTo>
                        <a:pt x="116614" y="843126"/>
                        <a:pt x="107529" y="947049"/>
                        <a:pt x="98499" y="1050971"/>
                      </a:cubicBezTo>
                      <a:cubicBezTo>
                        <a:pt x="89304" y="1156390"/>
                        <a:pt x="80108" y="1261752"/>
                        <a:pt x="70912" y="1367170"/>
                      </a:cubicBezTo>
                      <a:cubicBezTo>
                        <a:pt x="62326" y="1465443"/>
                        <a:pt x="53740" y="1563770"/>
                        <a:pt x="45153" y="1662042"/>
                      </a:cubicBezTo>
                      <a:cubicBezTo>
                        <a:pt x="37896" y="1745136"/>
                        <a:pt x="30639" y="1828230"/>
                        <a:pt x="23383" y="1911268"/>
                      </a:cubicBezTo>
                      <a:cubicBezTo>
                        <a:pt x="18175" y="1971040"/>
                        <a:pt x="12968" y="2030812"/>
                        <a:pt x="7761" y="2090529"/>
                      </a:cubicBezTo>
                      <a:lnTo>
                        <a:pt x="2886" y="2146146"/>
                      </a:lnTo>
                      <a:cubicBezTo>
                        <a:pt x="2055" y="2155619"/>
                        <a:pt x="-161" y="2166033"/>
                        <a:pt x="338" y="2175506"/>
                      </a:cubicBezTo>
                      <a:cubicBezTo>
                        <a:pt x="393" y="2176669"/>
                        <a:pt x="116" y="2177999"/>
                        <a:pt x="6" y="2179162"/>
                      </a:cubicBezTo>
                      <a:cubicBezTo>
                        <a:pt x="-105" y="2180602"/>
                        <a:pt x="1446" y="2181378"/>
                        <a:pt x="2609" y="2181157"/>
                      </a:cubicBezTo>
                      <a:cubicBezTo>
                        <a:pt x="85592" y="2165368"/>
                        <a:pt x="168630" y="2195171"/>
                        <a:pt x="251835" y="2184536"/>
                      </a:cubicBezTo>
                      <a:cubicBezTo>
                        <a:pt x="312493" y="2176780"/>
                        <a:pt x="366283" y="2144650"/>
                        <a:pt x="406555" y="2099282"/>
                      </a:cubicBezTo>
                      <a:cubicBezTo>
                        <a:pt x="447548" y="2053082"/>
                        <a:pt x="475080" y="1995359"/>
                        <a:pt x="488874" y="1935366"/>
                      </a:cubicBezTo>
                      <a:cubicBezTo>
                        <a:pt x="503332" y="1872491"/>
                        <a:pt x="499122" y="1807290"/>
                        <a:pt x="508871" y="1743696"/>
                      </a:cubicBezTo>
                      <a:cubicBezTo>
                        <a:pt x="518621" y="1680101"/>
                        <a:pt x="549089" y="1612297"/>
                        <a:pt x="618832" y="1592299"/>
                      </a:cubicBezTo>
                      <a:cubicBezTo>
                        <a:pt x="690182" y="1571803"/>
                        <a:pt x="767237" y="1602547"/>
                        <a:pt x="836427" y="1618667"/>
                      </a:cubicBezTo>
                      <a:cubicBezTo>
                        <a:pt x="900021" y="1633458"/>
                        <a:pt x="962341" y="1636173"/>
                        <a:pt x="1024772" y="1614346"/>
                      </a:cubicBezTo>
                      <a:cubicBezTo>
                        <a:pt x="1082606" y="1594127"/>
                        <a:pt x="1134678" y="1557289"/>
                        <a:pt x="1172790" y="1509261"/>
                      </a:cubicBezTo>
                      <a:cubicBezTo>
                        <a:pt x="1212177" y="1459626"/>
                        <a:pt x="1231897" y="1401239"/>
                        <a:pt x="1237382" y="1338586"/>
                      </a:cubicBezTo>
                      <a:cubicBezTo>
                        <a:pt x="1243586" y="1267846"/>
                        <a:pt x="1235110" y="1196884"/>
                        <a:pt x="1239044" y="1126088"/>
                      </a:cubicBezTo>
                      <a:cubicBezTo>
                        <a:pt x="1243253" y="1050861"/>
                        <a:pt x="1266021" y="979455"/>
                        <a:pt x="1327344" y="931538"/>
                      </a:cubicBezTo>
                      <a:cubicBezTo>
                        <a:pt x="1391936" y="881072"/>
                        <a:pt x="1479461" y="858138"/>
                        <a:pt x="1559619" y="849331"/>
                      </a:cubicBezTo>
                      <a:cubicBezTo>
                        <a:pt x="1644873" y="839913"/>
                        <a:pt x="1729019" y="850715"/>
                        <a:pt x="1811393" y="873483"/>
                      </a:cubicBezTo>
                      <a:cubicBezTo>
                        <a:pt x="1891274" y="895530"/>
                        <a:pt x="1968828" y="925666"/>
                        <a:pt x="2049595" y="944611"/>
                      </a:cubicBezTo>
                      <a:cubicBezTo>
                        <a:pt x="2209190" y="982114"/>
                        <a:pt x="2377593" y="967767"/>
                        <a:pt x="2532369" y="916138"/>
                      </a:cubicBezTo>
                      <a:cubicBezTo>
                        <a:pt x="2602722" y="892650"/>
                        <a:pt x="2671634" y="861462"/>
                        <a:pt x="2730021" y="815041"/>
                      </a:cubicBezTo>
                      <a:cubicBezTo>
                        <a:pt x="2781429" y="774214"/>
                        <a:pt x="2822699" y="722142"/>
                        <a:pt x="2853443" y="664308"/>
                      </a:cubicBezTo>
                      <a:cubicBezTo>
                        <a:pt x="2916040" y="546648"/>
                        <a:pt x="2937091" y="411260"/>
                        <a:pt x="2949112" y="280083"/>
                      </a:cubicBezTo>
                      <a:cubicBezTo>
                        <a:pt x="2952214" y="246126"/>
                        <a:pt x="2954651" y="212113"/>
                        <a:pt x="2956867" y="178100"/>
                      </a:cubicBezTo>
                      <a:cubicBezTo>
                        <a:pt x="2957033" y="175441"/>
                        <a:pt x="2952879" y="175441"/>
                        <a:pt x="2952712" y="178100"/>
                      </a:cubicBezTo>
                      <a:close/>
                    </a:path>
                  </a:pathLst>
                </a:custGeom>
                <a:solidFill>
                  <a:srgbClr val="FFFFFF">
                    <a:alpha val="16078"/>
                  </a:srgbClr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" name="Google Shape;254;p22"/>
          <p:cNvGrpSpPr/>
          <p:nvPr/>
        </p:nvGrpSpPr>
        <p:grpSpPr>
          <a:xfrm>
            <a:off x="-1551877" y="-2179951"/>
            <a:ext cx="12714026" cy="8992002"/>
            <a:chOff x="-1551877" y="-2179951"/>
            <a:chExt cx="12714026" cy="8992002"/>
          </a:xfrm>
        </p:grpSpPr>
        <p:pic>
          <p:nvPicPr>
            <p:cNvPr id="255" name="Google Shape;255;p22"/>
            <p:cNvPicPr preferRelativeResize="0"/>
            <p:nvPr/>
          </p:nvPicPr>
          <p:blipFill rotWithShape="1">
            <a:blip r:embed="rId3">
              <a:alphaModFix amt="35000"/>
            </a:blip>
            <a:srcRect b="15232" l="0" r="35730" t="21531"/>
            <a:stretch/>
          </p:blipFill>
          <p:spPr>
            <a:xfrm>
              <a:off x="1422125" y="279250"/>
              <a:ext cx="7921777" cy="5360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5019899" y="1660799"/>
              <a:ext cx="6201052" cy="3437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-1284277" y="-1505701"/>
              <a:ext cx="5854152" cy="5513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5415874" y="1992549"/>
              <a:ext cx="6201052" cy="3437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-1551877" y="-2179951"/>
              <a:ext cx="5854152" cy="55137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22"/>
            <p:cNvSpPr/>
            <p:nvPr/>
          </p:nvSpPr>
          <p:spPr>
            <a:xfrm flipH="1" rot="5400000">
              <a:off x="6948906" y="1781731"/>
              <a:ext cx="4435306" cy="3280331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 flipH="1" rot="5400000">
              <a:off x="7304331" y="2137131"/>
              <a:ext cx="4435306" cy="3280331"/>
            </a:xfrm>
            <a:custGeom>
              <a:rect b="b" l="l" r="r" t="t"/>
              <a:pathLst>
                <a:path extrusionOk="0" h="2186887" w="2956871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22"/>
          <p:cNvSpPr txBox="1"/>
          <p:nvPr>
            <p:ph hasCustomPrompt="1" type="title"/>
          </p:nvPr>
        </p:nvSpPr>
        <p:spPr>
          <a:xfrm>
            <a:off x="1617600" y="1815750"/>
            <a:ext cx="59088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63" name="Google Shape;263;p22"/>
          <p:cNvSpPr txBox="1"/>
          <p:nvPr>
            <p:ph idx="1" type="subTitle"/>
          </p:nvPr>
        </p:nvSpPr>
        <p:spPr>
          <a:xfrm>
            <a:off x="1617600" y="2830650"/>
            <a:ext cx="59088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64" name="Google Shape;264;p22"/>
          <p:cNvGrpSpPr/>
          <p:nvPr/>
        </p:nvGrpSpPr>
        <p:grpSpPr>
          <a:xfrm>
            <a:off x="274848" y="86822"/>
            <a:ext cx="8398960" cy="4899898"/>
            <a:chOff x="274848" y="86822"/>
            <a:chExt cx="8398960" cy="4899898"/>
          </a:xfrm>
        </p:grpSpPr>
        <p:sp>
          <p:nvSpPr>
            <p:cNvPr id="265" name="Google Shape;265;p22"/>
            <p:cNvSpPr/>
            <p:nvPr/>
          </p:nvSpPr>
          <p:spPr>
            <a:xfrm>
              <a:off x="8444411" y="173289"/>
              <a:ext cx="143975" cy="143975"/>
            </a:xfrm>
            <a:custGeom>
              <a:rect b="b" l="l" r="r" t="t"/>
              <a:pathLst>
                <a:path extrusionOk="0" h="116109" w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8615559" y="828934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541147" y="3625883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274853" y="484128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6916279" y="4704227"/>
              <a:ext cx="58249" cy="58249"/>
            </a:xfrm>
            <a:custGeom>
              <a:rect b="b" l="l" r="r" t="t"/>
              <a:pathLst>
                <a:path extrusionOk="0" h="46975" w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4027281" y="360150"/>
              <a:ext cx="60722" cy="60722"/>
            </a:xfrm>
            <a:custGeom>
              <a:rect b="b" l="l" r="r" t="t"/>
              <a:pathLst>
                <a:path extrusionOk="0" h="48969" w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4212162" y="161080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760721" y="173300"/>
              <a:ext cx="65668" cy="65668"/>
            </a:xfrm>
            <a:custGeom>
              <a:rect b="b" l="l" r="r" t="t"/>
              <a:pathLst>
                <a:path extrusionOk="0" h="52958" w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3766875" y="4736526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1701270" y="86822"/>
              <a:ext cx="260406" cy="238631"/>
            </a:xfrm>
            <a:custGeom>
              <a:rect b="b" l="l" r="r" t="t"/>
              <a:pathLst>
                <a:path extrusionOk="0" h="192444" w="210005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8073465" y="279257"/>
              <a:ext cx="93900" cy="86068"/>
            </a:xfrm>
            <a:custGeom>
              <a:rect b="b" l="l" r="r" t="t"/>
              <a:pathLst>
                <a:path extrusionOk="0" h="69410" w="75726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274848" y="4008072"/>
              <a:ext cx="347014" cy="318071"/>
            </a:xfrm>
            <a:custGeom>
              <a:rect b="b" l="l" r="r" t="t"/>
              <a:pathLst>
                <a:path extrusionOk="0" h="69410" w="75726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972568" y="4763039"/>
              <a:ext cx="185602" cy="185602"/>
            </a:xfrm>
            <a:custGeom>
              <a:rect b="b" l="l" r="r" t="t"/>
              <a:pathLst>
                <a:path extrusionOk="0" h="149679" w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3395791" y="4896598"/>
              <a:ext cx="90122" cy="90122"/>
            </a:xfrm>
            <a:custGeom>
              <a:rect b="b" l="l" r="r" t="t"/>
              <a:pathLst>
                <a:path extrusionOk="0" h="72679" w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6078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b="1" i="0" sz="30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b="1" i="0" sz="30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b="1" i="0" sz="30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b="1" i="0" sz="30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b="1" i="0" sz="30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b="1" i="0" sz="30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b="1" i="0" sz="30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b="1" i="0" sz="30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b="1" i="0" sz="30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b="0" i="0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b="0" i="0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b="0" i="0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b="0" i="0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b="0" i="0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b="0" i="0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b="0" i="0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b="0" i="0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b="0" i="0" sz="12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"/>
          <p:cNvSpPr txBox="1"/>
          <p:nvPr>
            <p:ph type="ctrTitle"/>
          </p:nvPr>
        </p:nvSpPr>
        <p:spPr>
          <a:xfrm>
            <a:off x="144000" y="1060725"/>
            <a:ext cx="9000000" cy="18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800"/>
              <a:t> Word Embeddings and Feature Importance</a:t>
            </a:r>
            <a:endParaRPr sz="4800"/>
          </a:p>
        </p:txBody>
      </p:sp>
      <p:sp>
        <p:nvSpPr>
          <p:cNvPr id="351" name="Google Shape;351;p1"/>
          <p:cNvSpPr txBox="1"/>
          <p:nvPr>
            <p:ph idx="1" type="subTitle"/>
          </p:nvPr>
        </p:nvSpPr>
        <p:spPr>
          <a:xfrm>
            <a:off x="1219163" y="3824500"/>
            <a:ext cx="6350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400"/>
              <a:t>Celine Zyna Rahme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400"/>
              <a:t>Chenhan Gao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400"/>
              <a:t>Muhammad Tayyab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400"/>
              <a:t>Stephanie Ounanian</a:t>
            </a:r>
            <a:endParaRPr sz="1400"/>
          </a:p>
        </p:txBody>
      </p:sp>
      <p:sp>
        <p:nvSpPr>
          <p:cNvPr id="352" name="Google Shape;352;p1"/>
          <p:cNvSpPr txBox="1"/>
          <p:nvPr>
            <p:ph idx="1" type="subTitle"/>
          </p:nvPr>
        </p:nvSpPr>
        <p:spPr>
          <a:xfrm>
            <a:off x="1468938" y="2637325"/>
            <a:ext cx="6350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2500"/>
              <a:t>Noun Experiment Gender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"/>
          <p:cNvSpPr txBox="1"/>
          <p:nvPr>
            <p:ph type="title"/>
          </p:nvPr>
        </p:nvSpPr>
        <p:spPr>
          <a:xfrm>
            <a:off x="1039575" y="275288"/>
            <a:ext cx="2796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SHAP &amp; LIME</a:t>
            </a:r>
            <a:endParaRPr/>
          </a:p>
        </p:txBody>
      </p:sp>
      <p:sp>
        <p:nvSpPr>
          <p:cNvPr id="434" name="Google Shape;434;p6"/>
          <p:cNvSpPr txBox="1"/>
          <p:nvPr/>
        </p:nvSpPr>
        <p:spPr>
          <a:xfrm>
            <a:off x="671015" y="989754"/>
            <a:ext cx="3247740" cy="4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line Sans"/>
              <a:buNone/>
            </a:pPr>
            <a:r>
              <a:rPr b="0" i="0" lang="pt-BR" sz="1700" u="sng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SHAP</a:t>
            </a:r>
            <a:r>
              <a:rPr b="0" i="0" lang="pt-BR" sz="1300" u="sng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(SHapley Additive exPlanations)</a:t>
            </a:r>
            <a:endParaRPr b="0" i="0" sz="1300" u="sng" cap="none" strike="noStrike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435" name="Google Shape;435;p6"/>
          <p:cNvSpPr txBox="1"/>
          <p:nvPr>
            <p:ph idx="1" type="subTitle"/>
          </p:nvPr>
        </p:nvSpPr>
        <p:spPr>
          <a:xfrm>
            <a:off x="393428" y="1470043"/>
            <a:ext cx="3875400" cy="29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Assigns importance scores to each embedding dimension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Computes Shapley values by evaluating all possible feature combinations.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Helps identify features that influence noun gender predictions the most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Higher SHAP values indicate stronger contributions to classification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More computationally expensive because it evaluates many feature subsets.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/>
          </a:p>
        </p:txBody>
      </p:sp>
      <p:sp>
        <p:nvSpPr>
          <p:cNvPr id="436" name="Google Shape;436;p6"/>
          <p:cNvSpPr txBox="1"/>
          <p:nvPr>
            <p:ph idx="2" type="subTitle"/>
          </p:nvPr>
        </p:nvSpPr>
        <p:spPr>
          <a:xfrm>
            <a:off x="4268825" y="1573152"/>
            <a:ext cx="44409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Creates a simple, interpretable model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 (linear regression) to approximate the complex model’s behavior.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Perturbs (slightly changes) input data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 and observes how the model's predictions change.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Explains individual predictions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, making it useful for understanding why a model classified a specific word as masculine or feminine.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Does not consider feature interactions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, treating each feature independently.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Faster and more efficient compared to SHAP but can be less stable.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"/>
          <p:cNvSpPr txBox="1"/>
          <p:nvPr/>
        </p:nvSpPr>
        <p:spPr>
          <a:xfrm>
            <a:off x="4539339" y="989754"/>
            <a:ext cx="5698672" cy="4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line Sans"/>
              <a:buNone/>
            </a:pPr>
            <a:r>
              <a:rPr b="0" i="0" lang="pt-BR" sz="1700" u="sng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LIME</a:t>
            </a:r>
            <a:r>
              <a:rPr b="0" i="0" lang="pt-BR" sz="1300" u="sng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(Local Interpretable Model-agnostic Explanations)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00" y="200801"/>
            <a:ext cx="920575" cy="8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3a8deca718_1_58"/>
          <p:cNvSpPr txBox="1"/>
          <p:nvPr>
            <p:ph type="title"/>
          </p:nvPr>
        </p:nvSpPr>
        <p:spPr>
          <a:xfrm>
            <a:off x="1039575" y="275300"/>
            <a:ext cx="8356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SHAP  : Understanding Feature Importance</a:t>
            </a:r>
            <a:endParaRPr/>
          </a:p>
        </p:txBody>
      </p:sp>
      <p:sp>
        <p:nvSpPr>
          <p:cNvPr id="444" name="Google Shape;444;g33a8deca718_1_58"/>
          <p:cNvSpPr txBox="1"/>
          <p:nvPr/>
        </p:nvSpPr>
        <p:spPr>
          <a:xfrm>
            <a:off x="671015" y="989754"/>
            <a:ext cx="3247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line Sans"/>
              <a:buNone/>
            </a:pPr>
            <a:r>
              <a:t/>
            </a:r>
            <a:endParaRPr b="0" i="0" sz="1300" u="sng" cap="none" strike="noStrike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445" name="Google Shape;445;g33a8deca718_1_58"/>
          <p:cNvSpPr txBox="1"/>
          <p:nvPr>
            <p:ph idx="1" type="subTitle"/>
          </p:nvPr>
        </p:nvSpPr>
        <p:spPr>
          <a:xfrm>
            <a:off x="357225" y="989750"/>
            <a:ext cx="5752500" cy="29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Why Use SHAP?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Identifies the most informative embedding dimensions.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Helps in feature selection to improve model accuracy and efficiency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Compute SHAP Importance for Each Model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Extracts feature importance scores for all embedding dimensions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Uses SHAP to analyze how each dimension contributes to predictions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Saving SHAP feature importance results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/>
          </a:p>
        </p:txBody>
      </p:sp>
      <p:pic>
        <p:nvPicPr>
          <p:cNvPr id="446" name="Google Shape;446;g33a8deca718_1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00" y="200801"/>
            <a:ext cx="920575" cy="8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g33a8deca718_1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9692" y="1323750"/>
            <a:ext cx="2934058" cy="362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3a8deca718_0_16"/>
          <p:cNvSpPr txBox="1"/>
          <p:nvPr>
            <p:ph type="title"/>
          </p:nvPr>
        </p:nvSpPr>
        <p:spPr>
          <a:xfrm>
            <a:off x="1039575" y="275300"/>
            <a:ext cx="8356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SHAP  : Understanding Feature Importance</a:t>
            </a:r>
            <a:endParaRPr/>
          </a:p>
        </p:txBody>
      </p:sp>
      <p:sp>
        <p:nvSpPr>
          <p:cNvPr id="453" name="Google Shape;453;g33a8deca718_0_16"/>
          <p:cNvSpPr txBox="1"/>
          <p:nvPr/>
        </p:nvSpPr>
        <p:spPr>
          <a:xfrm>
            <a:off x="671015" y="989754"/>
            <a:ext cx="3247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line Sans"/>
              <a:buNone/>
            </a:pPr>
            <a:r>
              <a:t/>
            </a:r>
            <a:endParaRPr b="0" i="0" sz="1300" u="sng" cap="none" strike="noStrike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454" name="Google Shape;454;g33a8deca718_0_16"/>
          <p:cNvSpPr txBox="1"/>
          <p:nvPr>
            <p:ph idx="1" type="subTitle"/>
          </p:nvPr>
        </p:nvSpPr>
        <p:spPr>
          <a:xfrm>
            <a:off x="357225" y="856075"/>
            <a:ext cx="8672100" cy="29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Aggregate and Compare Across Models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Aligns feature importance scores across all models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Creates a ranked list of the most important features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/>
          </a:p>
        </p:txBody>
      </p:sp>
      <p:pic>
        <p:nvPicPr>
          <p:cNvPr id="455" name="Google Shape;455;g33a8deca718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00" y="200801"/>
            <a:ext cx="920575" cy="8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33a8deca718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125" y="2222750"/>
            <a:ext cx="8034301" cy="235041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3a8deca718_1_76"/>
          <p:cNvSpPr txBox="1"/>
          <p:nvPr>
            <p:ph type="title"/>
          </p:nvPr>
        </p:nvSpPr>
        <p:spPr>
          <a:xfrm>
            <a:off x="1039575" y="275300"/>
            <a:ext cx="8356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SHAP  : Understanding Feature Importance</a:t>
            </a:r>
            <a:endParaRPr/>
          </a:p>
        </p:txBody>
      </p:sp>
      <p:sp>
        <p:nvSpPr>
          <p:cNvPr id="462" name="Google Shape;462;g33a8deca718_1_76"/>
          <p:cNvSpPr txBox="1"/>
          <p:nvPr/>
        </p:nvSpPr>
        <p:spPr>
          <a:xfrm>
            <a:off x="671015" y="989754"/>
            <a:ext cx="3247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line Sans"/>
              <a:buNone/>
            </a:pPr>
            <a:r>
              <a:t/>
            </a:r>
            <a:endParaRPr b="0" i="0" sz="1300" u="sng" cap="none" strike="noStrike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463" name="Google Shape;463;g33a8deca718_1_76"/>
          <p:cNvSpPr txBox="1"/>
          <p:nvPr>
            <p:ph idx="1" type="subTitle"/>
          </p:nvPr>
        </p:nvSpPr>
        <p:spPr>
          <a:xfrm>
            <a:off x="357225" y="2324300"/>
            <a:ext cx="33414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Evaluate Performance Impact: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Compares accuracy of the baseline model vs. models trained with top SHAP features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pt-BR" sz="1500">
                <a:latin typeface="Arial"/>
                <a:ea typeface="Arial"/>
                <a:cs typeface="Arial"/>
                <a:sym typeface="Arial"/>
              </a:rPr>
              <a:t>Analyzes whether feature selection improves classification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/>
          </a:p>
        </p:txBody>
      </p:sp>
      <p:pic>
        <p:nvPicPr>
          <p:cNvPr id="464" name="Google Shape;464;g33a8deca718_1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00" y="200801"/>
            <a:ext cx="920575" cy="8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33a8deca718_1_76"/>
          <p:cNvSpPr txBox="1"/>
          <p:nvPr/>
        </p:nvSpPr>
        <p:spPr>
          <a:xfrm>
            <a:off x="357225" y="989738"/>
            <a:ext cx="69906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Retrain Perceptron with Top Features: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top N features based on SHAP scores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Trains a new perceptron using only these high-importance dimensions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3a8deca718_1_42"/>
          <p:cNvSpPr txBox="1"/>
          <p:nvPr>
            <p:ph type="title"/>
          </p:nvPr>
        </p:nvSpPr>
        <p:spPr>
          <a:xfrm>
            <a:off x="1039575" y="275300"/>
            <a:ext cx="81903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 LIME : Understanding Feature importance</a:t>
            </a:r>
            <a:endParaRPr/>
          </a:p>
        </p:txBody>
      </p:sp>
      <p:sp>
        <p:nvSpPr>
          <p:cNvPr id="471" name="Google Shape;471;g33a8deca718_1_42"/>
          <p:cNvSpPr txBox="1"/>
          <p:nvPr>
            <p:ph idx="1" type="subTitle"/>
          </p:nvPr>
        </p:nvSpPr>
        <p:spPr>
          <a:xfrm>
            <a:off x="85875" y="967225"/>
            <a:ext cx="4491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Select Sample Words for LIME Analysis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Sampled words from dataset, ensuring class balance (feminine vs. masculine)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Used 1% of French Nouns from the dataset to get the LIME scores and aggregated</a:t>
            </a:r>
            <a:endParaRPr sz="1800"/>
          </a:p>
        </p:txBody>
      </p:sp>
      <p:pic>
        <p:nvPicPr>
          <p:cNvPr id="472" name="Google Shape;472;g33a8deca718_1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00" y="200801"/>
            <a:ext cx="920575" cy="8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33a8deca718_1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1775" y="2476350"/>
            <a:ext cx="4728001" cy="264880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33a8deca718_1_42"/>
          <p:cNvSpPr txBox="1"/>
          <p:nvPr/>
        </p:nvSpPr>
        <p:spPr>
          <a:xfrm>
            <a:off x="4675050" y="967225"/>
            <a:ext cx="47280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LIME to Trained Models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explanations for each word using LIME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important embedding dimensions contributing to classification</a:t>
            </a:r>
            <a:endParaRPr b="0" i="0" sz="20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75" name="Google Shape;475;g33a8deca718_1_42"/>
          <p:cNvSpPr txBox="1"/>
          <p:nvPr/>
        </p:nvSpPr>
        <p:spPr>
          <a:xfrm>
            <a:off x="85875" y="2526575"/>
            <a:ext cx="43359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Aggregate Feature Importance Across Models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Normalize and store LIME feature rankings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 results across different pre-trained embeddings</a:t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Select top N% Important features </a:t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Retrain Perceptron classifier using only selected features</a:t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pt-BR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Performing of all features vs Lime-Selected features</a:t>
            </a:r>
            <a:endParaRPr b="0" i="0" sz="14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3a8deca718_1_88"/>
          <p:cNvSpPr txBox="1"/>
          <p:nvPr>
            <p:ph type="title"/>
          </p:nvPr>
        </p:nvSpPr>
        <p:spPr>
          <a:xfrm>
            <a:off x="1039575" y="275300"/>
            <a:ext cx="8104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 LIME : Understanding Feature importance</a:t>
            </a:r>
            <a:endParaRPr/>
          </a:p>
        </p:txBody>
      </p:sp>
      <p:pic>
        <p:nvPicPr>
          <p:cNvPr id="481" name="Google Shape;481;g33a8deca718_1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00" y="200801"/>
            <a:ext cx="920575" cy="8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g33a8deca718_1_88"/>
          <p:cNvSpPr txBox="1"/>
          <p:nvPr/>
        </p:nvSpPr>
        <p:spPr>
          <a:xfrm>
            <a:off x="328975" y="1562450"/>
            <a:ext cx="28113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Performance Against Baseline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accuracy of models using full embeddings vs. LIME-selected features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Visualize performance trends for different feature selection levels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3a8deca718_1_100"/>
          <p:cNvSpPr txBox="1"/>
          <p:nvPr>
            <p:ph type="title"/>
          </p:nvPr>
        </p:nvSpPr>
        <p:spPr>
          <a:xfrm>
            <a:off x="1039575" y="275300"/>
            <a:ext cx="7446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SHAP &amp; LIME vs. Ekaterina </a:t>
            </a:r>
            <a:endParaRPr/>
          </a:p>
        </p:txBody>
      </p:sp>
      <p:pic>
        <p:nvPicPr>
          <p:cNvPr id="488" name="Google Shape;488;g33a8deca718_1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00" y="200801"/>
            <a:ext cx="920575" cy="8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g33a8deca718_1_100"/>
          <p:cNvSpPr txBox="1"/>
          <p:nvPr/>
        </p:nvSpPr>
        <p:spPr>
          <a:xfrm>
            <a:off x="259700" y="961350"/>
            <a:ext cx="8884200" cy="46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Compare SHAP and LIME feature importance rankings with Ekaterina’s Perceptron dimensions.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Datasets Used: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SHAP Feature Importance (computed for all models).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LIME Feature Importance (local model-based feature impact, 1% French Nouns used from the Dataset).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Ekaterina's Stable Gender Features (reference data from the report).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Extracting SHAP &amp; LIME Features Per Model (Process)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importance values (SHAP or LIME) for each model.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top </a:t>
            </a:r>
            <a:r>
              <a:rPr b="1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N%</a:t>
            </a:r>
            <a:r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most important features.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and store the top features for further analysis.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pt-B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feature rankings between SHAP and LIME for each model.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Outcome:</a:t>
            </a: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Identify and compare key features influencing noun gender predictions across models.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&amp; Clean Ekaterina Features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3cdb1ec8e0_0_50"/>
          <p:cNvSpPr txBox="1"/>
          <p:nvPr>
            <p:ph type="title"/>
          </p:nvPr>
        </p:nvSpPr>
        <p:spPr>
          <a:xfrm>
            <a:off x="1039575" y="275300"/>
            <a:ext cx="8338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Common Features: S/L Top N% vs. Ekaterina</a:t>
            </a:r>
            <a:endParaRPr/>
          </a:p>
        </p:txBody>
      </p:sp>
      <p:pic>
        <p:nvPicPr>
          <p:cNvPr id="495" name="Google Shape;495;g33cdb1ec8e0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00" y="200801"/>
            <a:ext cx="920575" cy="8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g33cdb1ec8e0_0_50"/>
          <p:cNvSpPr txBox="1"/>
          <p:nvPr/>
        </p:nvSpPr>
        <p:spPr>
          <a:xfrm>
            <a:off x="259700" y="961350"/>
            <a:ext cx="897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</a:t>
            </a: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quantify </a:t>
            </a: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overlap of top features selected by SHAP/LIME with Ekaterina's feature set.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33cdb1ec8e0_0_50"/>
          <p:cNvSpPr txBox="1"/>
          <p:nvPr/>
        </p:nvSpPr>
        <p:spPr>
          <a:xfrm>
            <a:off x="259700" y="1441650"/>
            <a:ext cx="8884200" cy="3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Overview: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Comparison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model, compare top features from SHAP and LIME with Ekaterina's feature sets.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and store common features for each top N% group 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Overlap Calculation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the percentage of overlap between top SHAP/LIME features and Ekaterina's features.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the overlap percentage for each model and feature group.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and save the prediction accuracies and number of common features and their percentage overlap for both SHAP and LIME vs Ekaterina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3a8deca718_1_112"/>
          <p:cNvSpPr txBox="1"/>
          <p:nvPr>
            <p:ph type="title"/>
          </p:nvPr>
        </p:nvSpPr>
        <p:spPr>
          <a:xfrm>
            <a:off x="1039575" y="275300"/>
            <a:ext cx="7446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All Features vs. SHAP vs. Ekaterina </a:t>
            </a:r>
            <a:endParaRPr/>
          </a:p>
        </p:txBody>
      </p:sp>
      <p:pic>
        <p:nvPicPr>
          <p:cNvPr id="503" name="Google Shape;503;g33a8deca718_1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00" y="200801"/>
            <a:ext cx="920575" cy="8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33a8deca718_1_112"/>
          <p:cNvSpPr txBox="1"/>
          <p:nvPr/>
        </p:nvSpPr>
        <p:spPr>
          <a:xfrm>
            <a:off x="259700" y="961350"/>
            <a:ext cx="68580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Google Shape;505;g33a8deca718_1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825" y="1160800"/>
            <a:ext cx="7838574" cy="35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3aa86e458b_0_12"/>
          <p:cNvSpPr txBox="1"/>
          <p:nvPr>
            <p:ph type="title"/>
          </p:nvPr>
        </p:nvSpPr>
        <p:spPr>
          <a:xfrm>
            <a:off x="1039575" y="275300"/>
            <a:ext cx="7446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All Features vs. LIME vs. Ekaterina </a:t>
            </a:r>
            <a:endParaRPr/>
          </a:p>
        </p:txBody>
      </p:sp>
      <p:pic>
        <p:nvPicPr>
          <p:cNvPr id="511" name="Google Shape;511;g33aa86e458b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00" y="200801"/>
            <a:ext cx="920575" cy="8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g33aa86e458b_0_12"/>
          <p:cNvSpPr txBox="1"/>
          <p:nvPr/>
        </p:nvSpPr>
        <p:spPr>
          <a:xfrm>
            <a:off x="259700" y="961350"/>
            <a:ext cx="68580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g33aa86e458b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6238" y="1089150"/>
            <a:ext cx="7652676" cy="37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Table of Contents</a:t>
            </a:r>
            <a:endParaRPr/>
          </a:p>
        </p:txBody>
      </p:sp>
      <p:sp>
        <p:nvSpPr>
          <p:cNvPr id="358" name="Google Shape;358;p2"/>
          <p:cNvSpPr txBox="1"/>
          <p:nvPr>
            <p:ph idx="2" type="title"/>
          </p:nvPr>
        </p:nvSpPr>
        <p:spPr>
          <a:xfrm>
            <a:off x="789640" y="98644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359" name="Google Shape;359;p2"/>
          <p:cNvSpPr txBox="1"/>
          <p:nvPr>
            <p:ph idx="3" type="title"/>
          </p:nvPr>
        </p:nvSpPr>
        <p:spPr>
          <a:xfrm>
            <a:off x="789640" y="247447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360" name="Google Shape;360;p2"/>
          <p:cNvSpPr txBox="1"/>
          <p:nvPr>
            <p:ph idx="4" type="title"/>
          </p:nvPr>
        </p:nvSpPr>
        <p:spPr>
          <a:xfrm>
            <a:off x="789640" y="1485267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361" name="Google Shape;361;p2"/>
          <p:cNvSpPr txBox="1"/>
          <p:nvPr>
            <p:ph idx="5" type="title"/>
          </p:nvPr>
        </p:nvSpPr>
        <p:spPr>
          <a:xfrm>
            <a:off x="789640" y="296907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05</a:t>
            </a:r>
            <a:endParaRPr/>
          </a:p>
        </p:txBody>
      </p:sp>
      <p:sp>
        <p:nvSpPr>
          <p:cNvPr id="362" name="Google Shape;362;p2"/>
          <p:cNvSpPr txBox="1"/>
          <p:nvPr>
            <p:ph idx="6" type="title"/>
          </p:nvPr>
        </p:nvSpPr>
        <p:spPr>
          <a:xfrm>
            <a:off x="789640" y="197986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363" name="Google Shape;363;p2"/>
          <p:cNvSpPr txBox="1"/>
          <p:nvPr>
            <p:ph idx="7" type="title"/>
          </p:nvPr>
        </p:nvSpPr>
        <p:spPr>
          <a:xfrm>
            <a:off x="789640" y="346367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06</a:t>
            </a:r>
            <a:endParaRPr/>
          </a:p>
        </p:txBody>
      </p:sp>
      <p:sp>
        <p:nvSpPr>
          <p:cNvPr id="364" name="Google Shape;364;p2"/>
          <p:cNvSpPr txBox="1"/>
          <p:nvPr>
            <p:ph idx="1" type="subTitle"/>
          </p:nvPr>
        </p:nvSpPr>
        <p:spPr>
          <a:xfrm>
            <a:off x="1424825" y="1010209"/>
            <a:ext cx="1743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Introduction</a:t>
            </a:r>
            <a:endParaRPr/>
          </a:p>
        </p:txBody>
      </p:sp>
      <p:sp>
        <p:nvSpPr>
          <p:cNvPr id="365" name="Google Shape;365;p2"/>
          <p:cNvSpPr txBox="1"/>
          <p:nvPr/>
        </p:nvSpPr>
        <p:spPr>
          <a:xfrm>
            <a:off x="1422105" y="1513675"/>
            <a:ext cx="37377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line San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Dataset &amp; Word Embeddings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"/>
          <p:cNvSpPr txBox="1"/>
          <p:nvPr/>
        </p:nvSpPr>
        <p:spPr>
          <a:xfrm>
            <a:off x="1422106" y="1992519"/>
            <a:ext cx="33132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line San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Experiment Workflow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"/>
          <p:cNvSpPr txBox="1"/>
          <p:nvPr/>
        </p:nvSpPr>
        <p:spPr>
          <a:xfrm>
            <a:off x="1422105" y="2497786"/>
            <a:ext cx="470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line San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Classifier Training &amp; Accuracy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"/>
          <p:cNvSpPr txBox="1"/>
          <p:nvPr/>
        </p:nvSpPr>
        <p:spPr>
          <a:xfrm>
            <a:off x="1422104" y="2994889"/>
            <a:ext cx="470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line San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SHAP &amp; LIME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"/>
          <p:cNvSpPr txBox="1"/>
          <p:nvPr/>
        </p:nvSpPr>
        <p:spPr>
          <a:xfrm>
            <a:off x="1414698" y="3473163"/>
            <a:ext cx="470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line Sans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"/>
          <p:cNvSpPr txBox="1"/>
          <p:nvPr>
            <p:ph idx="7" type="title"/>
          </p:nvPr>
        </p:nvSpPr>
        <p:spPr>
          <a:xfrm>
            <a:off x="789640" y="395827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07</a:t>
            </a:r>
            <a:endParaRPr/>
          </a:p>
        </p:txBody>
      </p:sp>
      <p:sp>
        <p:nvSpPr>
          <p:cNvPr id="371" name="Google Shape;371;p2"/>
          <p:cNvSpPr txBox="1"/>
          <p:nvPr/>
        </p:nvSpPr>
        <p:spPr>
          <a:xfrm>
            <a:off x="1424832" y="3958275"/>
            <a:ext cx="470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Advanced XAI Techniques</a:t>
            </a:r>
            <a:endParaRPr b="0" i="0" sz="2000" u="none" cap="none" strike="noStrike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372" name="Google Shape;372;p2"/>
          <p:cNvSpPr txBox="1"/>
          <p:nvPr>
            <p:ph idx="7" type="title"/>
          </p:nvPr>
        </p:nvSpPr>
        <p:spPr>
          <a:xfrm>
            <a:off x="789640" y="449787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08</a:t>
            </a:r>
            <a:endParaRPr/>
          </a:p>
        </p:txBody>
      </p:sp>
      <p:sp>
        <p:nvSpPr>
          <p:cNvPr id="373" name="Google Shape;373;p2"/>
          <p:cNvSpPr txBox="1"/>
          <p:nvPr/>
        </p:nvSpPr>
        <p:spPr>
          <a:xfrm>
            <a:off x="1424825" y="4452875"/>
            <a:ext cx="470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What Comes After SHAP and LIME?</a:t>
            </a:r>
            <a:endParaRPr b="0" i="0" sz="2000" u="none" cap="none" strike="noStrike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3aa86e458b_0_63"/>
          <p:cNvSpPr txBox="1"/>
          <p:nvPr>
            <p:ph type="title"/>
          </p:nvPr>
        </p:nvSpPr>
        <p:spPr>
          <a:xfrm>
            <a:off x="1039575" y="275300"/>
            <a:ext cx="7947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Perceptron_Gender_Noun_Dimensions_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Ekaterina  </a:t>
            </a:r>
            <a:endParaRPr/>
          </a:p>
        </p:txBody>
      </p:sp>
      <p:pic>
        <p:nvPicPr>
          <p:cNvPr id="519" name="Google Shape;519;g33aa86e458b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00" y="200801"/>
            <a:ext cx="920575" cy="8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g33aa86e458b_0_63"/>
          <p:cNvSpPr txBox="1"/>
          <p:nvPr/>
        </p:nvSpPr>
        <p:spPr>
          <a:xfrm>
            <a:off x="259700" y="961350"/>
            <a:ext cx="68580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g33aa86e458b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400" y="1699350"/>
            <a:ext cx="8159174" cy="26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3cdb1ec8e0_0_0"/>
          <p:cNvSpPr txBox="1"/>
          <p:nvPr>
            <p:ph type="title"/>
          </p:nvPr>
        </p:nvSpPr>
        <p:spPr>
          <a:xfrm>
            <a:off x="1039575" y="275300"/>
            <a:ext cx="7446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600"/>
              <a:t>SHAP vs. Ekaterina Shared Dimensions (Top = N=25%)</a:t>
            </a:r>
            <a:endParaRPr sz="2600"/>
          </a:p>
        </p:txBody>
      </p:sp>
      <p:pic>
        <p:nvPicPr>
          <p:cNvPr id="527" name="Google Shape;527;g33cdb1ec8e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00" y="200801"/>
            <a:ext cx="920575" cy="8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g33cdb1ec8e0_0_0"/>
          <p:cNvSpPr txBox="1"/>
          <p:nvPr/>
        </p:nvSpPr>
        <p:spPr>
          <a:xfrm>
            <a:off x="259700" y="961350"/>
            <a:ext cx="68580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Google Shape;529;g33cdb1ec8e0_0_0"/>
          <p:cNvPicPr preferRelativeResize="0"/>
          <p:nvPr/>
        </p:nvPicPr>
        <p:blipFill rotWithShape="1">
          <a:blip r:embed="rId4">
            <a:alphaModFix/>
          </a:blip>
          <a:srcRect b="0" l="0" r="0" t="5598"/>
          <a:stretch/>
        </p:blipFill>
        <p:spPr>
          <a:xfrm>
            <a:off x="1273050" y="1446150"/>
            <a:ext cx="6861676" cy="29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3cdb1ec8e0_0_10"/>
          <p:cNvSpPr txBox="1"/>
          <p:nvPr>
            <p:ph type="title"/>
          </p:nvPr>
        </p:nvSpPr>
        <p:spPr>
          <a:xfrm>
            <a:off x="1039575" y="275300"/>
            <a:ext cx="7446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pt-BR" sz="2600"/>
              <a:t>SHAP vs. Ekaterina Shared Dimensions (Top N=50%)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535" name="Google Shape;535;g33cdb1ec8e0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00" y="200801"/>
            <a:ext cx="920575" cy="8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g33cdb1ec8e0_0_10"/>
          <p:cNvSpPr txBox="1"/>
          <p:nvPr/>
        </p:nvSpPr>
        <p:spPr>
          <a:xfrm>
            <a:off x="259700" y="961350"/>
            <a:ext cx="68580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7" name="Google Shape;537;g33cdb1ec8e0_0_10"/>
          <p:cNvPicPr preferRelativeResize="0"/>
          <p:nvPr/>
        </p:nvPicPr>
        <p:blipFill rotWithShape="1">
          <a:blip r:embed="rId4">
            <a:alphaModFix/>
          </a:blip>
          <a:srcRect b="0" l="0" r="0" t="5660"/>
          <a:stretch/>
        </p:blipFill>
        <p:spPr>
          <a:xfrm>
            <a:off x="1458675" y="1490125"/>
            <a:ext cx="6607800" cy="296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3cdb1ec8e0_0_18"/>
          <p:cNvSpPr txBox="1"/>
          <p:nvPr>
            <p:ph type="title"/>
          </p:nvPr>
        </p:nvSpPr>
        <p:spPr>
          <a:xfrm>
            <a:off x="1039575" y="275300"/>
            <a:ext cx="7446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600"/>
              <a:t>SHAP vs. Ekaterina Shared Dimensions (Top N=75%)</a:t>
            </a:r>
            <a:endParaRPr/>
          </a:p>
        </p:txBody>
      </p:sp>
      <p:pic>
        <p:nvPicPr>
          <p:cNvPr id="543" name="Google Shape;543;g33cdb1ec8e0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00" y="200801"/>
            <a:ext cx="920575" cy="8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g33cdb1ec8e0_0_18"/>
          <p:cNvSpPr txBox="1"/>
          <p:nvPr/>
        </p:nvSpPr>
        <p:spPr>
          <a:xfrm>
            <a:off x="259700" y="961350"/>
            <a:ext cx="68580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Google Shape;545;g33cdb1ec8e0_0_18"/>
          <p:cNvPicPr preferRelativeResize="0"/>
          <p:nvPr/>
        </p:nvPicPr>
        <p:blipFill rotWithShape="1">
          <a:blip r:embed="rId4">
            <a:alphaModFix/>
          </a:blip>
          <a:srcRect b="0" l="0" r="0" t="4725"/>
          <a:stretch/>
        </p:blipFill>
        <p:spPr>
          <a:xfrm>
            <a:off x="1396250" y="1585400"/>
            <a:ext cx="6580751" cy="299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3cdb1ec8e0_0_26"/>
          <p:cNvSpPr txBox="1"/>
          <p:nvPr>
            <p:ph type="title"/>
          </p:nvPr>
        </p:nvSpPr>
        <p:spPr>
          <a:xfrm>
            <a:off x="1039575" y="275300"/>
            <a:ext cx="7446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600"/>
              <a:t>LIME vs. Ekaterina Shared Dimensions (Top N=25%)</a:t>
            </a:r>
            <a:endParaRPr/>
          </a:p>
        </p:txBody>
      </p:sp>
      <p:pic>
        <p:nvPicPr>
          <p:cNvPr id="551" name="Google Shape;551;g33cdb1ec8e0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00" y="200801"/>
            <a:ext cx="920575" cy="8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g33cdb1ec8e0_0_26"/>
          <p:cNvSpPr txBox="1"/>
          <p:nvPr/>
        </p:nvSpPr>
        <p:spPr>
          <a:xfrm>
            <a:off x="259700" y="961350"/>
            <a:ext cx="68580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g33cdb1ec8e0_0_26"/>
          <p:cNvPicPr preferRelativeResize="0"/>
          <p:nvPr/>
        </p:nvPicPr>
        <p:blipFill rotWithShape="1">
          <a:blip r:embed="rId4">
            <a:alphaModFix/>
          </a:blip>
          <a:srcRect b="-1637" l="0" r="0" t="8554"/>
          <a:stretch/>
        </p:blipFill>
        <p:spPr>
          <a:xfrm>
            <a:off x="1331750" y="1658650"/>
            <a:ext cx="6861676" cy="292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3cdb1ec8e0_0_34"/>
          <p:cNvSpPr txBox="1"/>
          <p:nvPr>
            <p:ph type="title"/>
          </p:nvPr>
        </p:nvSpPr>
        <p:spPr>
          <a:xfrm>
            <a:off x="1039575" y="275300"/>
            <a:ext cx="7446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600"/>
              <a:t>LIME vs. Ekaterina Shared Dimensions (Top N=50%)</a:t>
            </a:r>
            <a:endParaRPr/>
          </a:p>
        </p:txBody>
      </p:sp>
      <p:pic>
        <p:nvPicPr>
          <p:cNvPr id="559" name="Google Shape;559;g33cdb1ec8e0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00" y="200801"/>
            <a:ext cx="920575" cy="8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g33cdb1ec8e0_0_34"/>
          <p:cNvSpPr txBox="1"/>
          <p:nvPr/>
        </p:nvSpPr>
        <p:spPr>
          <a:xfrm>
            <a:off x="259700" y="961350"/>
            <a:ext cx="68580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1" name="Google Shape;561;g33cdb1ec8e0_0_34"/>
          <p:cNvPicPr preferRelativeResize="0"/>
          <p:nvPr/>
        </p:nvPicPr>
        <p:blipFill rotWithShape="1">
          <a:blip r:embed="rId4">
            <a:alphaModFix/>
          </a:blip>
          <a:srcRect b="0" l="0" r="0" t="5775"/>
          <a:stretch/>
        </p:blipFill>
        <p:spPr>
          <a:xfrm>
            <a:off x="1378000" y="1534100"/>
            <a:ext cx="6607800" cy="295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3cdb1ec8e0_0_42"/>
          <p:cNvSpPr txBox="1"/>
          <p:nvPr>
            <p:ph type="title"/>
          </p:nvPr>
        </p:nvSpPr>
        <p:spPr>
          <a:xfrm>
            <a:off x="1039575" y="275300"/>
            <a:ext cx="74460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600"/>
              <a:t>LIME vs. Ekaterina Shared Dimensions (Top N=75%)</a:t>
            </a:r>
            <a:endParaRPr/>
          </a:p>
        </p:txBody>
      </p:sp>
      <p:pic>
        <p:nvPicPr>
          <p:cNvPr id="567" name="Google Shape;567;g33cdb1ec8e0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00" y="200801"/>
            <a:ext cx="920575" cy="8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g33cdb1ec8e0_0_42"/>
          <p:cNvSpPr txBox="1"/>
          <p:nvPr/>
        </p:nvSpPr>
        <p:spPr>
          <a:xfrm>
            <a:off x="259700" y="961350"/>
            <a:ext cx="68580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g33cdb1ec8e0_0_42"/>
          <p:cNvPicPr preferRelativeResize="0"/>
          <p:nvPr/>
        </p:nvPicPr>
        <p:blipFill rotWithShape="1">
          <a:blip r:embed="rId4">
            <a:alphaModFix/>
          </a:blip>
          <a:srcRect b="0" l="0" r="0" t="4414"/>
          <a:stretch/>
        </p:blipFill>
        <p:spPr>
          <a:xfrm>
            <a:off x="1416250" y="1589450"/>
            <a:ext cx="6580751" cy="300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3a8deca718_0_31"/>
          <p:cNvSpPr txBox="1"/>
          <p:nvPr>
            <p:ph type="title"/>
          </p:nvPr>
        </p:nvSpPr>
        <p:spPr>
          <a:xfrm>
            <a:off x="1039575" y="46700"/>
            <a:ext cx="10448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Beyond SHAP and LIME</a:t>
            </a:r>
            <a:endParaRPr/>
          </a:p>
        </p:txBody>
      </p:sp>
      <p:sp>
        <p:nvSpPr>
          <p:cNvPr id="575" name="Google Shape;575;g33a8deca718_0_31"/>
          <p:cNvSpPr txBox="1"/>
          <p:nvPr/>
        </p:nvSpPr>
        <p:spPr>
          <a:xfrm>
            <a:off x="352625" y="593600"/>
            <a:ext cx="1002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Beyond SHAP and LIME, advanced Explainable AI (XAI) techniques have been developed: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33a8deca718_0_31"/>
          <p:cNvSpPr txBox="1"/>
          <p:nvPr/>
        </p:nvSpPr>
        <p:spPr>
          <a:xfrm>
            <a:off x="31100" y="995850"/>
            <a:ext cx="93612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Attribution Methods: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 like Integrated Gradients, Deep SHAP, and LRP explain deep learning models.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Counterfactual Explanations: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"what-if" scenarios using DiCE and Wachter’s Approach to highlight minimal changes that alter outcomes.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Concept-Based Explanations: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 like TCAV and ProtoPNet explain decisions using human-interpretable concepts.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and Rule-Based Methods: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○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GNNExplainer (for graph models) and Anchors (rule-based local explanations).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Causal and Hybrid Approaches: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Causal SHAP integrates causality, and Self-Explaining Neural Networks (SENN) make models inherently interpretable.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33a8deca718_0_31"/>
          <p:cNvSpPr txBox="1"/>
          <p:nvPr>
            <p:ph idx="4294967295" type="title"/>
          </p:nvPr>
        </p:nvSpPr>
        <p:spPr>
          <a:xfrm>
            <a:off x="352627" y="14600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solidFill>
                  <a:schemeClr val="lt2"/>
                </a:solidFill>
              </a:rPr>
              <a:t>07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3a8deca718_0_38"/>
          <p:cNvSpPr txBox="1"/>
          <p:nvPr>
            <p:ph type="title"/>
          </p:nvPr>
        </p:nvSpPr>
        <p:spPr>
          <a:xfrm>
            <a:off x="1039575" y="275300"/>
            <a:ext cx="8338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What comes after SHAP and LIME?</a:t>
            </a:r>
            <a:endParaRPr/>
          </a:p>
        </p:txBody>
      </p:sp>
      <p:sp>
        <p:nvSpPr>
          <p:cNvPr id="583" name="Google Shape;583;g33a8deca718_0_38"/>
          <p:cNvSpPr txBox="1"/>
          <p:nvPr/>
        </p:nvSpPr>
        <p:spPr>
          <a:xfrm>
            <a:off x="259700" y="961350"/>
            <a:ext cx="897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field of XAI continues to evolve, with several emerging directions: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33a8deca718_0_38"/>
          <p:cNvSpPr txBox="1"/>
          <p:nvPr/>
        </p:nvSpPr>
        <p:spPr>
          <a:xfrm>
            <a:off x="259700" y="1441650"/>
            <a:ext cx="88842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Human-Centric &amp; Interactive XAI: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explanations tailored to users, enabling dynamic interaction.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Multi-Modal Explainability: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Unified models that explain decisions across text, images, and structured data.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Self-Interpretable AI: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 designed for transparency, eliminating the need for post-hoc explanations.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Explanation Selection: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AI-driven systems that adapt and choose the best explanation method based on context.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33a8deca718_0_38"/>
          <p:cNvSpPr txBox="1"/>
          <p:nvPr>
            <p:ph idx="4294967295" type="title"/>
          </p:nvPr>
        </p:nvSpPr>
        <p:spPr>
          <a:xfrm>
            <a:off x="352627" y="37460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solidFill>
                  <a:schemeClr val="lt2"/>
                </a:solidFill>
              </a:rPr>
              <a:t>08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3"/>
          <p:cNvSpPr txBox="1"/>
          <p:nvPr>
            <p:ph type="title"/>
          </p:nvPr>
        </p:nvSpPr>
        <p:spPr>
          <a:xfrm>
            <a:off x="720000" y="1514850"/>
            <a:ext cx="77040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11000"/>
              <a:t>Thank you</a:t>
            </a:r>
            <a:endParaRPr sz="1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"/>
          <p:cNvSpPr txBox="1"/>
          <p:nvPr>
            <p:ph type="title"/>
          </p:nvPr>
        </p:nvSpPr>
        <p:spPr>
          <a:xfrm>
            <a:off x="981254" y="445025"/>
            <a:ext cx="2684507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Introduction</a:t>
            </a:r>
            <a:endParaRPr/>
          </a:p>
        </p:txBody>
      </p:sp>
      <p:sp>
        <p:nvSpPr>
          <p:cNvPr id="379" name="Google Shape;379;p3"/>
          <p:cNvSpPr txBox="1"/>
          <p:nvPr>
            <p:ph idx="2" type="subTitle"/>
          </p:nvPr>
        </p:nvSpPr>
        <p:spPr>
          <a:xfrm>
            <a:off x="719999" y="1109249"/>
            <a:ext cx="7550421" cy="33892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pt-BR" sz="1700"/>
              <a:t>Analyze how well word embeddings capture French noun gender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pt-BR" sz="1700"/>
              <a:t>Train a perceptron classifier using embeddings from 10 pre-trained models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pt-BR" sz="1700"/>
              <a:t>Apply SHAP/LIME for feature selection and retrain with key features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pt-BR" sz="1700"/>
              <a:t>Compare performance to determine which embeddings best encode gender information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pt-BR" sz="1700"/>
              <a:t>Evaluate if feature selection improves classification accuracy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/>
          </a:p>
        </p:txBody>
      </p:sp>
      <p:pic>
        <p:nvPicPr>
          <p:cNvPr id="380" name="Google Shape;3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255" y="414143"/>
            <a:ext cx="871804" cy="834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"/>
          <p:cNvSpPr txBox="1"/>
          <p:nvPr>
            <p:ph type="title"/>
          </p:nvPr>
        </p:nvSpPr>
        <p:spPr>
          <a:xfrm>
            <a:off x="981254" y="445025"/>
            <a:ext cx="609718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Dataset &amp; Word Embeddings</a:t>
            </a:r>
            <a:endParaRPr/>
          </a:p>
        </p:txBody>
      </p:sp>
      <p:pic>
        <p:nvPicPr>
          <p:cNvPr id="386" name="Google Shape;3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711" y="415030"/>
            <a:ext cx="920576" cy="81693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"/>
          <p:cNvSpPr txBox="1"/>
          <p:nvPr/>
        </p:nvSpPr>
        <p:spPr>
          <a:xfrm>
            <a:off x="662851" y="1340575"/>
            <a:ext cx="24153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line Sans"/>
              <a:buNone/>
            </a:pPr>
            <a:r>
              <a:rPr b="0" i="0" lang="pt-BR" sz="21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Morphalou 3.0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"/>
          <p:cNvSpPr txBox="1"/>
          <p:nvPr>
            <p:ph idx="1" type="subTitle"/>
          </p:nvPr>
        </p:nvSpPr>
        <p:spPr>
          <a:xfrm>
            <a:off x="393428" y="1820875"/>
            <a:ext cx="2774315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pt-BR" sz="1700"/>
              <a:t>A French lexicon that provides noun gender annotations, ensuring a balanced distribution of masculine and feminine nouns.</a:t>
            </a:r>
            <a:endParaRPr sz="1700"/>
          </a:p>
        </p:txBody>
      </p:sp>
      <p:sp>
        <p:nvSpPr>
          <p:cNvPr id="389" name="Google Shape;389;p4"/>
          <p:cNvSpPr txBox="1"/>
          <p:nvPr>
            <p:ph idx="2" type="subTitle"/>
          </p:nvPr>
        </p:nvSpPr>
        <p:spPr>
          <a:xfrm>
            <a:off x="4458155" y="1820875"/>
            <a:ext cx="4440918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pt-BR" sz="1700"/>
              <a:t>CamemBERT (Base)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pt-BR" sz="1700"/>
              <a:t>DistilBERT</a:t>
            </a:r>
            <a:endParaRPr sz="17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pt-BR" sz="1700"/>
              <a:t>FlauBERT (Small Cased, Base Cased, Base Uncased, Large)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pt-BR" sz="1700"/>
              <a:t>mBERT (Base Cased, Base Uncased)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pt-BR" sz="1700"/>
              <a:t>XLM-R (Base, Large)</a:t>
            </a:r>
            <a:endParaRPr sz="1700"/>
          </a:p>
        </p:txBody>
      </p:sp>
      <p:sp>
        <p:nvSpPr>
          <p:cNvPr id="390" name="Google Shape;390;p4"/>
          <p:cNvSpPr txBox="1"/>
          <p:nvPr/>
        </p:nvSpPr>
        <p:spPr>
          <a:xfrm>
            <a:off x="4624971" y="1467175"/>
            <a:ext cx="28689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pline Sans"/>
              <a:buNone/>
            </a:pPr>
            <a:r>
              <a:rPr b="0" i="0" lang="pt-BR" sz="2100" u="none" cap="none" strike="noStrike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10 Pre-trained Models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"/>
          <p:cNvSpPr txBox="1"/>
          <p:nvPr>
            <p:ph type="title"/>
          </p:nvPr>
        </p:nvSpPr>
        <p:spPr>
          <a:xfrm>
            <a:off x="943565" y="90213"/>
            <a:ext cx="4150950" cy="5335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sz="3000"/>
              <a:t>Experiment Workflow</a:t>
            </a:r>
            <a:endParaRPr sz="3000"/>
          </a:p>
        </p:txBody>
      </p:sp>
      <p:sp>
        <p:nvSpPr>
          <p:cNvPr id="396" name="Google Shape;396;p5"/>
          <p:cNvSpPr txBox="1"/>
          <p:nvPr>
            <p:ph idx="1" type="subTitle"/>
          </p:nvPr>
        </p:nvSpPr>
        <p:spPr>
          <a:xfrm>
            <a:off x="0" y="707988"/>
            <a:ext cx="9144000" cy="4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pt-BR" u="sng"/>
              <a:t>Model Selection</a:t>
            </a:r>
            <a:r>
              <a:rPr b="1" lang="pt-BR"/>
              <a:t>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pt-BR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i="1" lang="pt-BR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Extract Word Embeddings :</a:t>
            </a:r>
            <a:br>
              <a:rPr i="1" lang="pt-BR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pt-BR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pt-BR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use the same 10 models as Ekaterina</a:t>
            </a:r>
            <a:br>
              <a:rPr lang="pt-BR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Process embeddings and store them for further classification preprocessing</a:t>
            </a:r>
            <a:endParaRPr sz="1500"/>
          </a:p>
          <a:p>
            <a:pPr indent="-2667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2"/>
            </a:pPr>
            <a:r>
              <a:rPr b="1" lang="pt-BR" u="sng"/>
              <a:t>Word Embedding Extraction</a:t>
            </a:r>
            <a:r>
              <a:rPr b="1" lang="pt-BR"/>
              <a:t>: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Convert each noun into a vector representation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Extract embeddings from all 10 models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Store embeddings for further classification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/>
          </a:p>
          <a:p>
            <a:pPr indent="-266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3"/>
            </a:pPr>
            <a:r>
              <a:rPr b="1" lang="pt-BR" u="sng"/>
              <a:t>Train Perceptron Classifier</a:t>
            </a:r>
            <a:r>
              <a:rPr lang="pt-BR"/>
              <a:t>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Train a simple perceptron classifier on full embeddings (80-20 train-test split)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Establish baseline accuracy for comparison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/>
          </a:p>
        </p:txBody>
      </p:sp>
      <p:pic>
        <p:nvPicPr>
          <p:cNvPr id="397" name="Google Shape;3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8" y="63159"/>
            <a:ext cx="932769" cy="816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3a8deca718_1_1"/>
          <p:cNvSpPr txBox="1"/>
          <p:nvPr>
            <p:ph type="title"/>
          </p:nvPr>
        </p:nvSpPr>
        <p:spPr>
          <a:xfrm>
            <a:off x="943565" y="90213"/>
            <a:ext cx="41511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sz="3000"/>
              <a:t>Experiment Workflow</a:t>
            </a:r>
            <a:endParaRPr sz="3000"/>
          </a:p>
        </p:txBody>
      </p:sp>
      <p:sp>
        <p:nvSpPr>
          <p:cNvPr id="403" name="Google Shape;403;g33a8deca718_1_1"/>
          <p:cNvSpPr txBox="1"/>
          <p:nvPr>
            <p:ph idx="1" type="subTitle"/>
          </p:nvPr>
        </p:nvSpPr>
        <p:spPr>
          <a:xfrm>
            <a:off x="0" y="270875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4"/>
            </a:pPr>
            <a:r>
              <a:rPr b="1" lang="pt-BR" sz="1500" u="sng"/>
              <a:t>Feature Selection with SHAP &amp; LIME:</a:t>
            </a:r>
            <a:r>
              <a:rPr b="1" lang="pt-BR" sz="1500"/>
              <a:t> </a:t>
            </a:r>
            <a:endParaRPr b="1" sz="15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Apply SHAP and LIME separately to rank important dimensions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Compare feature rankings from both methods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5"/>
            </a:pPr>
            <a:r>
              <a:rPr b="1" lang="pt-BR" sz="1500" u="sng"/>
              <a:t>Top-N Feature:</a:t>
            </a:r>
            <a:r>
              <a:rPr lang="pt-BR" sz="1500"/>
              <a:t> </a:t>
            </a:r>
            <a:endParaRPr sz="15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Based on SHAP/LIME scores, we retain only the most important embedding dimensions (top N%)</a:t>
            </a:r>
            <a:endParaRPr sz="1300"/>
          </a:p>
          <a:p>
            <a:pPr indent="-266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6"/>
            </a:pPr>
            <a:r>
              <a:rPr b="1" lang="pt-BR" sz="1500" u="sng"/>
              <a:t>Retrain the classifier  with Important Features</a:t>
            </a:r>
            <a:r>
              <a:rPr lang="pt-BR" sz="1500"/>
              <a:t>: </a:t>
            </a:r>
            <a:endParaRPr sz="13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Instead of using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all 768 features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, train a perceptron with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only top-ranked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features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Compare accuracy before and after feature selection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 startAt="7"/>
            </a:pPr>
            <a:r>
              <a:rPr b="1" lang="pt-BR" sz="1500" u="sng"/>
              <a:t>Performance Comparison</a:t>
            </a:r>
            <a:r>
              <a:rPr lang="pt-BR" sz="1300"/>
              <a:t>: 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Evaluate if feature-selected embeddings improve classification accuracy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Compare performance to using all embedding dimensions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 sz="1300"/>
              <a:t>Benchmark results against Ekaterina’s findings</a:t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8"/>
            </a:pPr>
            <a:r>
              <a:rPr b="1" lang="pt-BR" sz="1500" u="sng"/>
              <a:t>Analysis &amp; Insights:</a:t>
            </a:r>
            <a:endParaRPr b="1" sz="1500" u="sng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Identify shared important features across models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Compare insights with Ekaterina’s results</a:t>
            </a:r>
            <a:endParaRPr b="1" sz="1500" u="sng"/>
          </a:p>
        </p:txBody>
      </p:sp>
      <p:pic>
        <p:nvPicPr>
          <p:cNvPr id="404" name="Google Shape;404;g33a8deca718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8" y="63159"/>
            <a:ext cx="932769" cy="816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3a8deca718_1_17"/>
          <p:cNvSpPr txBox="1"/>
          <p:nvPr>
            <p:ph type="title"/>
          </p:nvPr>
        </p:nvSpPr>
        <p:spPr>
          <a:xfrm>
            <a:off x="943565" y="90213"/>
            <a:ext cx="41511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sz="3000"/>
              <a:t>Experiment Workflow</a:t>
            </a:r>
            <a:endParaRPr sz="3000"/>
          </a:p>
        </p:txBody>
      </p:sp>
      <p:sp>
        <p:nvSpPr>
          <p:cNvPr id="410" name="Google Shape;410;g33a8deca718_1_17"/>
          <p:cNvSpPr txBox="1"/>
          <p:nvPr>
            <p:ph idx="1" type="subTitle"/>
          </p:nvPr>
        </p:nvSpPr>
        <p:spPr>
          <a:xfrm>
            <a:off x="406175" y="402625"/>
            <a:ext cx="91440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Dataset Loading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: Downloading and loading French noun embeddings datasets.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: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Plotting embedding dimensions for each model.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Analyzing gender distribution in datasets.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-"/>
            </a:pPr>
            <a:r>
              <a:rPr lang="pt-BR" sz="1300">
                <a:latin typeface="Arial"/>
                <a:ea typeface="Arial"/>
                <a:cs typeface="Arial"/>
                <a:sym typeface="Arial"/>
              </a:rPr>
              <a:t>Applying undersampling to balance </a:t>
            </a:r>
            <a:r>
              <a:rPr lang="pt-BR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datasets.</a:t>
            </a:r>
            <a:endParaRPr sz="1300"/>
          </a:p>
        </p:txBody>
      </p:sp>
      <p:pic>
        <p:nvPicPr>
          <p:cNvPr id="411" name="Google Shape;411;g33a8deca718_1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8" y="63159"/>
            <a:ext cx="932769" cy="816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33a8deca718_1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8021" y="2195999"/>
            <a:ext cx="6460826" cy="29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3a8deca718_1_24"/>
          <p:cNvSpPr txBox="1"/>
          <p:nvPr>
            <p:ph type="title"/>
          </p:nvPr>
        </p:nvSpPr>
        <p:spPr>
          <a:xfrm>
            <a:off x="943565" y="90213"/>
            <a:ext cx="41511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sz="3000"/>
              <a:t>Experiment Workflow</a:t>
            </a:r>
            <a:endParaRPr sz="3000"/>
          </a:p>
        </p:txBody>
      </p:sp>
      <p:pic>
        <p:nvPicPr>
          <p:cNvPr id="418" name="Google Shape;418;g33a8deca718_1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8" y="63159"/>
            <a:ext cx="932769" cy="816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33a8deca718_1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525" y="1361975"/>
            <a:ext cx="4396700" cy="283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33a8deca718_1_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425" y="1361975"/>
            <a:ext cx="4569650" cy="283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1"/>
          <p:cNvSpPr txBox="1"/>
          <p:nvPr>
            <p:ph type="title"/>
          </p:nvPr>
        </p:nvSpPr>
        <p:spPr>
          <a:xfrm>
            <a:off x="883375" y="3961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Classifier Training &amp; Accuracy</a:t>
            </a:r>
            <a:endParaRPr/>
          </a:p>
        </p:txBody>
      </p:sp>
      <p:sp>
        <p:nvSpPr>
          <p:cNvPr id="426" name="Google Shape;426;p11"/>
          <p:cNvSpPr txBox="1"/>
          <p:nvPr>
            <p:ph idx="4294967295" type="title"/>
          </p:nvPr>
        </p:nvSpPr>
        <p:spPr>
          <a:xfrm>
            <a:off x="224875" y="396175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>
                <a:solidFill>
                  <a:schemeClr val="lt2"/>
                </a:solidFill>
              </a:rPr>
              <a:t>04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27" name="Google Shape;427;p11"/>
          <p:cNvSpPr txBox="1"/>
          <p:nvPr/>
        </p:nvSpPr>
        <p:spPr>
          <a:xfrm>
            <a:off x="483175" y="943325"/>
            <a:ext cx="78363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the Model: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a simple perceptron model for each embedding dataset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 80-20 train-test-split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Plotting accuracy scores across different embedding models.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1863" y="2309225"/>
            <a:ext cx="6040269" cy="27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