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Montserrat"/>
      <p:regular r:id="rId22"/>
      <p:bold r:id="rId23"/>
      <p:italic r:id="rId24"/>
      <p:boldItalic r:id="rId25"/>
    </p:embeddedFont>
    <p:embeddedFont>
      <p:font typeface="Montserrat Light"/>
      <p:regular r:id="rId26"/>
      <p:bold r:id="rId27"/>
      <p:italic r:id="rId28"/>
      <p:boldItalic r:id="rId29"/>
    </p:embeddedFont>
    <p:embeddedFont>
      <p:font typeface="Montserrat ExtraBold"/>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regular.fntdata"/><Relationship Id="rId21" Type="http://schemas.openxmlformats.org/officeDocument/2006/relationships/slide" Target="slides/slide15.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Light-regular.fntdata"/><Relationship Id="rId25" Type="http://schemas.openxmlformats.org/officeDocument/2006/relationships/font" Target="fonts/Montserrat-boldItalic.fntdata"/><Relationship Id="rId28" Type="http://schemas.openxmlformats.org/officeDocument/2006/relationships/font" Target="fonts/MontserratLight-italic.fntdata"/><Relationship Id="rId27" Type="http://schemas.openxmlformats.org/officeDocument/2006/relationships/font" Target="fonts/MontserratLigh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Light-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ExtraBold-boldItalic.fntdata"/><Relationship Id="rId30" Type="http://schemas.openxmlformats.org/officeDocument/2006/relationships/font" Target="fonts/MontserratExtraBo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13d3e4b2b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13d3e4b2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13d3e4b2b_0_2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13d3e4b2b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13d3e4b2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13d3e4b2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13d3e4b2b_0_3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13d3e4b2b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13d3e4b2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13d3e4b2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13d3e4b2b_0_3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13d3e4b2b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13d3e4b2b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13d3e4b2b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13d3e4b2b_0_3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13d3e4b2b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13d3e4b2b_0_3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13d3e4b2b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13d3e4b2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13d3e4b2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13d3e4b2b_0_3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13d3e4b2b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13d3e4b2b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13d3e4b2b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13d3e4b2b_0_3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13d3e4b2b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13d3e4b2b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13d3e4b2b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13d3e4b2b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13d3e4b2b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54" name="Shape 54"/>
        <p:cNvGrpSpPr/>
        <p:nvPr/>
      </p:nvGrpSpPr>
      <p:grpSpPr>
        <a:xfrm>
          <a:off x="0" y="0"/>
          <a:ext cx="0" cy="0"/>
          <a:chOff x="0" y="0"/>
          <a:chExt cx="0" cy="0"/>
        </a:xfrm>
      </p:grpSpPr>
      <p:pic>
        <p:nvPicPr>
          <p:cNvPr id="55" name="Google Shape;55;p14"/>
          <p:cNvPicPr preferRelativeResize="0"/>
          <p:nvPr/>
        </p:nvPicPr>
        <p:blipFill>
          <a:blip r:embed="rId2">
            <a:alphaModFix/>
          </a:blip>
          <a:stretch>
            <a:fillRect/>
          </a:stretch>
        </p:blipFill>
        <p:spPr>
          <a:xfrm>
            <a:off x="0" y="-26"/>
            <a:ext cx="9144000" cy="5143523"/>
          </a:xfrm>
          <a:prstGeom prst="rect">
            <a:avLst/>
          </a:prstGeom>
          <a:noFill/>
          <a:ln>
            <a:noFill/>
          </a:ln>
        </p:spPr>
      </p:pic>
      <p:sp>
        <p:nvSpPr>
          <p:cNvPr id="56" name="Google Shape;56;p14"/>
          <p:cNvSpPr txBox="1"/>
          <p:nvPr>
            <p:ph type="ctrTitle"/>
          </p:nvPr>
        </p:nvSpPr>
        <p:spPr>
          <a:xfrm>
            <a:off x="2302050" y="1223200"/>
            <a:ext cx="4539900" cy="26970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gradFill>
          <a:gsLst>
            <a:gs pos="0">
              <a:srgbClr val="4050E5"/>
            </a:gs>
            <a:gs pos="100000">
              <a:srgbClr val="C833FF"/>
            </a:gs>
          </a:gsLst>
          <a:lin ang="5400700" scaled="0"/>
        </a:gradFill>
      </p:bgPr>
    </p:bg>
    <p:spTree>
      <p:nvGrpSpPr>
        <p:cNvPr id="57" name="Shape 57"/>
        <p:cNvGrpSpPr/>
        <p:nvPr/>
      </p:nvGrpSpPr>
      <p:grpSpPr>
        <a:xfrm>
          <a:off x="0" y="0"/>
          <a:ext cx="0" cy="0"/>
          <a:chOff x="0" y="0"/>
          <a:chExt cx="0" cy="0"/>
        </a:xfrm>
      </p:grpSpPr>
      <p:pic>
        <p:nvPicPr>
          <p:cNvPr id="58" name="Google Shape;58;p15"/>
          <p:cNvPicPr preferRelativeResize="0"/>
          <p:nvPr/>
        </p:nvPicPr>
        <p:blipFill>
          <a:blip r:embed="rId2">
            <a:alphaModFix/>
          </a:blip>
          <a:stretch>
            <a:fillRect/>
          </a:stretch>
        </p:blipFill>
        <p:spPr>
          <a:xfrm>
            <a:off x="0" y="-26"/>
            <a:ext cx="9144000" cy="5143523"/>
          </a:xfrm>
          <a:prstGeom prst="rect">
            <a:avLst/>
          </a:prstGeom>
          <a:noFill/>
          <a:ln>
            <a:noFill/>
          </a:ln>
        </p:spPr>
      </p:pic>
      <p:sp>
        <p:nvSpPr>
          <p:cNvPr id="59" name="Google Shape;59;p15"/>
          <p:cNvSpPr txBox="1"/>
          <p:nvPr>
            <p:ph type="ctrTitle"/>
          </p:nvPr>
        </p:nvSpPr>
        <p:spPr>
          <a:xfrm>
            <a:off x="2438550" y="1811950"/>
            <a:ext cx="4266900" cy="11598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60" name="Google Shape;60;p15"/>
          <p:cNvSpPr txBox="1"/>
          <p:nvPr>
            <p:ph idx="1" type="subTitle"/>
          </p:nvPr>
        </p:nvSpPr>
        <p:spPr>
          <a:xfrm>
            <a:off x="2438550" y="2840054"/>
            <a:ext cx="4266900" cy="784800"/>
          </a:xfrm>
          <a:prstGeom prst="rect">
            <a:avLst/>
          </a:prstGeom>
        </p:spPr>
        <p:txBody>
          <a:bodyPr anchorCtr="0" anchor="ctr" bIns="0" lIns="0" spcFirstLastPara="1" rIns="0" wrap="square" tIns="0">
            <a:noAutofit/>
          </a:bodyPr>
          <a:lstStyle>
            <a:lvl1pPr lvl="0" rtl="0" algn="ctr">
              <a:spcBef>
                <a:spcPts val="0"/>
              </a:spcBef>
              <a:spcAft>
                <a:spcPts val="0"/>
              </a:spcAft>
              <a:buClr>
                <a:srgbClr val="FFFFFF"/>
              </a:buClr>
              <a:buSzPts val="1800"/>
              <a:buNone/>
              <a:defRPr sz="1800">
                <a:solidFill>
                  <a:srgbClr val="FFFFFF"/>
                </a:solidFill>
              </a:defRPr>
            </a:lvl1pPr>
            <a:lvl2pPr lvl="1" rtl="0" algn="ctr">
              <a:spcBef>
                <a:spcPts val="1000"/>
              </a:spcBef>
              <a:spcAft>
                <a:spcPts val="0"/>
              </a:spcAft>
              <a:buClr>
                <a:srgbClr val="FFFFFF"/>
              </a:buClr>
              <a:buSzPts val="1800"/>
              <a:buNone/>
              <a:defRPr sz="1800">
                <a:solidFill>
                  <a:srgbClr val="FFFFFF"/>
                </a:solidFill>
              </a:defRPr>
            </a:lvl2pPr>
            <a:lvl3pPr lvl="2" rtl="0" algn="ctr">
              <a:spcBef>
                <a:spcPts val="1000"/>
              </a:spcBef>
              <a:spcAft>
                <a:spcPts val="0"/>
              </a:spcAft>
              <a:buClr>
                <a:srgbClr val="FFFFFF"/>
              </a:buClr>
              <a:buSzPts val="1800"/>
              <a:buNone/>
              <a:defRPr sz="1800">
                <a:solidFill>
                  <a:srgbClr val="FFFFFF"/>
                </a:solidFill>
              </a:defRPr>
            </a:lvl3pPr>
            <a:lvl4pPr lvl="3" rtl="0" algn="ctr">
              <a:spcBef>
                <a:spcPts val="1000"/>
              </a:spcBef>
              <a:spcAft>
                <a:spcPts val="0"/>
              </a:spcAft>
              <a:buClr>
                <a:srgbClr val="FFFFFF"/>
              </a:buClr>
              <a:buSzPts val="1800"/>
              <a:buNone/>
              <a:defRPr sz="1800">
                <a:solidFill>
                  <a:srgbClr val="FFFFFF"/>
                </a:solidFill>
              </a:defRPr>
            </a:lvl4pPr>
            <a:lvl5pPr lvl="4" rtl="0" algn="ctr">
              <a:spcBef>
                <a:spcPts val="1000"/>
              </a:spcBef>
              <a:spcAft>
                <a:spcPts val="0"/>
              </a:spcAft>
              <a:buClr>
                <a:srgbClr val="FFFFFF"/>
              </a:buClr>
              <a:buSzPts val="1800"/>
              <a:buNone/>
              <a:defRPr sz="1800">
                <a:solidFill>
                  <a:srgbClr val="FFFFFF"/>
                </a:solidFill>
              </a:defRPr>
            </a:lvl5pPr>
            <a:lvl6pPr lvl="5" rtl="0" algn="ctr">
              <a:spcBef>
                <a:spcPts val="1000"/>
              </a:spcBef>
              <a:spcAft>
                <a:spcPts val="0"/>
              </a:spcAft>
              <a:buClr>
                <a:srgbClr val="FFFFFF"/>
              </a:buClr>
              <a:buSzPts val="1800"/>
              <a:buNone/>
              <a:defRPr sz="1800">
                <a:solidFill>
                  <a:srgbClr val="FFFFFF"/>
                </a:solidFill>
              </a:defRPr>
            </a:lvl6pPr>
            <a:lvl7pPr lvl="6" rtl="0" algn="ctr">
              <a:spcBef>
                <a:spcPts val="1000"/>
              </a:spcBef>
              <a:spcAft>
                <a:spcPts val="0"/>
              </a:spcAft>
              <a:buClr>
                <a:srgbClr val="FFFFFF"/>
              </a:buClr>
              <a:buSzPts val="1800"/>
              <a:buNone/>
              <a:defRPr sz="1800">
                <a:solidFill>
                  <a:srgbClr val="FFFFFF"/>
                </a:solidFill>
              </a:defRPr>
            </a:lvl7pPr>
            <a:lvl8pPr lvl="7" rtl="0" algn="ctr">
              <a:spcBef>
                <a:spcPts val="1000"/>
              </a:spcBef>
              <a:spcAft>
                <a:spcPts val="0"/>
              </a:spcAft>
              <a:buClr>
                <a:srgbClr val="FFFFFF"/>
              </a:buClr>
              <a:buSzPts val="1800"/>
              <a:buNone/>
              <a:defRPr sz="1800">
                <a:solidFill>
                  <a:srgbClr val="FFFFFF"/>
                </a:solidFill>
              </a:defRPr>
            </a:lvl8pPr>
            <a:lvl9pPr lvl="8" rtl="0" algn="ctr">
              <a:spcBef>
                <a:spcPts val="1000"/>
              </a:spcBef>
              <a:spcAft>
                <a:spcPts val="1000"/>
              </a:spcAft>
              <a:buClr>
                <a:srgbClr val="FFFFFF"/>
              </a:buClr>
              <a:buSzPts val="1800"/>
              <a:buNone/>
              <a:defRPr sz="1800">
                <a:solidFill>
                  <a:srgbClr val="FFFFF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gradFill>
          <a:gsLst>
            <a:gs pos="0">
              <a:srgbClr val="FF8700"/>
            </a:gs>
            <a:gs pos="100000">
              <a:srgbClr val="FFD900"/>
            </a:gs>
          </a:gsLst>
          <a:lin ang="5400700" scaled="0"/>
        </a:gradFill>
      </p:bgPr>
    </p:bg>
    <p:spTree>
      <p:nvGrpSpPr>
        <p:cNvPr id="61" name="Shape 61"/>
        <p:cNvGrpSpPr/>
        <p:nvPr/>
      </p:nvGrpSpPr>
      <p:grpSpPr>
        <a:xfrm>
          <a:off x="0" y="0"/>
          <a:ext cx="0" cy="0"/>
          <a:chOff x="0" y="0"/>
          <a:chExt cx="0" cy="0"/>
        </a:xfrm>
      </p:grpSpPr>
      <p:pic>
        <p:nvPicPr>
          <p:cNvPr id="62" name="Google Shape;62;p16"/>
          <p:cNvPicPr preferRelativeResize="0"/>
          <p:nvPr/>
        </p:nvPicPr>
        <p:blipFill>
          <a:blip r:embed="rId2">
            <a:alphaModFix/>
          </a:blip>
          <a:stretch>
            <a:fillRect/>
          </a:stretch>
        </p:blipFill>
        <p:spPr>
          <a:xfrm>
            <a:off x="0" y="-26"/>
            <a:ext cx="9144000" cy="5143523"/>
          </a:xfrm>
          <a:prstGeom prst="rect">
            <a:avLst/>
          </a:prstGeom>
          <a:noFill/>
          <a:ln>
            <a:noFill/>
          </a:ln>
        </p:spPr>
      </p:pic>
      <p:sp>
        <p:nvSpPr>
          <p:cNvPr id="63" name="Google Shape;63;p16"/>
          <p:cNvSpPr txBox="1"/>
          <p:nvPr>
            <p:ph idx="1" type="body"/>
          </p:nvPr>
        </p:nvSpPr>
        <p:spPr>
          <a:xfrm>
            <a:off x="2370425" y="1780800"/>
            <a:ext cx="4403100" cy="1944300"/>
          </a:xfrm>
          <a:prstGeom prst="rect">
            <a:avLst/>
          </a:prstGeom>
        </p:spPr>
        <p:txBody>
          <a:bodyPr anchorCtr="0" anchor="t" bIns="0" lIns="0" spcFirstLastPara="1" rIns="0" wrap="square" tIns="0">
            <a:noAutofit/>
          </a:bodyPr>
          <a:lstStyle>
            <a:lvl1pPr indent="-368300" lvl="0" marL="457200" rtl="0" algn="ctr">
              <a:spcBef>
                <a:spcPts val="600"/>
              </a:spcBef>
              <a:spcAft>
                <a:spcPts val="0"/>
              </a:spcAft>
              <a:buClr>
                <a:srgbClr val="FFFFFF"/>
              </a:buClr>
              <a:buSzPts val="2200"/>
              <a:buChar char="◦"/>
              <a:defRPr i="1">
                <a:solidFill>
                  <a:srgbClr val="FFFFFF"/>
                </a:solidFill>
              </a:defRPr>
            </a:lvl1pPr>
            <a:lvl2pPr indent="-368300" lvl="1" marL="914400" rtl="0" algn="ctr">
              <a:spcBef>
                <a:spcPts val="1000"/>
              </a:spcBef>
              <a:spcAft>
                <a:spcPts val="0"/>
              </a:spcAft>
              <a:buClr>
                <a:srgbClr val="FFFFFF"/>
              </a:buClr>
              <a:buSzPts val="2200"/>
              <a:buChar char="◦"/>
              <a:defRPr i="1">
                <a:solidFill>
                  <a:srgbClr val="FFFFFF"/>
                </a:solidFill>
              </a:defRPr>
            </a:lvl2pPr>
            <a:lvl3pPr indent="-368300" lvl="2" marL="1371600" rtl="0" algn="ctr">
              <a:spcBef>
                <a:spcPts val="1000"/>
              </a:spcBef>
              <a:spcAft>
                <a:spcPts val="0"/>
              </a:spcAft>
              <a:buClr>
                <a:srgbClr val="FFFFFF"/>
              </a:buClr>
              <a:buSzPts val="2200"/>
              <a:buChar char="◦"/>
              <a:defRPr i="1">
                <a:solidFill>
                  <a:srgbClr val="FFFFFF"/>
                </a:solidFill>
              </a:defRPr>
            </a:lvl3pPr>
            <a:lvl4pPr indent="-368300" lvl="3" marL="1828800" rtl="0" algn="ctr">
              <a:spcBef>
                <a:spcPts val="1000"/>
              </a:spcBef>
              <a:spcAft>
                <a:spcPts val="0"/>
              </a:spcAft>
              <a:buClr>
                <a:srgbClr val="FFFFFF"/>
              </a:buClr>
              <a:buSzPts val="2200"/>
              <a:buChar char="◦"/>
              <a:defRPr i="1">
                <a:solidFill>
                  <a:srgbClr val="FFFFFF"/>
                </a:solidFill>
              </a:defRPr>
            </a:lvl4pPr>
            <a:lvl5pPr indent="-368300" lvl="4" marL="2286000" rtl="0" algn="ctr">
              <a:spcBef>
                <a:spcPts val="1000"/>
              </a:spcBef>
              <a:spcAft>
                <a:spcPts val="0"/>
              </a:spcAft>
              <a:buClr>
                <a:srgbClr val="FFFFFF"/>
              </a:buClr>
              <a:buSzPts val="2200"/>
              <a:buChar char="◦"/>
              <a:defRPr i="1">
                <a:solidFill>
                  <a:srgbClr val="FFFFFF"/>
                </a:solidFill>
              </a:defRPr>
            </a:lvl5pPr>
            <a:lvl6pPr indent="-368300" lvl="5" marL="2743200" rtl="0" algn="ctr">
              <a:spcBef>
                <a:spcPts val="1000"/>
              </a:spcBef>
              <a:spcAft>
                <a:spcPts val="0"/>
              </a:spcAft>
              <a:buClr>
                <a:srgbClr val="FFFFFF"/>
              </a:buClr>
              <a:buSzPts val="2200"/>
              <a:buChar char="◦"/>
              <a:defRPr i="1">
                <a:solidFill>
                  <a:srgbClr val="FFFFFF"/>
                </a:solidFill>
              </a:defRPr>
            </a:lvl6pPr>
            <a:lvl7pPr indent="-368300" lvl="6" marL="3200400" rtl="0" algn="ctr">
              <a:spcBef>
                <a:spcPts val="1000"/>
              </a:spcBef>
              <a:spcAft>
                <a:spcPts val="0"/>
              </a:spcAft>
              <a:buClr>
                <a:srgbClr val="FFFFFF"/>
              </a:buClr>
              <a:buSzPts val="2200"/>
              <a:buChar char="◦"/>
              <a:defRPr i="1">
                <a:solidFill>
                  <a:srgbClr val="FFFFFF"/>
                </a:solidFill>
              </a:defRPr>
            </a:lvl7pPr>
            <a:lvl8pPr indent="-368300" lvl="7" marL="3657600" rtl="0" algn="ctr">
              <a:spcBef>
                <a:spcPts val="1000"/>
              </a:spcBef>
              <a:spcAft>
                <a:spcPts val="0"/>
              </a:spcAft>
              <a:buClr>
                <a:srgbClr val="FFFFFF"/>
              </a:buClr>
              <a:buSzPts val="2200"/>
              <a:buChar char="◦"/>
              <a:defRPr i="1">
                <a:solidFill>
                  <a:srgbClr val="FFFFFF"/>
                </a:solidFill>
              </a:defRPr>
            </a:lvl8pPr>
            <a:lvl9pPr indent="-368300" lvl="8" marL="4114800" rtl="0" algn="ctr">
              <a:spcBef>
                <a:spcPts val="1000"/>
              </a:spcBef>
              <a:spcAft>
                <a:spcPts val="1000"/>
              </a:spcAft>
              <a:buClr>
                <a:srgbClr val="FFFFFF"/>
              </a:buClr>
              <a:buSzPts val="2200"/>
              <a:buChar char="◦"/>
              <a:defRPr i="1">
                <a:solidFill>
                  <a:srgbClr val="FFFFFF"/>
                </a:solidFill>
              </a:defRPr>
            </a:lvl9pPr>
          </a:lstStyle>
          <a:p/>
        </p:txBody>
      </p:sp>
      <p:sp>
        <p:nvSpPr>
          <p:cNvPr id="64" name="Google Shape;64;p16"/>
          <p:cNvSpPr txBox="1"/>
          <p:nvPr/>
        </p:nvSpPr>
        <p:spPr>
          <a:xfrm>
            <a:off x="3593400" y="1162369"/>
            <a:ext cx="1957200" cy="653700"/>
          </a:xfrm>
          <a:prstGeom prst="rect">
            <a:avLst/>
          </a:prstGeom>
          <a:noFill/>
          <a:ln>
            <a:noFill/>
          </a:ln>
          <a:effectLst>
            <a:outerShdw blurRad="42863" rotWithShape="0" algn="bl" dir="5400000" dist="9525">
              <a:srgbClr val="000000">
                <a:alpha val="20000"/>
              </a:srgbClr>
            </a:outerShdw>
          </a:effectLst>
        </p:spPr>
        <p:txBody>
          <a:bodyPr anchorCtr="0" anchor="t" bIns="0" lIns="0" spcFirstLastPara="1" rIns="0" wrap="square" tIns="0">
            <a:noAutofit/>
          </a:bodyPr>
          <a:lstStyle/>
          <a:p>
            <a:pPr indent="0" lvl="0" marL="0" rtl="0" algn="ctr">
              <a:spcBef>
                <a:spcPts val="0"/>
              </a:spcBef>
              <a:spcAft>
                <a:spcPts val="0"/>
              </a:spcAft>
              <a:buNone/>
            </a:pPr>
            <a:r>
              <a:rPr b="1" lang="en-GB" sz="7200">
                <a:solidFill>
                  <a:srgbClr val="FFFFFF"/>
                </a:solidFill>
                <a:latin typeface="Montserrat"/>
                <a:ea typeface="Montserrat"/>
                <a:cs typeface="Montserrat"/>
                <a:sym typeface="Montserrat"/>
              </a:rPr>
              <a:t>“</a:t>
            </a:r>
            <a:endParaRPr b="1" sz="7200">
              <a:solidFill>
                <a:srgbClr val="FFFFFF"/>
              </a:solidFill>
              <a:latin typeface="Montserrat"/>
              <a:ea typeface="Montserrat"/>
              <a:cs typeface="Montserrat"/>
              <a:sym typeface="Montserrat"/>
            </a:endParaRPr>
          </a:p>
        </p:txBody>
      </p:sp>
      <p:sp>
        <p:nvSpPr>
          <p:cNvPr id="65" name="Google Shape;65;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66" name="Shape 66"/>
        <p:cNvGrpSpPr/>
        <p:nvPr/>
      </p:nvGrpSpPr>
      <p:grpSpPr>
        <a:xfrm>
          <a:off x="0" y="0"/>
          <a:ext cx="0" cy="0"/>
          <a:chOff x="0" y="0"/>
          <a:chExt cx="0" cy="0"/>
        </a:xfrm>
      </p:grpSpPr>
      <p:pic>
        <p:nvPicPr>
          <p:cNvPr id="67" name="Google Shape;67;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8" name="Google Shape;68;p17"/>
          <p:cNvSpPr txBox="1"/>
          <p:nvPr>
            <p:ph type="title"/>
          </p:nvPr>
        </p:nvSpPr>
        <p:spPr>
          <a:xfrm>
            <a:off x="699000" y="911700"/>
            <a:ext cx="2020800" cy="33276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69" name="Google Shape;69;p17"/>
          <p:cNvSpPr txBox="1"/>
          <p:nvPr>
            <p:ph idx="1" type="body"/>
          </p:nvPr>
        </p:nvSpPr>
        <p:spPr>
          <a:xfrm>
            <a:off x="3844325" y="805325"/>
            <a:ext cx="4842600" cy="3548100"/>
          </a:xfrm>
          <a:prstGeom prst="rect">
            <a:avLst/>
          </a:prstGeom>
        </p:spPr>
        <p:txBody>
          <a:bodyPr anchorCtr="0" anchor="ctr" bIns="0" lIns="0" spcFirstLastPara="1" rIns="0" wrap="square" tIns="0">
            <a:noAutofit/>
          </a:bodyPr>
          <a:lstStyle>
            <a:lvl1pPr indent="-368300" lvl="0" marL="457200" rtl="0">
              <a:spcBef>
                <a:spcPts val="600"/>
              </a:spcBef>
              <a:spcAft>
                <a:spcPts val="0"/>
              </a:spcAft>
              <a:buSzPts val="2200"/>
              <a:buChar char="◦"/>
              <a:defRPr/>
            </a:lvl1pPr>
            <a:lvl2pPr indent="-368300" lvl="1" marL="914400" rtl="0">
              <a:spcBef>
                <a:spcPts val="1000"/>
              </a:spcBef>
              <a:spcAft>
                <a:spcPts val="0"/>
              </a:spcAft>
              <a:buSzPts val="2200"/>
              <a:buChar char="◦"/>
              <a:defRPr/>
            </a:lvl2pPr>
            <a:lvl3pPr indent="-368300" lvl="2" marL="1371600" rtl="0">
              <a:spcBef>
                <a:spcPts val="1000"/>
              </a:spcBef>
              <a:spcAft>
                <a:spcPts val="0"/>
              </a:spcAft>
              <a:buSzPts val="2200"/>
              <a:buChar char="◦"/>
              <a:defRPr/>
            </a:lvl3pPr>
            <a:lvl4pPr indent="-368300" lvl="3" marL="1828800" rtl="0">
              <a:spcBef>
                <a:spcPts val="1000"/>
              </a:spcBef>
              <a:spcAft>
                <a:spcPts val="0"/>
              </a:spcAft>
              <a:buSzPts val="2200"/>
              <a:buChar char="◦"/>
              <a:defRPr/>
            </a:lvl4pPr>
            <a:lvl5pPr indent="-368300" lvl="4" marL="2286000" rtl="0">
              <a:spcBef>
                <a:spcPts val="1000"/>
              </a:spcBef>
              <a:spcAft>
                <a:spcPts val="0"/>
              </a:spcAft>
              <a:buSzPts val="2200"/>
              <a:buChar char="◦"/>
              <a:defRPr/>
            </a:lvl5pPr>
            <a:lvl6pPr indent="-368300" lvl="5" marL="2743200" rtl="0">
              <a:spcBef>
                <a:spcPts val="1000"/>
              </a:spcBef>
              <a:spcAft>
                <a:spcPts val="0"/>
              </a:spcAft>
              <a:buSzPts val="2200"/>
              <a:buChar char="◦"/>
              <a:defRPr/>
            </a:lvl6pPr>
            <a:lvl7pPr indent="-368300" lvl="6" marL="3200400" rtl="0">
              <a:spcBef>
                <a:spcPts val="1000"/>
              </a:spcBef>
              <a:spcAft>
                <a:spcPts val="0"/>
              </a:spcAft>
              <a:buSzPts val="2200"/>
              <a:buChar char="◦"/>
              <a:defRPr/>
            </a:lvl7pPr>
            <a:lvl8pPr indent="-368300" lvl="7" marL="3657600" rtl="0">
              <a:spcBef>
                <a:spcPts val="1000"/>
              </a:spcBef>
              <a:spcAft>
                <a:spcPts val="0"/>
              </a:spcAft>
              <a:buSzPts val="2200"/>
              <a:buChar char="◦"/>
              <a:defRPr/>
            </a:lvl8pPr>
            <a:lvl9pPr indent="-368300" lvl="8" marL="4114800" rtl="0">
              <a:spcBef>
                <a:spcPts val="1000"/>
              </a:spcBef>
              <a:spcAft>
                <a:spcPts val="1000"/>
              </a:spcAft>
              <a:buSzPts val="2200"/>
              <a:buChar char="◦"/>
              <a:defRPr/>
            </a:lvl9pPr>
          </a:lstStyle>
          <a:p/>
        </p:txBody>
      </p:sp>
      <p:sp>
        <p:nvSpPr>
          <p:cNvPr id="70" name="Google Shape;70;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bg>
      <p:bgPr>
        <a:gradFill>
          <a:gsLst>
            <a:gs pos="0">
              <a:srgbClr val="8790B9"/>
            </a:gs>
            <a:gs pos="100000">
              <a:srgbClr val="D4ECFF"/>
            </a:gs>
          </a:gsLst>
          <a:lin ang="5400700" scaled="0"/>
        </a:gradFill>
      </p:bgPr>
    </p:bg>
    <p:spTree>
      <p:nvGrpSpPr>
        <p:cNvPr id="71" name="Shape 71"/>
        <p:cNvGrpSpPr/>
        <p:nvPr/>
      </p:nvGrpSpPr>
      <p:grpSpPr>
        <a:xfrm>
          <a:off x="0" y="0"/>
          <a:ext cx="0" cy="0"/>
          <a:chOff x="0" y="0"/>
          <a:chExt cx="0" cy="0"/>
        </a:xfrm>
      </p:grpSpPr>
      <p:pic>
        <p:nvPicPr>
          <p:cNvPr id="72" name="Google Shape;72;p18"/>
          <p:cNvPicPr preferRelativeResize="0"/>
          <p:nvPr/>
        </p:nvPicPr>
        <p:blipFill>
          <a:blip r:embed="rId2">
            <a:alphaModFix/>
          </a:blip>
          <a:stretch>
            <a:fillRect/>
          </a:stretch>
        </p:blipFill>
        <p:spPr>
          <a:xfrm>
            <a:off x="0" y="0"/>
            <a:ext cx="9144000" cy="5143500"/>
          </a:xfrm>
          <a:prstGeom prst="rect">
            <a:avLst/>
          </a:prstGeom>
          <a:noFill/>
          <a:ln>
            <a:noFill/>
          </a:ln>
        </p:spPr>
      </p:pic>
      <p:sp>
        <p:nvSpPr>
          <p:cNvPr id="73" name="Google Shape;73;p18"/>
          <p:cNvSpPr txBox="1"/>
          <p:nvPr>
            <p:ph type="title"/>
          </p:nvPr>
        </p:nvSpPr>
        <p:spPr>
          <a:xfrm>
            <a:off x="699000" y="790150"/>
            <a:ext cx="3494700" cy="828000"/>
          </a:xfrm>
          <a:prstGeom prst="rect">
            <a:avLst/>
          </a:prstGeom>
        </p:spPr>
        <p:txBody>
          <a:bodyPr anchorCtr="0" anchor="b" bIns="0" lIns="0" spcFirstLastPara="1" rIns="0" wrap="square" tIns="0">
            <a:noAutofit/>
          </a:bodyPr>
          <a:lstStyle>
            <a:lvl1pPr lvl="0" rtl="0">
              <a:spcBef>
                <a:spcPts val="0"/>
              </a:spcBef>
              <a:spcAft>
                <a:spcPts val="0"/>
              </a:spcAft>
              <a:buClr>
                <a:srgbClr val="666666"/>
              </a:buClr>
              <a:buSzPts val="2600"/>
              <a:buNone/>
              <a:defRPr>
                <a:solidFill>
                  <a:srgbClr val="666666"/>
                </a:solidFill>
              </a:defRPr>
            </a:lvl1pPr>
            <a:lvl2pPr lvl="1" rtl="0">
              <a:spcBef>
                <a:spcPts val="0"/>
              </a:spcBef>
              <a:spcAft>
                <a:spcPts val="0"/>
              </a:spcAft>
              <a:buClr>
                <a:srgbClr val="666666"/>
              </a:buClr>
              <a:buSzPts val="2600"/>
              <a:buNone/>
              <a:defRPr>
                <a:solidFill>
                  <a:srgbClr val="666666"/>
                </a:solidFill>
              </a:defRPr>
            </a:lvl2pPr>
            <a:lvl3pPr lvl="2" rtl="0">
              <a:spcBef>
                <a:spcPts val="0"/>
              </a:spcBef>
              <a:spcAft>
                <a:spcPts val="0"/>
              </a:spcAft>
              <a:buClr>
                <a:srgbClr val="666666"/>
              </a:buClr>
              <a:buSzPts val="2600"/>
              <a:buNone/>
              <a:defRPr>
                <a:solidFill>
                  <a:srgbClr val="666666"/>
                </a:solidFill>
              </a:defRPr>
            </a:lvl3pPr>
            <a:lvl4pPr lvl="3" rtl="0">
              <a:spcBef>
                <a:spcPts val="0"/>
              </a:spcBef>
              <a:spcAft>
                <a:spcPts val="0"/>
              </a:spcAft>
              <a:buClr>
                <a:srgbClr val="666666"/>
              </a:buClr>
              <a:buSzPts val="2600"/>
              <a:buNone/>
              <a:defRPr>
                <a:solidFill>
                  <a:srgbClr val="666666"/>
                </a:solidFill>
              </a:defRPr>
            </a:lvl4pPr>
            <a:lvl5pPr lvl="4" rtl="0">
              <a:spcBef>
                <a:spcPts val="0"/>
              </a:spcBef>
              <a:spcAft>
                <a:spcPts val="0"/>
              </a:spcAft>
              <a:buClr>
                <a:srgbClr val="666666"/>
              </a:buClr>
              <a:buSzPts val="2600"/>
              <a:buNone/>
              <a:defRPr>
                <a:solidFill>
                  <a:srgbClr val="666666"/>
                </a:solidFill>
              </a:defRPr>
            </a:lvl5pPr>
            <a:lvl6pPr lvl="5" rtl="0">
              <a:spcBef>
                <a:spcPts val="0"/>
              </a:spcBef>
              <a:spcAft>
                <a:spcPts val="0"/>
              </a:spcAft>
              <a:buClr>
                <a:srgbClr val="666666"/>
              </a:buClr>
              <a:buSzPts val="2600"/>
              <a:buNone/>
              <a:defRPr>
                <a:solidFill>
                  <a:srgbClr val="666666"/>
                </a:solidFill>
              </a:defRPr>
            </a:lvl6pPr>
            <a:lvl7pPr lvl="6" rtl="0">
              <a:spcBef>
                <a:spcPts val="0"/>
              </a:spcBef>
              <a:spcAft>
                <a:spcPts val="0"/>
              </a:spcAft>
              <a:buClr>
                <a:srgbClr val="666666"/>
              </a:buClr>
              <a:buSzPts val="2600"/>
              <a:buNone/>
              <a:defRPr>
                <a:solidFill>
                  <a:srgbClr val="666666"/>
                </a:solidFill>
              </a:defRPr>
            </a:lvl7pPr>
            <a:lvl8pPr lvl="7" rtl="0">
              <a:spcBef>
                <a:spcPts val="0"/>
              </a:spcBef>
              <a:spcAft>
                <a:spcPts val="0"/>
              </a:spcAft>
              <a:buClr>
                <a:srgbClr val="666666"/>
              </a:buClr>
              <a:buSzPts val="2600"/>
              <a:buNone/>
              <a:defRPr>
                <a:solidFill>
                  <a:srgbClr val="666666"/>
                </a:solidFill>
              </a:defRPr>
            </a:lvl8pPr>
            <a:lvl9pPr lvl="8" rtl="0">
              <a:spcBef>
                <a:spcPts val="0"/>
              </a:spcBef>
              <a:spcAft>
                <a:spcPts val="0"/>
              </a:spcAft>
              <a:buClr>
                <a:srgbClr val="666666"/>
              </a:buClr>
              <a:buSzPts val="2600"/>
              <a:buNone/>
              <a:defRPr>
                <a:solidFill>
                  <a:srgbClr val="666666"/>
                </a:solidFill>
              </a:defRPr>
            </a:lvl9pPr>
          </a:lstStyle>
          <a:p/>
        </p:txBody>
      </p:sp>
      <p:sp>
        <p:nvSpPr>
          <p:cNvPr id="74" name="Google Shape;74;p18"/>
          <p:cNvSpPr txBox="1"/>
          <p:nvPr>
            <p:ph idx="1" type="body"/>
          </p:nvPr>
        </p:nvSpPr>
        <p:spPr>
          <a:xfrm>
            <a:off x="699000" y="1770225"/>
            <a:ext cx="3494700" cy="2583300"/>
          </a:xfrm>
          <a:prstGeom prst="rect">
            <a:avLst/>
          </a:prstGeom>
        </p:spPr>
        <p:txBody>
          <a:bodyPr anchorCtr="0" anchor="t" bIns="0" lIns="0" spcFirstLastPara="1" rIns="0" wrap="square" tIns="0">
            <a:noAutofit/>
          </a:bodyPr>
          <a:lstStyle>
            <a:lvl1pPr indent="-368300" lvl="0" marL="457200" rtl="0">
              <a:spcBef>
                <a:spcPts val="600"/>
              </a:spcBef>
              <a:spcAft>
                <a:spcPts val="0"/>
              </a:spcAft>
              <a:buSzPts val="2200"/>
              <a:buChar char="◦"/>
              <a:defRPr/>
            </a:lvl1pPr>
            <a:lvl2pPr indent="-368300" lvl="1" marL="914400" rtl="0">
              <a:spcBef>
                <a:spcPts val="1000"/>
              </a:spcBef>
              <a:spcAft>
                <a:spcPts val="0"/>
              </a:spcAft>
              <a:buSzPts val="2200"/>
              <a:buChar char="◦"/>
              <a:defRPr/>
            </a:lvl2pPr>
            <a:lvl3pPr indent="-368300" lvl="2" marL="1371600" rtl="0">
              <a:spcBef>
                <a:spcPts val="1000"/>
              </a:spcBef>
              <a:spcAft>
                <a:spcPts val="0"/>
              </a:spcAft>
              <a:buSzPts val="2200"/>
              <a:buChar char="◦"/>
              <a:defRPr/>
            </a:lvl3pPr>
            <a:lvl4pPr indent="-368300" lvl="3" marL="1828800" rtl="0">
              <a:spcBef>
                <a:spcPts val="1000"/>
              </a:spcBef>
              <a:spcAft>
                <a:spcPts val="0"/>
              </a:spcAft>
              <a:buSzPts val="2200"/>
              <a:buChar char="◦"/>
              <a:defRPr/>
            </a:lvl4pPr>
            <a:lvl5pPr indent="-368300" lvl="4" marL="2286000" rtl="0">
              <a:spcBef>
                <a:spcPts val="1000"/>
              </a:spcBef>
              <a:spcAft>
                <a:spcPts val="0"/>
              </a:spcAft>
              <a:buSzPts val="2200"/>
              <a:buChar char="◦"/>
              <a:defRPr/>
            </a:lvl5pPr>
            <a:lvl6pPr indent="-368300" lvl="5" marL="2743200" rtl="0">
              <a:spcBef>
                <a:spcPts val="1000"/>
              </a:spcBef>
              <a:spcAft>
                <a:spcPts val="0"/>
              </a:spcAft>
              <a:buSzPts val="2200"/>
              <a:buChar char="◦"/>
              <a:defRPr/>
            </a:lvl6pPr>
            <a:lvl7pPr indent="-368300" lvl="6" marL="3200400" rtl="0">
              <a:spcBef>
                <a:spcPts val="1000"/>
              </a:spcBef>
              <a:spcAft>
                <a:spcPts val="0"/>
              </a:spcAft>
              <a:buSzPts val="2200"/>
              <a:buChar char="◦"/>
              <a:defRPr/>
            </a:lvl7pPr>
            <a:lvl8pPr indent="-368300" lvl="7" marL="3657600" rtl="0">
              <a:spcBef>
                <a:spcPts val="1000"/>
              </a:spcBef>
              <a:spcAft>
                <a:spcPts val="0"/>
              </a:spcAft>
              <a:buSzPts val="2200"/>
              <a:buChar char="◦"/>
              <a:defRPr/>
            </a:lvl8pPr>
            <a:lvl9pPr indent="-368300" lvl="8" marL="4114800" rtl="0">
              <a:spcBef>
                <a:spcPts val="1000"/>
              </a:spcBef>
              <a:spcAft>
                <a:spcPts val="1000"/>
              </a:spcAft>
              <a:buSzPts val="2200"/>
              <a:buChar char="◦"/>
              <a:defRPr/>
            </a:lvl9pPr>
          </a:lstStyle>
          <a:p/>
        </p:txBody>
      </p:sp>
      <p:sp>
        <p:nvSpPr>
          <p:cNvPr id="75" name="Google Shape;75;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bg>
      <p:bgPr>
        <a:gradFill>
          <a:gsLst>
            <a:gs pos="0">
              <a:srgbClr val="46E180"/>
            </a:gs>
            <a:gs pos="100000">
              <a:srgbClr val="B8DF32"/>
            </a:gs>
          </a:gsLst>
          <a:lin ang="5400700" scaled="0"/>
        </a:gradFill>
      </p:bgPr>
    </p:bg>
    <p:spTree>
      <p:nvGrpSpPr>
        <p:cNvPr id="76" name="Shape 76"/>
        <p:cNvGrpSpPr/>
        <p:nvPr/>
      </p:nvGrpSpPr>
      <p:grpSpPr>
        <a:xfrm>
          <a:off x="0" y="0"/>
          <a:ext cx="0" cy="0"/>
          <a:chOff x="0" y="0"/>
          <a:chExt cx="0" cy="0"/>
        </a:xfrm>
      </p:grpSpPr>
      <p:pic>
        <p:nvPicPr>
          <p:cNvPr id="77" name="Google Shape;77;p19"/>
          <p:cNvPicPr preferRelativeResize="0"/>
          <p:nvPr/>
        </p:nvPicPr>
        <p:blipFill>
          <a:blip r:embed="rId2">
            <a:alphaModFix/>
          </a:blip>
          <a:stretch>
            <a:fillRect/>
          </a:stretch>
        </p:blipFill>
        <p:spPr>
          <a:xfrm>
            <a:off x="0" y="0"/>
            <a:ext cx="9144000" cy="5143500"/>
          </a:xfrm>
          <a:prstGeom prst="rect">
            <a:avLst/>
          </a:prstGeom>
          <a:noFill/>
          <a:ln>
            <a:noFill/>
          </a:ln>
        </p:spPr>
      </p:pic>
      <p:sp>
        <p:nvSpPr>
          <p:cNvPr id="78" name="Google Shape;78;p19"/>
          <p:cNvSpPr txBox="1"/>
          <p:nvPr>
            <p:ph type="title"/>
          </p:nvPr>
        </p:nvSpPr>
        <p:spPr>
          <a:xfrm>
            <a:off x="699000" y="911700"/>
            <a:ext cx="2020800" cy="33276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79" name="Google Shape;79;p19"/>
          <p:cNvSpPr txBox="1"/>
          <p:nvPr>
            <p:ph idx="1" type="body"/>
          </p:nvPr>
        </p:nvSpPr>
        <p:spPr>
          <a:xfrm>
            <a:off x="3844325" y="805325"/>
            <a:ext cx="2250300" cy="3540600"/>
          </a:xfrm>
          <a:prstGeom prst="rect">
            <a:avLst/>
          </a:prstGeom>
        </p:spPr>
        <p:txBody>
          <a:bodyPr anchorCtr="0" anchor="ctr"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80" name="Google Shape;80;p19"/>
          <p:cNvSpPr txBox="1"/>
          <p:nvPr>
            <p:ph idx="2" type="body"/>
          </p:nvPr>
        </p:nvSpPr>
        <p:spPr>
          <a:xfrm>
            <a:off x="6436624" y="805325"/>
            <a:ext cx="2250300" cy="3540600"/>
          </a:xfrm>
          <a:prstGeom prst="rect">
            <a:avLst/>
          </a:prstGeom>
        </p:spPr>
        <p:txBody>
          <a:bodyPr anchorCtr="0" anchor="ctr"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81" name="Google Shape;81;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bg>
      <p:bgPr>
        <a:gradFill>
          <a:gsLst>
            <a:gs pos="0">
              <a:srgbClr val="E61E7F"/>
            </a:gs>
            <a:gs pos="100000">
              <a:srgbClr val="FF9900"/>
            </a:gs>
          </a:gsLst>
          <a:lin ang="5400700" scaled="0"/>
        </a:gradFill>
      </p:bgPr>
    </p:bg>
    <p:spTree>
      <p:nvGrpSpPr>
        <p:cNvPr id="82" name="Shape 82"/>
        <p:cNvGrpSpPr/>
        <p:nvPr/>
      </p:nvGrpSpPr>
      <p:grpSpPr>
        <a:xfrm>
          <a:off x="0" y="0"/>
          <a:ext cx="0" cy="0"/>
          <a:chOff x="0" y="0"/>
          <a:chExt cx="0" cy="0"/>
        </a:xfrm>
      </p:grpSpPr>
      <p:pic>
        <p:nvPicPr>
          <p:cNvPr id="83" name="Google Shape;83;p20"/>
          <p:cNvPicPr preferRelativeResize="0"/>
          <p:nvPr/>
        </p:nvPicPr>
        <p:blipFill>
          <a:blip r:embed="rId2">
            <a:alphaModFix/>
          </a:blip>
          <a:stretch>
            <a:fillRect/>
          </a:stretch>
        </p:blipFill>
        <p:spPr>
          <a:xfrm>
            <a:off x="0" y="0"/>
            <a:ext cx="9144000" cy="5143500"/>
          </a:xfrm>
          <a:prstGeom prst="rect">
            <a:avLst/>
          </a:prstGeom>
          <a:noFill/>
          <a:ln>
            <a:noFill/>
          </a:ln>
        </p:spPr>
      </p:pic>
      <p:sp>
        <p:nvSpPr>
          <p:cNvPr id="84" name="Google Shape;84;p20"/>
          <p:cNvSpPr txBox="1"/>
          <p:nvPr>
            <p:ph type="title"/>
          </p:nvPr>
        </p:nvSpPr>
        <p:spPr>
          <a:xfrm>
            <a:off x="699000" y="911700"/>
            <a:ext cx="2020800" cy="33276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85" name="Google Shape;85;p20"/>
          <p:cNvSpPr txBox="1"/>
          <p:nvPr>
            <p:ph idx="1" type="body"/>
          </p:nvPr>
        </p:nvSpPr>
        <p:spPr>
          <a:xfrm>
            <a:off x="3844325" y="797725"/>
            <a:ext cx="1481700" cy="3540600"/>
          </a:xfrm>
          <a:prstGeom prst="rect">
            <a:avLst/>
          </a:prstGeom>
        </p:spPr>
        <p:txBody>
          <a:bodyPr anchorCtr="0" anchor="ctr" bIns="0" lIns="0" spcFirstLastPara="1" rIns="0" wrap="square" tIns="0">
            <a:noAutofit/>
          </a:bodyPr>
          <a:lstStyle>
            <a:lvl1pPr indent="-317500" lvl="0" marL="457200" rtl="0">
              <a:spcBef>
                <a:spcPts val="600"/>
              </a:spcBef>
              <a:spcAft>
                <a:spcPts val="0"/>
              </a:spcAft>
              <a:buSzPts val="1400"/>
              <a:buChar char="◦"/>
              <a:defRPr sz="1400"/>
            </a:lvl1pPr>
            <a:lvl2pPr indent="-317500" lvl="1" marL="914400" rtl="0">
              <a:spcBef>
                <a:spcPts val="1000"/>
              </a:spcBef>
              <a:spcAft>
                <a:spcPts val="0"/>
              </a:spcAft>
              <a:buSzPts val="1400"/>
              <a:buChar char="◦"/>
              <a:defRPr sz="1400"/>
            </a:lvl2pPr>
            <a:lvl3pPr indent="-317500" lvl="2" marL="1371600" rtl="0">
              <a:spcBef>
                <a:spcPts val="1000"/>
              </a:spcBef>
              <a:spcAft>
                <a:spcPts val="0"/>
              </a:spcAft>
              <a:buSzPts val="1400"/>
              <a:buChar char="◦"/>
              <a:defRPr sz="1400"/>
            </a:lvl3pPr>
            <a:lvl4pPr indent="-317500" lvl="3" marL="1828800" rtl="0">
              <a:spcBef>
                <a:spcPts val="1000"/>
              </a:spcBef>
              <a:spcAft>
                <a:spcPts val="0"/>
              </a:spcAft>
              <a:buSzPts val="1400"/>
              <a:buChar char="◦"/>
              <a:defRPr sz="1400"/>
            </a:lvl4pPr>
            <a:lvl5pPr indent="-317500" lvl="4" marL="2286000" rtl="0">
              <a:spcBef>
                <a:spcPts val="1000"/>
              </a:spcBef>
              <a:spcAft>
                <a:spcPts val="0"/>
              </a:spcAft>
              <a:buSzPts val="1400"/>
              <a:buChar char="◦"/>
              <a:defRPr sz="1400"/>
            </a:lvl5pPr>
            <a:lvl6pPr indent="-317500" lvl="5" marL="2743200" rtl="0">
              <a:spcBef>
                <a:spcPts val="1000"/>
              </a:spcBef>
              <a:spcAft>
                <a:spcPts val="0"/>
              </a:spcAft>
              <a:buSzPts val="1400"/>
              <a:buChar char="◦"/>
              <a:defRPr sz="1400"/>
            </a:lvl6pPr>
            <a:lvl7pPr indent="-317500" lvl="6" marL="3200400" rtl="0">
              <a:spcBef>
                <a:spcPts val="1000"/>
              </a:spcBef>
              <a:spcAft>
                <a:spcPts val="0"/>
              </a:spcAft>
              <a:buSzPts val="1400"/>
              <a:buChar char="◦"/>
              <a:defRPr sz="1400"/>
            </a:lvl7pPr>
            <a:lvl8pPr indent="-317500" lvl="7" marL="3657600" rtl="0">
              <a:spcBef>
                <a:spcPts val="1000"/>
              </a:spcBef>
              <a:spcAft>
                <a:spcPts val="0"/>
              </a:spcAft>
              <a:buSzPts val="1400"/>
              <a:buChar char="◦"/>
              <a:defRPr sz="1400"/>
            </a:lvl8pPr>
            <a:lvl9pPr indent="-317500" lvl="8" marL="4114800" rtl="0">
              <a:spcBef>
                <a:spcPts val="1000"/>
              </a:spcBef>
              <a:spcAft>
                <a:spcPts val="1000"/>
              </a:spcAft>
              <a:buSzPts val="1400"/>
              <a:buChar char="◦"/>
              <a:defRPr sz="1400"/>
            </a:lvl9pPr>
          </a:lstStyle>
          <a:p/>
        </p:txBody>
      </p:sp>
      <p:sp>
        <p:nvSpPr>
          <p:cNvPr id="86" name="Google Shape;86;p20"/>
          <p:cNvSpPr txBox="1"/>
          <p:nvPr>
            <p:ph idx="2" type="body"/>
          </p:nvPr>
        </p:nvSpPr>
        <p:spPr>
          <a:xfrm>
            <a:off x="5524777" y="797725"/>
            <a:ext cx="1481700" cy="3540600"/>
          </a:xfrm>
          <a:prstGeom prst="rect">
            <a:avLst/>
          </a:prstGeom>
        </p:spPr>
        <p:txBody>
          <a:bodyPr anchorCtr="0" anchor="ctr" bIns="0" lIns="0" spcFirstLastPara="1" rIns="0" wrap="square" tIns="0">
            <a:noAutofit/>
          </a:bodyPr>
          <a:lstStyle>
            <a:lvl1pPr indent="-317500" lvl="0" marL="457200" rtl="0">
              <a:spcBef>
                <a:spcPts val="600"/>
              </a:spcBef>
              <a:spcAft>
                <a:spcPts val="0"/>
              </a:spcAft>
              <a:buSzPts val="1400"/>
              <a:buChar char="◦"/>
              <a:defRPr sz="1400"/>
            </a:lvl1pPr>
            <a:lvl2pPr indent="-317500" lvl="1" marL="914400" rtl="0">
              <a:spcBef>
                <a:spcPts val="1000"/>
              </a:spcBef>
              <a:spcAft>
                <a:spcPts val="0"/>
              </a:spcAft>
              <a:buSzPts val="1400"/>
              <a:buChar char="◦"/>
              <a:defRPr sz="1400"/>
            </a:lvl2pPr>
            <a:lvl3pPr indent="-317500" lvl="2" marL="1371600" rtl="0">
              <a:spcBef>
                <a:spcPts val="1000"/>
              </a:spcBef>
              <a:spcAft>
                <a:spcPts val="0"/>
              </a:spcAft>
              <a:buSzPts val="1400"/>
              <a:buChar char="◦"/>
              <a:defRPr sz="1400"/>
            </a:lvl3pPr>
            <a:lvl4pPr indent="-317500" lvl="3" marL="1828800" rtl="0">
              <a:spcBef>
                <a:spcPts val="1000"/>
              </a:spcBef>
              <a:spcAft>
                <a:spcPts val="0"/>
              </a:spcAft>
              <a:buSzPts val="1400"/>
              <a:buChar char="◦"/>
              <a:defRPr sz="1400"/>
            </a:lvl4pPr>
            <a:lvl5pPr indent="-317500" lvl="4" marL="2286000" rtl="0">
              <a:spcBef>
                <a:spcPts val="1000"/>
              </a:spcBef>
              <a:spcAft>
                <a:spcPts val="0"/>
              </a:spcAft>
              <a:buSzPts val="1400"/>
              <a:buChar char="◦"/>
              <a:defRPr sz="1400"/>
            </a:lvl5pPr>
            <a:lvl6pPr indent="-317500" lvl="5" marL="2743200" rtl="0">
              <a:spcBef>
                <a:spcPts val="1000"/>
              </a:spcBef>
              <a:spcAft>
                <a:spcPts val="0"/>
              </a:spcAft>
              <a:buSzPts val="1400"/>
              <a:buChar char="◦"/>
              <a:defRPr sz="1400"/>
            </a:lvl6pPr>
            <a:lvl7pPr indent="-317500" lvl="6" marL="3200400" rtl="0">
              <a:spcBef>
                <a:spcPts val="1000"/>
              </a:spcBef>
              <a:spcAft>
                <a:spcPts val="0"/>
              </a:spcAft>
              <a:buSzPts val="1400"/>
              <a:buChar char="◦"/>
              <a:defRPr sz="1400"/>
            </a:lvl7pPr>
            <a:lvl8pPr indent="-317500" lvl="7" marL="3657600" rtl="0">
              <a:spcBef>
                <a:spcPts val="1000"/>
              </a:spcBef>
              <a:spcAft>
                <a:spcPts val="0"/>
              </a:spcAft>
              <a:buSzPts val="1400"/>
              <a:buChar char="◦"/>
              <a:defRPr sz="1400"/>
            </a:lvl8pPr>
            <a:lvl9pPr indent="-317500" lvl="8" marL="4114800" rtl="0">
              <a:spcBef>
                <a:spcPts val="1000"/>
              </a:spcBef>
              <a:spcAft>
                <a:spcPts val="1000"/>
              </a:spcAft>
              <a:buSzPts val="1400"/>
              <a:buChar char="◦"/>
              <a:defRPr sz="1400"/>
            </a:lvl9pPr>
          </a:lstStyle>
          <a:p/>
        </p:txBody>
      </p:sp>
      <p:sp>
        <p:nvSpPr>
          <p:cNvPr id="87" name="Google Shape;87;p20"/>
          <p:cNvSpPr txBox="1"/>
          <p:nvPr>
            <p:ph idx="3" type="body"/>
          </p:nvPr>
        </p:nvSpPr>
        <p:spPr>
          <a:xfrm>
            <a:off x="7205229" y="797725"/>
            <a:ext cx="1481700" cy="3540600"/>
          </a:xfrm>
          <a:prstGeom prst="rect">
            <a:avLst/>
          </a:prstGeom>
        </p:spPr>
        <p:txBody>
          <a:bodyPr anchorCtr="0" anchor="ctr" bIns="0" lIns="0" spcFirstLastPara="1" rIns="0" wrap="square" tIns="0">
            <a:noAutofit/>
          </a:bodyPr>
          <a:lstStyle>
            <a:lvl1pPr indent="-317500" lvl="0" marL="457200" rtl="0">
              <a:spcBef>
                <a:spcPts val="600"/>
              </a:spcBef>
              <a:spcAft>
                <a:spcPts val="0"/>
              </a:spcAft>
              <a:buSzPts val="1400"/>
              <a:buChar char="◦"/>
              <a:defRPr sz="1400"/>
            </a:lvl1pPr>
            <a:lvl2pPr indent="-317500" lvl="1" marL="914400" rtl="0">
              <a:spcBef>
                <a:spcPts val="1000"/>
              </a:spcBef>
              <a:spcAft>
                <a:spcPts val="0"/>
              </a:spcAft>
              <a:buSzPts val="1400"/>
              <a:buChar char="◦"/>
              <a:defRPr sz="1400"/>
            </a:lvl2pPr>
            <a:lvl3pPr indent="-317500" lvl="2" marL="1371600" rtl="0">
              <a:spcBef>
                <a:spcPts val="1000"/>
              </a:spcBef>
              <a:spcAft>
                <a:spcPts val="0"/>
              </a:spcAft>
              <a:buSzPts val="1400"/>
              <a:buChar char="◦"/>
              <a:defRPr sz="1400"/>
            </a:lvl3pPr>
            <a:lvl4pPr indent="-317500" lvl="3" marL="1828800" rtl="0">
              <a:spcBef>
                <a:spcPts val="1000"/>
              </a:spcBef>
              <a:spcAft>
                <a:spcPts val="0"/>
              </a:spcAft>
              <a:buSzPts val="1400"/>
              <a:buChar char="◦"/>
              <a:defRPr sz="1400"/>
            </a:lvl4pPr>
            <a:lvl5pPr indent="-317500" lvl="4" marL="2286000" rtl="0">
              <a:spcBef>
                <a:spcPts val="1000"/>
              </a:spcBef>
              <a:spcAft>
                <a:spcPts val="0"/>
              </a:spcAft>
              <a:buSzPts val="1400"/>
              <a:buChar char="◦"/>
              <a:defRPr sz="1400"/>
            </a:lvl5pPr>
            <a:lvl6pPr indent="-317500" lvl="5" marL="2743200" rtl="0">
              <a:spcBef>
                <a:spcPts val="1000"/>
              </a:spcBef>
              <a:spcAft>
                <a:spcPts val="0"/>
              </a:spcAft>
              <a:buSzPts val="1400"/>
              <a:buChar char="◦"/>
              <a:defRPr sz="1400"/>
            </a:lvl6pPr>
            <a:lvl7pPr indent="-317500" lvl="6" marL="3200400" rtl="0">
              <a:spcBef>
                <a:spcPts val="1000"/>
              </a:spcBef>
              <a:spcAft>
                <a:spcPts val="0"/>
              </a:spcAft>
              <a:buSzPts val="1400"/>
              <a:buChar char="◦"/>
              <a:defRPr sz="1400"/>
            </a:lvl7pPr>
            <a:lvl8pPr indent="-317500" lvl="7" marL="3657600" rtl="0">
              <a:spcBef>
                <a:spcPts val="1000"/>
              </a:spcBef>
              <a:spcAft>
                <a:spcPts val="0"/>
              </a:spcAft>
              <a:buSzPts val="1400"/>
              <a:buChar char="◦"/>
              <a:defRPr sz="1400"/>
            </a:lvl8pPr>
            <a:lvl9pPr indent="-317500" lvl="8" marL="4114800" rtl="0">
              <a:spcBef>
                <a:spcPts val="1000"/>
              </a:spcBef>
              <a:spcAft>
                <a:spcPts val="1000"/>
              </a:spcAft>
              <a:buSzPts val="1400"/>
              <a:buChar char="◦"/>
              <a:defRPr sz="1400"/>
            </a:lvl9pPr>
          </a:lstStyle>
          <a:p/>
        </p:txBody>
      </p:sp>
      <p:sp>
        <p:nvSpPr>
          <p:cNvPr id="88" name="Google Shape;88;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gradFill>
          <a:gsLst>
            <a:gs pos="0">
              <a:srgbClr val="FF8700"/>
            </a:gs>
            <a:gs pos="100000">
              <a:srgbClr val="FFD900"/>
            </a:gs>
          </a:gsLst>
          <a:lin ang="5400700" scaled="0"/>
        </a:gradFill>
      </p:bgPr>
    </p:bg>
    <p:spTree>
      <p:nvGrpSpPr>
        <p:cNvPr id="89" name="Shape 89"/>
        <p:cNvGrpSpPr/>
        <p:nvPr/>
      </p:nvGrpSpPr>
      <p:grpSpPr>
        <a:xfrm>
          <a:off x="0" y="0"/>
          <a:ext cx="0" cy="0"/>
          <a:chOff x="0" y="0"/>
          <a:chExt cx="0" cy="0"/>
        </a:xfrm>
      </p:grpSpPr>
      <p:pic>
        <p:nvPicPr>
          <p:cNvPr id="90" name="Google Shape;90;p21"/>
          <p:cNvPicPr preferRelativeResize="0"/>
          <p:nvPr/>
        </p:nvPicPr>
        <p:blipFill>
          <a:blip r:embed="rId2">
            <a:alphaModFix/>
          </a:blip>
          <a:stretch>
            <a:fillRect/>
          </a:stretch>
        </p:blipFill>
        <p:spPr>
          <a:xfrm>
            <a:off x="0" y="0"/>
            <a:ext cx="9144000" cy="5143500"/>
          </a:xfrm>
          <a:prstGeom prst="rect">
            <a:avLst/>
          </a:prstGeom>
          <a:noFill/>
          <a:ln>
            <a:noFill/>
          </a:ln>
        </p:spPr>
      </p:pic>
      <p:sp>
        <p:nvSpPr>
          <p:cNvPr id="91" name="Google Shape;91;p21"/>
          <p:cNvSpPr txBox="1"/>
          <p:nvPr>
            <p:ph type="title"/>
          </p:nvPr>
        </p:nvSpPr>
        <p:spPr>
          <a:xfrm>
            <a:off x="699000" y="911700"/>
            <a:ext cx="2020800" cy="33276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92" name="Google Shape;92;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gradFill>
          <a:gsLst>
            <a:gs pos="0">
              <a:srgbClr val="8790B9"/>
            </a:gs>
            <a:gs pos="100000">
              <a:srgbClr val="D4ECFF"/>
            </a:gs>
          </a:gsLst>
          <a:lin ang="5400700" scaled="0"/>
        </a:gradFill>
      </p:bgPr>
    </p:bg>
    <p:spTree>
      <p:nvGrpSpPr>
        <p:cNvPr id="93" name="Shape 93"/>
        <p:cNvGrpSpPr/>
        <p:nvPr/>
      </p:nvGrpSpPr>
      <p:grpSpPr>
        <a:xfrm>
          <a:off x="0" y="0"/>
          <a:ext cx="0" cy="0"/>
          <a:chOff x="0" y="0"/>
          <a:chExt cx="0" cy="0"/>
        </a:xfrm>
      </p:grpSpPr>
      <p:pic>
        <p:nvPicPr>
          <p:cNvPr id="94" name="Google Shape;94;p22"/>
          <p:cNvPicPr preferRelativeResize="0"/>
          <p:nvPr/>
        </p:nvPicPr>
        <p:blipFill>
          <a:blip r:embed="rId2">
            <a:alphaModFix/>
          </a:blip>
          <a:stretch>
            <a:fillRect/>
          </a:stretch>
        </p:blipFill>
        <p:spPr>
          <a:xfrm>
            <a:off x="0" y="0"/>
            <a:ext cx="9144000" cy="5143500"/>
          </a:xfrm>
          <a:prstGeom prst="rect">
            <a:avLst/>
          </a:prstGeom>
          <a:noFill/>
          <a:ln>
            <a:noFill/>
          </a:ln>
        </p:spPr>
      </p:pic>
      <p:sp>
        <p:nvSpPr>
          <p:cNvPr id="95" name="Google Shape;95;p22"/>
          <p:cNvSpPr txBox="1"/>
          <p:nvPr>
            <p:ph idx="1" type="body"/>
          </p:nvPr>
        </p:nvSpPr>
        <p:spPr>
          <a:xfrm>
            <a:off x="457200" y="534577"/>
            <a:ext cx="8229600" cy="393600"/>
          </a:xfrm>
          <a:prstGeom prst="rect">
            <a:avLst/>
          </a:prstGeom>
        </p:spPr>
        <p:txBody>
          <a:bodyPr anchorCtr="0" anchor="ctr" bIns="0" lIns="0" spcFirstLastPara="1" rIns="0" wrap="square" tIns="0">
            <a:noAutofit/>
          </a:bodyPr>
          <a:lstStyle>
            <a:lvl1pPr indent="-228600" lvl="0" marL="457200" rtl="0" algn="ctr">
              <a:spcBef>
                <a:spcPts val="360"/>
              </a:spcBef>
              <a:spcAft>
                <a:spcPts val="1000"/>
              </a:spcAft>
              <a:buClr>
                <a:srgbClr val="FFFFFF"/>
              </a:buClr>
              <a:buSzPts val="1400"/>
              <a:buNone/>
              <a:defRPr sz="1400">
                <a:solidFill>
                  <a:srgbClr val="FFFFFF"/>
                </a:solidFill>
              </a:defRPr>
            </a:lvl1pPr>
          </a:lstStyle>
          <a:p/>
        </p:txBody>
      </p:sp>
      <p:sp>
        <p:nvSpPr>
          <p:cNvPr id="96" name="Google Shape;96;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gradFill>
          <a:gsLst>
            <a:gs pos="0">
              <a:srgbClr val="E61E7F"/>
            </a:gs>
            <a:gs pos="100000">
              <a:srgbClr val="FF9900"/>
            </a:gs>
          </a:gsLst>
          <a:lin ang="5400700" scaled="0"/>
        </a:gradFill>
      </p:bgPr>
    </p:bg>
    <p:spTree>
      <p:nvGrpSpPr>
        <p:cNvPr id="97" name="Shape 97"/>
        <p:cNvGrpSpPr/>
        <p:nvPr/>
      </p:nvGrpSpPr>
      <p:grpSpPr>
        <a:xfrm>
          <a:off x="0" y="0"/>
          <a:ext cx="0" cy="0"/>
          <a:chOff x="0" y="0"/>
          <a:chExt cx="0" cy="0"/>
        </a:xfrm>
      </p:grpSpPr>
      <p:sp>
        <p:nvSpPr>
          <p:cNvPr id="98" name="Google Shape;98;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pic>
        <p:nvPicPr>
          <p:cNvPr id="99" name="Google Shape;99;p23"/>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
    <p:bg>
      <p:bgPr>
        <a:solidFill>
          <a:srgbClr val="000000"/>
        </a:solidFill>
      </p:bgPr>
    </p:bg>
    <p:spTree>
      <p:nvGrpSpPr>
        <p:cNvPr id="100" name="Shape 100"/>
        <p:cNvGrpSpPr/>
        <p:nvPr/>
      </p:nvGrpSpPr>
      <p:grpSpPr>
        <a:xfrm>
          <a:off x="0" y="0"/>
          <a:ext cx="0" cy="0"/>
          <a:chOff x="0" y="0"/>
          <a:chExt cx="0" cy="0"/>
        </a:xfrm>
      </p:grpSpPr>
      <p:sp>
        <p:nvSpPr>
          <p:cNvPr id="101" name="Google Shape;101;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pic>
        <p:nvPicPr>
          <p:cNvPr id="102" name="Google Shape;102;p24"/>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rgbClr val="3C78D8"/>
            </a:gs>
            <a:gs pos="100000">
              <a:srgbClr val="00FFFF"/>
            </a:gs>
          </a:gsLst>
          <a:lin ang="5400012" scaled="0"/>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99000" y="911700"/>
            <a:ext cx="2020800" cy="3327600"/>
          </a:xfrm>
          <a:prstGeom prst="rect">
            <a:avLst/>
          </a:prstGeom>
          <a:noFill/>
          <a:ln>
            <a:noFill/>
          </a:ln>
          <a:effectLst>
            <a:outerShdw blurRad="42863" rotWithShape="0" algn="bl" dir="5400000" dist="9525">
              <a:srgbClr val="000000">
                <a:alpha val="20000"/>
              </a:srgbClr>
            </a:outerShdw>
          </a:effectLst>
        </p:spPr>
        <p:txBody>
          <a:bodyPr anchorCtr="0" anchor="ctr" bIns="0" lIns="0" spcFirstLastPara="1" rIns="0" wrap="square" tIns="0">
            <a:noAutofit/>
          </a:bodyPr>
          <a:lstStyle>
            <a:lvl1pPr lvl="0" rtl="0">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1pPr>
            <a:lvl2pPr lvl="1" rtl="0">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2pPr>
            <a:lvl3pPr lvl="2" rtl="0">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3pPr>
            <a:lvl4pPr lvl="3" rtl="0">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4pPr>
            <a:lvl5pPr lvl="4" rtl="0">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5pPr>
            <a:lvl6pPr lvl="5" rtl="0">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6pPr>
            <a:lvl7pPr lvl="6" rtl="0">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7pPr>
            <a:lvl8pPr lvl="7" rtl="0">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8pPr>
            <a:lvl9pPr lvl="8" rtl="0">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9pPr>
          </a:lstStyle>
          <a:p/>
        </p:txBody>
      </p:sp>
      <p:sp>
        <p:nvSpPr>
          <p:cNvPr id="52" name="Google Shape;52;p13"/>
          <p:cNvSpPr txBox="1"/>
          <p:nvPr>
            <p:ph idx="1" type="body"/>
          </p:nvPr>
        </p:nvSpPr>
        <p:spPr>
          <a:xfrm>
            <a:off x="3844325" y="805325"/>
            <a:ext cx="4842600" cy="3548100"/>
          </a:xfrm>
          <a:prstGeom prst="rect">
            <a:avLst/>
          </a:prstGeom>
          <a:noFill/>
          <a:ln>
            <a:noFill/>
          </a:ln>
        </p:spPr>
        <p:txBody>
          <a:bodyPr anchorCtr="0" anchor="ctr" bIns="0" lIns="0" spcFirstLastPara="1" rIns="0" wrap="square" tIns="0">
            <a:noAutofit/>
          </a:bodyPr>
          <a:lstStyle>
            <a:lvl1pPr indent="-368300" lvl="0" marL="457200" rtl="0">
              <a:lnSpc>
                <a:spcPct val="115000"/>
              </a:lnSpc>
              <a:spcBef>
                <a:spcPts val="6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1pPr>
            <a:lvl2pPr indent="-368300" lvl="1" marL="914400" rtl="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2pPr>
            <a:lvl3pPr indent="-368300" lvl="2" marL="1371600" rtl="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3pPr>
            <a:lvl4pPr indent="-368300" lvl="3" marL="1828800" rtl="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4pPr>
            <a:lvl5pPr indent="-368300" lvl="4" marL="2286000" rtl="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5pPr>
            <a:lvl6pPr indent="-368300" lvl="5" marL="2743200" rtl="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6pPr>
            <a:lvl7pPr indent="-368300" lvl="6" marL="3200400" rtl="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7pPr>
            <a:lvl8pPr indent="-368300" lvl="7" marL="3657600" rtl="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8pPr>
            <a:lvl9pPr indent="-368300" lvl="8" marL="4114800" rtl="0">
              <a:lnSpc>
                <a:spcPct val="115000"/>
              </a:lnSpc>
              <a:spcBef>
                <a:spcPts val="1000"/>
              </a:spcBef>
              <a:spcAft>
                <a:spcPts val="100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9pPr>
          </a:lstStyle>
          <a:p/>
        </p:txBody>
      </p:sp>
      <p:sp>
        <p:nvSpPr>
          <p:cNvPr id="53" name="Google Shape;53;p1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sz="1200">
                <a:solidFill>
                  <a:srgbClr val="B7B7B7"/>
                </a:solidFill>
                <a:latin typeface="Montserrat Light"/>
                <a:ea typeface="Montserrat Light"/>
                <a:cs typeface="Montserrat Light"/>
                <a:sym typeface="Montserrat Light"/>
              </a:defRPr>
            </a:lvl1pPr>
            <a:lvl2pPr lvl="1" rtl="0" algn="r">
              <a:buNone/>
              <a:defRPr sz="1200">
                <a:solidFill>
                  <a:srgbClr val="B7B7B7"/>
                </a:solidFill>
                <a:latin typeface="Montserrat Light"/>
                <a:ea typeface="Montserrat Light"/>
                <a:cs typeface="Montserrat Light"/>
                <a:sym typeface="Montserrat Light"/>
              </a:defRPr>
            </a:lvl2pPr>
            <a:lvl3pPr lvl="2" rtl="0" algn="r">
              <a:buNone/>
              <a:defRPr sz="1200">
                <a:solidFill>
                  <a:srgbClr val="B7B7B7"/>
                </a:solidFill>
                <a:latin typeface="Montserrat Light"/>
                <a:ea typeface="Montserrat Light"/>
                <a:cs typeface="Montserrat Light"/>
                <a:sym typeface="Montserrat Light"/>
              </a:defRPr>
            </a:lvl3pPr>
            <a:lvl4pPr lvl="3" rtl="0" algn="r">
              <a:buNone/>
              <a:defRPr sz="1200">
                <a:solidFill>
                  <a:srgbClr val="B7B7B7"/>
                </a:solidFill>
                <a:latin typeface="Montserrat Light"/>
                <a:ea typeface="Montserrat Light"/>
                <a:cs typeface="Montserrat Light"/>
                <a:sym typeface="Montserrat Light"/>
              </a:defRPr>
            </a:lvl4pPr>
            <a:lvl5pPr lvl="4" rtl="0" algn="r">
              <a:buNone/>
              <a:defRPr sz="1200">
                <a:solidFill>
                  <a:srgbClr val="B7B7B7"/>
                </a:solidFill>
                <a:latin typeface="Montserrat Light"/>
                <a:ea typeface="Montserrat Light"/>
                <a:cs typeface="Montserrat Light"/>
                <a:sym typeface="Montserrat Light"/>
              </a:defRPr>
            </a:lvl5pPr>
            <a:lvl6pPr lvl="5" rtl="0" algn="r">
              <a:buNone/>
              <a:defRPr sz="1200">
                <a:solidFill>
                  <a:srgbClr val="B7B7B7"/>
                </a:solidFill>
                <a:latin typeface="Montserrat Light"/>
                <a:ea typeface="Montserrat Light"/>
                <a:cs typeface="Montserrat Light"/>
                <a:sym typeface="Montserrat Light"/>
              </a:defRPr>
            </a:lvl6pPr>
            <a:lvl7pPr lvl="6" rtl="0" algn="r">
              <a:buNone/>
              <a:defRPr sz="1200">
                <a:solidFill>
                  <a:srgbClr val="B7B7B7"/>
                </a:solidFill>
                <a:latin typeface="Montserrat Light"/>
                <a:ea typeface="Montserrat Light"/>
                <a:cs typeface="Montserrat Light"/>
                <a:sym typeface="Montserrat Light"/>
              </a:defRPr>
            </a:lvl7pPr>
            <a:lvl8pPr lvl="7" rtl="0" algn="r">
              <a:buNone/>
              <a:defRPr sz="1200">
                <a:solidFill>
                  <a:srgbClr val="B7B7B7"/>
                </a:solidFill>
                <a:latin typeface="Montserrat Light"/>
                <a:ea typeface="Montserrat Light"/>
                <a:cs typeface="Montserrat Light"/>
                <a:sym typeface="Montserrat Light"/>
              </a:defRPr>
            </a:lvl8pPr>
            <a:lvl9pPr lvl="8" rtl="0" algn="r">
              <a:buNone/>
              <a:defRPr sz="1200">
                <a:solidFill>
                  <a:srgbClr val="B7B7B7"/>
                </a:solidFill>
                <a:latin typeface="Montserrat Light"/>
                <a:ea typeface="Montserrat Light"/>
                <a:cs typeface="Montserrat Light"/>
                <a:sym typeface="Montserrat Light"/>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C78D8"/>
            </a:gs>
            <a:gs pos="100000">
              <a:srgbClr val="00FFFF"/>
            </a:gs>
          </a:gsLst>
          <a:lin ang="5400700" scaled="0"/>
        </a:gradFill>
      </p:bgPr>
    </p:bg>
    <p:spTree>
      <p:nvGrpSpPr>
        <p:cNvPr id="106" name="Shape 106"/>
        <p:cNvGrpSpPr/>
        <p:nvPr/>
      </p:nvGrpSpPr>
      <p:grpSpPr>
        <a:xfrm>
          <a:off x="0" y="0"/>
          <a:ext cx="0" cy="0"/>
          <a:chOff x="0" y="0"/>
          <a:chExt cx="0" cy="0"/>
        </a:xfrm>
      </p:grpSpPr>
      <p:sp>
        <p:nvSpPr>
          <p:cNvPr id="107" name="Google Shape;107;p25"/>
          <p:cNvSpPr txBox="1"/>
          <p:nvPr>
            <p:ph type="title"/>
          </p:nvPr>
        </p:nvSpPr>
        <p:spPr>
          <a:xfrm>
            <a:off x="699000" y="911700"/>
            <a:ext cx="2020800" cy="332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GB" sz="3300"/>
              <a:t>OUTLINE OF WHAT I DO</a:t>
            </a:r>
            <a:endParaRPr sz="3300"/>
          </a:p>
        </p:txBody>
      </p:sp>
      <p:sp>
        <p:nvSpPr>
          <p:cNvPr id="108" name="Google Shape;108;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pic>
        <p:nvPicPr>
          <p:cNvPr id="109" name="Google Shape;109;p25"/>
          <p:cNvPicPr preferRelativeResize="0"/>
          <p:nvPr/>
        </p:nvPicPr>
        <p:blipFill>
          <a:blip r:embed="rId3">
            <a:alphaModFix/>
          </a:blip>
          <a:stretch>
            <a:fillRect/>
          </a:stretch>
        </p:blipFill>
        <p:spPr>
          <a:xfrm>
            <a:off x="5075025" y="152400"/>
            <a:ext cx="2747133" cy="4838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4050E5"/>
            </a:gs>
            <a:gs pos="100000">
              <a:srgbClr val="C833FF"/>
            </a:gs>
          </a:gsLst>
          <a:lin ang="5400012" scaled="0"/>
        </a:gradFill>
      </p:bgPr>
    </p:bg>
    <p:spTree>
      <p:nvGrpSpPr>
        <p:cNvPr id="154" name="Shape 154"/>
        <p:cNvGrpSpPr/>
        <p:nvPr/>
      </p:nvGrpSpPr>
      <p:grpSpPr>
        <a:xfrm>
          <a:off x="0" y="0"/>
          <a:ext cx="0" cy="0"/>
          <a:chOff x="0" y="0"/>
          <a:chExt cx="0" cy="0"/>
        </a:xfrm>
      </p:grpSpPr>
      <p:sp>
        <p:nvSpPr>
          <p:cNvPr id="155" name="Google Shape;155;p34"/>
          <p:cNvSpPr txBox="1"/>
          <p:nvPr>
            <p:ph type="ctrTitle"/>
          </p:nvPr>
        </p:nvSpPr>
        <p:spPr>
          <a:xfrm>
            <a:off x="2169925" y="1811950"/>
            <a:ext cx="48042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GB"/>
              <a:t>KNN ALGORITHM</a:t>
            </a:r>
            <a:endParaRPr/>
          </a:p>
        </p:txBody>
      </p:sp>
      <p:sp>
        <p:nvSpPr>
          <p:cNvPr id="156" name="Google Shape;156;p34"/>
          <p:cNvSpPr txBox="1"/>
          <p:nvPr>
            <p:ph idx="1" type="subTitle"/>
          </p:nvPr>
        </p:nvSpPr>
        <p:spPr>
          <a:xfrm>
            <a:off x="2169925" y="2840052"/>
            <a:ext cx="4804200" cy="784800"/>
          </a:xfrm>
          <a:prstGeom prst="rect">
            <a:avLst/>
          </a:prstGeom>
        </p:spPr>
        <p:txBody>
          <a:bodyPr anchorCtr="0" anchor="ctr" bIns="0" lIns="0" spcFirstLastPara="1" rIns="0" wrap="square" tIns="0">
            <a:noAutofit/>
          </a:bodyPr>
          <a:lstStyle/>
          <a:p>
            <a:pPr indent="0" lvl="0" marL="0" rtl="0" algn="ctr">
              <a:spcBef>
                <a:spcPts val="0"/>
              </a:spcBef>
              <a:spcAft>
                <a:spcPts val="1000"/>
              </a:spcAft>
              <a:buNone/>
            </a:pPr>
            <a:r>
              <a:rPr b="1" lang="en-GB" sz="2000">
                <a:latin typeface="Montserrat"/>
                <a:ea typeface="Montserrat"/>
                <a:cs typeface="Montserrat"/>
                <a:sym typeface="Montserrat"/>
              </a:rPr>
              <a:t>Initial Parameters</a:t>
            </a:r>
            <a:endParaRPr b="1" sz="20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96969"/>
            </a:gs>
            <a:gs pos="100000">
              <a:srgbClr val="1D1D1D"/>
            </a:gs>
          </a:gsLst>
          <a:path path="circle">
            <a:fillToRect b="50%" l="50%" r="50%" t="50%"/>
          </a:path>
          <a:tileRect/>
        </a:gradFill>
      </p:bgPr>
    </p:bg>
    <p:spTree>
      <p:nvGrpSpPr>
        <p:cNvPr id="160" name="Shape 160"/>
        <p:cNvGrpSpPr/>
        <p:nvPr/>
      </p:nvGrpSpPr>
      <p:grpSpPr>
        <a:xfrm>
          <a:off x="0" y="0"/>
          <a:ext cx="0" cy="0"/>
          <a:chOff x="0" y="0"/>
          <a:chExt cx="0" cy="0"/>
        </a:xfrm>
      </p:grpSpPr>
      <p:pic>
        <p:nvPicPr>
          <p:cNvPr id="161" name="Google Shape;161;p35"/>
          <p:cNvPicPr preferRelativeResize="0"/>
          <p:nvPr/>
        </p:nvPicPr>
        <p:blipFill>
          <a:blip r:embed="rId3">
            <a:alphaModFix/>
          </a:blip>
          <a:stretch>
            <a:fillRect/>
          </a:stretch>
        </p:blipFill>
        <p:spPr>
          <a:xfrm>
            <a:off x="1005425" y="152400"/>
            <a:ext cx="7314251"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4050E5"/>
            </a:gs>
            <a:gs pos="100000">
              <a:srgbClr val="C833FF"/>
            </a:gs>
          </a:gsLst>
          <a:lin ang="5400012" scaled="0"/>
        </a:gradFill>
      </p:bgPr>
    </p:bg>
    <p:spTree>
      <p:nvGrpSpPr>
        <p:cNvPr id="165" name="Shape 165"/>
        <p:cNvGrpSpPr/>
        <p:nvPr/>
      </p:nvGrpSpPr>
      <p:grpSpPr>
        <a:xfrm>
          <a:off x="0" y="0"/>
          <a:ext cx="0" cy="0"/>
          <a:chOff x="0" y="0"/>
          <a:chExt cx="0" cy="0"/>
        </a:xfrm>
      </p:grpSpPr>
      <p:sp>
        <p:nvSpPr>
          <p:cNvPr id="166" name="Google Shape;166;p36"/>
          <p:cNvSpPr txBox="1"/>
          <p:nvPr>
            <p:ph type="ctrTitle"/>
          </p:nvPr>
        </p:nvSpPr>
        <p:spPr>
          <a:xfrm>
            <a:off x="2169925" y="1811950"/>
            <a:ext cx="48042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GB"/>
              <a:t>KNN ALGORITHM</a:t>
            </a:r>
            <a:endParaRPr/>
          </a:p>
        </p:txBody>
      </p:sp>
      <p:sp>
        <p:nvSpPr>
          <p:cNvPr id="167" name="Google Shape;167;p36"/>
          <p:cNvSpPr txBox="1"/>
          <p:nvPr>
            <p:ph idx="1" type="subTitle"/>
          </p:nvPr>
        </p:nvSpPr>
        <p:spPr>
          <a:xfrm>
            <a:off x="2169925" y="2840052"/>
            <a:ext cx="4804200" cy="784800"/>
          </a:xfrm>
          <a:prstGeom prst="rect">
            <a:avLst/>
          </a:prstGeom>
        </p:spPr>
        <p:txBody>
          <a:bodyPr anchorCtr="0" anchor="ctr" bIns="0" lIns="0" spcFirstLastPara="1" rIns="0" wrap="square" tIns="0">
            <a:noAutofit/>
          </a:bodyPr>
          <a:lstStyle/>
          <a:p>
            <a:pPr indent="0" lvl="0" marL="0" rtl="0" algn="ctr">
              <a:spcBef>
                <a:spcPts val="0"/>
              </a:spcBef>
              <a:spcAft>
                <a:spcPts val="1000"/>
              </a:spcAft>
              <a:buNone/>
            </a:pPr>
            <a:r>
              <a:rPr b="1" lang="en-GB" sz="2000">
                <a:latin typeface="Montserrat"/>
                <a:ea typeface="Montserrat"/>
                <a:cs typeface="Montserrat"/>
                <a:sym typeface="Montserrat"/>
              </a:rPr>
              <a:t>Best</a:t>
            </a:r>
            <a:r>
              <a:rPr b="1" lang="en-GB" sz="2000">
                <a:latin typeface="Montserrat"/>
                <a:ea typeface="Montserrat"/>
                <a:cs typeface="Montserrat"/>
                <a:sym typeface="Montserrat"/>
              </a:rPr>
              <a:t> Parameters</a:t>
            </a:r>
            <a:endParaRPr b="1" sz="20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96969"/>
            </a:gs>
            <a:gs pos="100000">
              <a:srgbClr val="1D1D1D"/>
            </a:gs>
          </a:gsLst>
          <a:path path="circle">
            <a:fillToRect b="50%" l="50%" r="50%" t="50%"/>
          </a:path>
          <a:tileRect/>
        </a:gradFill>
      </p:bgPr>
    </p:bg>
    <p:spTree>
      <p:nvGrpSpPr>
        <p:cNvPr id="171" name="Shape 171"/>
        <p:cNvGrpSpPr/>
        <p:nvPr/>
      </p:nvGrpSpPr>
      <p:grpSpPr>
        <a:xfrm>
          <a:off x="0" y="0"/>
          <a:ext cx="0" cy="0"/>
          <a:chOff x="0" y="0"/>
          <a:chExt cx="0" cy="0"/>
        </a:xfrm>
      </p:grpSpPr>
      <p:pic>
        <p:nvPicPr>
          <p:cNvPr id="172" name="Google Shape;172;p37"/>
          <p:cNvPicPr preferRelativeResize="0"/>
          <p:nvPr/>
        </p:nvPicPr>
        <p:blipFill>
          <a:blip r:embed="rId3">
            <a:alphaModFix/>
          </a:blip>
          <a:stretch>
            <a:fillRect/>
          </a:stretch>
        </p:blipFill>
        <p:spPr>
          <a:xfrm>
            <a:off x="131050" y="833716"/>
            <a:ext cx="4265726" cy="3900634"/>
          </a:xfrm>
          <a:prstGeom prst="rect">
            <a:avLst/>
          </a:prstGeom>
          <a:noFill/>
          <a:ln>
            <a:noFill/>
          </a:ln>
        </p:spPr>
      </p:pic>
      <p:pic>
        <p:nvPicPr>
          <p:cNvPr id="173" name="Google Shape;173;p37"/>
          <p:cNvPicPr preferRelativeResize="0"/>
          <p:nvPr/>
        </p:nvPicPr>
        <p:blipFill>
          <a:blip r:embed="rId4">
            <a:alphaModFix/>
          </a:blip>
          <a:stretch>
            <a:fillRect/>
          </a:stretch>
        </p:blipFill>
        <p:spPr>
          <a:xfrm>
            <a:off x="4396775" y="600700"/>
            <a:ext cx="4663300" cy="4133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4050E5"/>
            </a:gs>
            <a:gs pos="100000">
              <a:srgbClr val="C833FF"/>
            </a:gs>
          </a:gsLst>
          <a:lin ang="5400012" scaled="0"/>
        </a:gradFill>
      </p:bgPr>
    </p:bg>
    <p:spTree>
      <p:nvGrpSpPr>
        <p:cNvPr id="177" name="Shape 177"/>
        <p:cNvGrpSpPr/>
        <p:nvPr/>
      </p:nvGrpSpPr>
      <p:grpSpPr>
        <a:xfrm>
          <a:off x="0" y="0"/>
          <a:ext cx="0" cy="0"/>
          <a:chOff x="0" y="0"/>
          <a:chExt cx="0" cy="0"/>
        </a:xfrm>
      </p:grpSpPr>
      <p:sp>
        <p:nvSpPr>
          <p:cNvPr id="178" name="Google Shape;178;p38"/>
          <p:cNvSpPr txBox="1"/>
          <p:nvPr>
            <p:ph type="ctrTitle"/>
          </p:nvPr>
        </p:nvSpPr>
        <p:spPr>
          <a:xfrm>
            <a:off x="2169925" y="1811950"/>
            <a:ext cx="48042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GB"/>
              <a:t>NAIVE BAYES</a:t>
            </a:r>
            <a:r>
              <a:rPr lang="en-GB"/>
              <a:t> ALGORITHM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96969"/>
            </a:gs>
            <a:gs pos="100000">
              <a:srgbClr val="1D1D1D"/>
            </a:gs>
          </a:gsLst>
          <a:path path="circle">
            <a:fillToRect b="50%" l="50%" r="50%" t="50%"/>
          </a:path>
          <a:tileRect/>
        </a:gradFill>
      </p:bgPr>
    </p:bg>
    <p:spTree>
      <p:nvGrpSpPr>
        <p:cNvPr id="182" name="Shape 182"/>
        <p:cNvGrpSpPr/>
        <p:nvPr/>
      </p:nvGrpSpPr>
      <p:grpSpPr>
        <a:xfrm>
          <a:off x="0" y="0"/>
          <a:ext cx="0" cy="0"/>
          <a:chOff x="0" y="0"/>
          <a:chExt cx="0" cy="0"/>
        </a:xfrm>
      </p:grpSpPr>
      <p:pic>
        <p:nvPicPr>
          <p:cNvPr id="183" name="Google Shape;183;p39"/>
          <p:cNvPicPr preferRelativeResize="0"/>
          <p:nvPr/>
        </p:nvPicPr>
        <p:blipFill>
          <a:blip r:embed="rId3">
            <a:alphaModFix/>
          </a:blip>
          <a:stretch>
            <a:fillRect/>
          </a:stretch>
        </p:blipFill>
        <p:spPr>
          <a:xfrm>
            <a:off x="205775" y="549563"/>
            <a:ext cx="4265725" cy="4044375"/>
          </a:xfrm>
          <a:prstGeom prst="rect">
            <a:avLst/>
          </a:prstGeom>
          <a:noFill/>
          <a:ln>
            <a:noFill/>
          </a:ln>
        </p:spPr>
      </p:pic>
      <p:pic>
        <p:nvPicPr>
          <p:cNvPr id="184" name="Google Shape;184;p39"/>
          <p:cNvPicPr preferRelativeResize="0"/>
          <p:nvPr/>
        </p:nvPicPr>
        <p:blipFill>
          <a:blip r:embed="rId4">
            <a:alphaModFix/>
          </a:blip>
          <a:stretch>
            <a:fillRect/>
          </a:stretch>
        </p:blipFill>
        <p:spPr>
          <a:xfrm>
            <a:off x="4572000" y="549575"/>
            <a:ext cx="4114599" cy="4044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61E7F"/>
            </a:gs>
            <a:gs pos="100000">
              <a:srgbClr val="FF9900"/>
            </a:gs>
          </a:gsLst>
          <a:lin ang="5400700" scaled="0"/>
        </a:gradFill>
      </p:bgPr>
    </p:bg>
    <p:spTree>
      <p:nvGrpSpPr>
        <p:cNvPr id="113" name="Shape 113"/>
        <p:cNvGrpSpPr/>
        <p:nvPr/>
      </p:nvGrpSpPr>
      <p:grpSpPr>
        <a:xfrm>
          <a:off x="0" y="0"/>
          <a:ext cx="0" cy="0"/>
          <a:chOff x="0" y="0"/>
          <a:chExt cx="0" cy="0"/>
        </a:xfrm>
      </p:grpSpPr>
      <p:sp>
        <p:nvSpPr>
          <p:cNvPr id="114" name="Google Shape;114;p26"/>
          <p:cNvSpPr txBox="1"/>
          <p:nvPr>
            <p:ph type="ctrTitle"/>
          </p:nvPr>
        </p:nvSpPr>
        <p:spPr>
          <a:xfrm>
            <a:off x="2169925" y="1126150"/>
            <a:ext cx="4804200" cy="474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GB"/>
              <a:t>TARGET VARIABLE</a:t>
            </a:r>
            <a:endParaRPr/>
          </a:p>
        </p:txBody>
      </p:sp>
      <p:sp>
        <p:nvSpPr>
          <p:cNvPr id="115" name="Google Shape;115;p26"/>
          <p:cNvSpPr txBox="1"/>
          <p:nvPr>
            <p:ph idx="1" type="subTitle"/>
          </p:nvPr>
        </p:nvSpPr>
        <p:spPr>
          <a:xfrm>
            <a:off x="2169925" y="1814798"/>
            <a:ext cx="4804200" cy="1810200"/>
          </a:xfrm>
          <a:prstGeom prst="rect">
            <a:avLst/>
          </a:prstGeom>
        </p:spPr>
        <p:txBody>
          <a:bodyPr anchorCtr="0" anchor="ctr" bIns="0" lIns="0" spcFirstLastPara="1" rIns="0" wrap="square" tIns="0">
            <a:noAutofit/>
          </a:bodyPr>
          <a:lstStyle/>
          <a:p>
            <a:pPr indent="0" lvl="0" marL="0" rtl="0" algn="ctr">
              <a:spcBef>
                <a:spcPts val="0"/>
              </a:spcBef>
              <a:spcAft>
                <a:spcPts val="0"/>
              </a:spcAft>
              <a:buClr>
                <a:schemeClr val="dk1"/>
              </a:buClr>
              <a:buSzPts val="1100"/>
              <a:buFont typeface="Arial"/>
              <a:buNone/>
            </a:pPr>
            <a:r>
              <a:rPr b="1" lang="en-GB">
                <a:latin typeface="Montserrat"/>
                <a:ea typeface="Montserrat"/>
                <a:cs typeface="Montserrat"/>
                <a:sym typeface="Montserrat"/>
              </a:rPr>
              <a:t>Label of Fake Job Postings Dataset: </a:t>
            </a:r>
            <a:r>
              <a:rPr b="1" lang="en-GB">
                <a:highlight>
                  <a:srgbClr val="3C78D8"/>
                </a:highlight>
                <a:latin typeface="Montserrat"/>
                <a:ea typeface="Montserrat"/>
                <a:cs typeface="Montserrat"/>
                <a:sym typeface="Montserrat"/>
              </a:rPr>
              <a:t>fraudulent</a:t>
            </a:r>
            <a:r>
              <a:rPr b="1" lang="en-GB">
                <a:latin typeface="Montserrat"/>
                <a:ea typeface="Montserrat"/>
                <a:cs typeface="Montserrat"/>
                <a:sym typeface="Montserrat"/>
              </a:rPr>
              <a:t> (1=True | 0=False)</a:t>
            </a:r>
            <a:endParaRPr b="1">
              <a:latin typeface="Montserrat"/>
              <a:ea typeface="Montserrat"/>
              <a:cs typeface="Montserrat"/>
              <a:sym typeface="Montserrat"/>
            </a:endParaRPr>
          </a:p>
          <a:p>
            <a:pPr indent="0" lvl="0" marL="0" rtl="0" algn="ctr">
              <a:spcBef>
                <a:spcPts val="1000"/>
              </a:spcBef>
              <a:spcAft>
                <a:spcPts val="0"/>
              </a:spcAft>
              <a:buClr>
                <a:schemeClr val="dk1"/>
              </a:buClr>
              <a:buSzPts val="1100"/>
              <a:buFont typeface="Arial"/>
              <a:buNone/>
            </a:pPr>
            <a:r>
              <a:t/>
            </a:r>
            <a:endParaRPr b="1">
              <a:latin typeface="Montserrat"/>
              <a:ea typeface="Montserrat"/>
              <a:cs typeface="Montserrat"/>
              <a:sym typeface="Montserrat"/>
            </a:endParaRPr>
          </a:p>
          <a:p>
            <a:pPr indent="0" lvl="0" marL="0" rtl="0" algn="ctr">
              <a:spcBef>
                <a:spcPts val="1000"/>
              </a:spcBef>
              <a:spcAft>
                <a:spcPts val="1000"/>
              </a:spcAft>
              <a:buNone/>
            </a:pPr>
            <a:r>
              <a:rPr b="1" lang="en-GB">
                <a:latin typeface="Montserrat"/>
                <a:ea typeface="Montserrat"/>
                <a:cs typeface="Montserrat"/>
                <a:sym typeface="Montserrat"/>
              </a:rPr>
              <a:t>Label of Corona Patient Dataset: </a:t>
            </a:r>
            <a:r>
              <a:rPr b="1" lang="en-GB">
                <a:highlight>
                  <a:srgbClr val="3C78D8"/>
                </a:highlight>
                <a:latin typeface="Montserrat"/>
                <a:ea typeface="Montserrat"/>
                <a:cs typeface="Montserrat"/>
                <a:sym typeface="Montserrat"/>
              </a:rPr>
              <a:t>state</a:t>
            </a:r>
            <a:r>
              <a:rPr b="1" lang="en-GB">
                <a:latin typeface="Montserrat"/>
                <a:ea typeface="Montserrat"/>
                <a:cs typeface="Montserrat"/>
                <a:sym typeface="Montserrat"/>
              </a:rPr>
              <a:t> (Isolated | Released | Deceased)</a:t>
            </a:r>
            <a:endParaRPr b="1">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4050E5"/>
            </a:gs>
            <a:gs pos="100000">
              <a:srgbClr val="C833FF"/>
            </a:gs>
          </a:gsLst>
          <a:lin ang="5400012" scaled="0"/>
        </a:gradFill>
      </p:bgPr>
    </p:bg>
    <p:spTree>
      <p:nvGrpSpPr>
        <p:cNvPr id="119" name="Shape 119"/>
        <p:cNvGrpSpPr/>
        <p:nvPr/>
      </p:nvGrpSpPr>
      <p:grpSpPr>
        <a:xfrm>
          <a:off x="0" y="0"/>
          <a:ext cx="0" cy="0"/>
          <a:chOff x="0" y="0"/>
          <a:chExt cx="0" cy="0"/>
        </a:xfrm>
      </p:grpSpPr>
      <p:sp>
        <p:nvSpPr>
          <p:cNvPr id="120" name="Google Shape;120;p27"/>
          <p:cNvSpPr txBox="1"/>
          <p:nvPr>
            <p:ph type="ctrTitle"/>
          </p:nvPr>
        </p:nvSpPr>
        <p:spPr>
          <a:xfrm>
            <a:off x="2169925" y="1811950"/>
            <a:ext cx="48042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GB"/>
              <a:t>REMOVE UNUSEFUL ATTRIBUTES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96969"/>
            </a:gs>
            <a:gs pos="100000">
              <a:srgbClr val="1D1D1D"/>
            </a:gs>
          </a:gsLst>
          <a:path path="circle">
            <a:fillToRect b="50%" l="50%" r="50%" t="50%"/>
          </a:path>
          <a:tileRect/>
        </a:gradFill>
      </p:bgPr>
    </p:bg>
    <p:spTree>
      <p:nvGrpSpPr>
        <p:cNvPr id="124" name="Shape 124"/>
        <p:cNvGrpSpPr/>
        <p:nvPr/>
      </p:nvGrpSpPr>
      <p:grpSpPr>
        <a:xfrm>
          <a:off x="0" y="0"/>
          <a:ext cx="0" cy="0"/>
          <a:chOff x="0" y="0"/>
          <a:chExt cx="0" cy="0"/>
        </a:xfrm>
      </p:grpSpPr>
      <p:pic>
        <p:nvPicPr>
          <p:cNvPr id="125" name="Google Shape;125;p28"/>
          <p:cNvPicPr preferRelativeResize="0"/>
          <p:nvPr/>
        </p:nvPicPr>
        <p:blipFill>
          <a:blip r:embed="rId3">
            <a:alphaModFix/>
          </a:blip>
          <a:stretch>
            <a:fillRect/>
          </a:stretch>
        </p:blipFill>
        <p:spPr>
          <a:xfrm>
            <a:off x="0" y="757090"/>
            <a:ext cx="9144001" cy="36293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4050E5"/>
            </a:gs>
            <a:gs pos="100000">
              <a:srgbClr val="C833FF"/>
            </a:gs>
          </a:gsLst>
          <a:lin ang="5400012" scaled="0"/>
        </a:gradFill>
      </p:bgPr>
    </p:bg>
    <p:spTree>
      <p:nvGrpSpPr>
        <p:cNvPr id="129" name="Shape 129"/>
        <p:cNvGrpSpPr/>
        <p:nvPr/>
      </p:nvGrpSpPr>
      <p:grpSpPr>
        <a:xfrm>
          <a:off x="0" y="0"/>
          <a:ext cx="0" cy="0"/>
          <a:chOff x="0" y="0"/>
          <a:chExt cx="0" cy="0"/>
        </a:xfrm>
      </p:grpSpPr>
      <p:sp>
        <p:nvSpPr>
          <p:cNvPr id="130" name="Google Shape;130;p29"/>
          <p:cNvSpPr txBox="1"/>
          <p:nvPr>
            <p:ph type="ctrTitle"/>
          </p:nvPr>
        </p:nvSpPr>
        <p:spPr>
          <a:xfrm>
            <a:off x="2169925" y="1811950"/>
            <a:ext cx="48042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GB"/>
              <a:t>DATA TRANSFORMATION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96969"/>
            </a:gs>
            <a:gs pos="100000">
              <a:srgbClr val="1D1D1D"/>
            </a:gs>
          </a:gsLst>
          <a:path path="circle">
            <a:fillToRect b="50%" l="50%" r="50%" t="50%"/>
          </a:path>
          <a:tileRect/>
        </a:gradFill>
      </p:bgPr>
    </p:bg>
    <p:spTree>
      <p:nvGrpSpPr>
        <p:cNvPr id="134" name="Shape 134"/>
        <p:cNvGrpSpPr/>
        <p:nvPr/>
      </p:nvGrpSpPr>
      <p:grpSpPr>
        <a:xfrm>
          <a:off x="0" y="0"/>
          <a:ext cx="0" cy="0"/>
          <a:chOff x="0" y="0"/>
          <a:chExt cx="0" cy="0"/>
        </a:xfrm>
      </p:grpSpPr>
      <p:pic>
        <p:nvPicPr>
          <p:cNvPr id="135" name="Google Shape;135;p30"/>
          <p:cNvPicPr preferRelativeResize="0"/>
          <p:nvPr/>
        </p:nvPicPr>
        <p:blipFill>
          <a:blip r:embed="rId3">
            <a:alphaModFix/>
          </a:blip>
          <a:stretch>
            <a:fillRect/>
          </a:stretch>
        </p:blipFill>
        <p:spPr>
          <a:xfrm>
            <a:off x="1272875" y="344500"/>
            <a:ext cx="6303925" cy="45649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4050E5"/>
            </a:gs>
            <a:gs pos="100000">
              <a:srgbClr val="C833FF"/>
            </a:gs>
          </a:gsLst>
          <a:lin ang="5400012" scaled="0"/>
        </a:gradFill>
      </p:bgPr>
    </p:bg>
    <p:spTree>
      <p:nvGrpSpPr>
        <p:cNvPr id="139" name="Shape 139"/>
        <p:cNvGrpSpPr/>
        <p:nvPr/>
      </p:nvGrpSpPr>
      <p:grpSpPr>
        <a:xfrm>
          <a:off x="0" y="0"/>
          <a:ext cx="0" cy="0"/>
          <a:chOff x="0" y="0"/>
          <a:chExt cx="0" cy="0"/>
        </a:xfrm>
      </p:grpSpPr>
      <p:sp>
        <p:nvSpPr>
          <p:cNvPr id="140" name="Google Shape;140;p31"/>
          <p:cNvSpPr txBox="1"/>
          <p:nvPr>
            <p:ph type="ctrTitle"/>
          </p:nvPr>
        </p:nvSpPr>
        <p:spPr>
          <a:xfrm>
            <a:off x="2169925" y="1811950"/>
            <a:ext cx="48042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GB"/>
              <a:t>HANDLING MISSING VALUES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96969"/>
            </a:gs>
            <a:gs pos="100000">
              <a:srgbClr val="1D1D1D"/>
            </a:gs>
          </a:gsLst>
          <a:path path="circle">
            <a:fillToRect b="50%" l="50%" r="50%" t="50%"/>
          </a:path>
          <a:tileRect/>
        </a:gradFill>
      </p:bgPr>
    </p:bg>
    <p:spTree>
      <p:nvGrpSpPr>
        <p:cNvPr id="144" name="Shape 144"/>
        <p:cNvGrpSpPr/>
        <p:nvPr/>
      </p:nvGrpSpPr>
      <p:grpSpPr>
        <a:xfrm>
          <a:off x="0" y="0"/>
          <a:ext cx="0" cy="0"/>
          <a:chOff x="0" y="0"/>
          <a:chExt cx="0" cy="0"/>
        </a:xfrm>
      </p:grpSpPr>
      <p:sp>
        <p:nvSpPr>
          <p:cNvPr id="145" name="Google Shape;145;p32"/>
          <p:cNvSpPr txBox="1"/>
          <p:nvPr/>
        </p:nvSpPr>
        <p:spPr>
          <a:xfrm>
            <a:off x="756075" y="997200"/>
            <a:ext cx="6645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FFFFFF"/>
                </a:solidFill>
              </a:rPr>
              <a:t>For some attributes that need deeper algorithm to process them (e.g text mining algorithm to process 'description' in Fake Jobs Posting Dataset), we will convert the value into 1 (value is provided) and 0 (value isn't provided).</a:t>
            </a:r>
            <a:endParaRPr b="1" sz="1800">
              <a:solidFill>
                <a:srgbClr val="FFFFFF"/>
              </a:solidFill>
            </a:endParaRPr>
          </a:p>
          <a:p>
            <a:pPr indent="0" lvl="0" marL="0" rtl="0" algn="l">
              <a:spcBef>
                <a:spcPts val="0"/>
              </a:spcBef>
              <a:spcAft>
                <a:spcPts val="0"/>
              </a:spcAft>
              <a:buNone/>
            </a:pPr>
            <a:r>
              <a:t/>
            </a:r>
            <a:endParaRPr b="1" sz="1800">
              <a:solidFill>
                <a:srgbClr val="FFFFFF"/>
              </a:solidFill>
            </a:endParaRPr>
          </a:p>
          <a:p>
            <a:pPr indent="0" lvl="0" marL="0" rtl="0" algn="l">
              <a:spcBef>
                <a:spcPts val="0"/>
              </a:spcBef>
              <a:spcAft>
                <a:spcPts val="0"/>
              </a:spcAft>
              <a:buNone/>
            </a:pPr>
            <a:r>
              <a:rPr b="1" lang="en-GB" sz="1800">
                <a:solidFill>
                  <a:srgbClr val="FFFFFF"/>
                </a:solidFill>
              </a:rPr>
              <a:t>While for the other remaining attributes (categorical) that still contain Null, we will treat any missing values as 'missing value' or 'unavailable'. Thus, we won't drop them, but replace them with more meaningful name (new unique value).</a:t>
            </a:r>
            <a:endParaRPr b="1" sz="18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96969"/>
            </a:gs>
            <a:gs pos="100000">
              <a:srgbClr val="1D1D1D"/>
            </a:gs>
          </a:gsLst>
          <a:path path="circle">
            <a:fillToRect b="50%" l="50%" r="50%" t="50%"/>
          </a:path>
          <a:tileRect/>
        </a:gradFill>
      </p:bgPr>
    </p:bg>
    <p:spTree>
      <p:nvGrpSpPr>
        <p:cNvPr id="149" name="Shape 149"/>
        <p:cNvGrpSpPr/>
        <p:nvPr/>
      </p:nvGrpSpPr>
      <p:grpSpPr>
        <a:xfrm>
          <a:off x="0" y="0"/>
          <a:ext cx="0" cy="0"/>
          <a:chOff x="0" y="0"/>
          <a:chExt cx="0" cy="0"/>
        </a:xfrm>
      </p:grpSpPr>
      <p:pic>
        <p:nvPicPr>
          <p:cNvPr id="150" name="Google Shape;150;p33"/>
          <p:cNvPicPr preferRelativeResize="0"/>
          <p:nvPr/>
        </p:nvPicPr>
        <p:blipFill>
          <a:blip r:embed="rId3">
            <a:alphaModFix/>
          </a:blip>
          <a:stretch>
            <a:fillRect/>
          </a:stretch>
        </p:blipFill>
        <p:spPr>
          <a:xfrm>
            <a:off x="152400" y="959098"/>
            <a:ext cx="8839202" cy="2491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ulie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