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D1A70D-EBE6-453B-92A2-9704667840E0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01/07/2021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8C14F2-186A-4806-84A9-F711B0C4E5D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1C4D2AF-A5BD-41A1-8574-AB5BE71D0641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01/07/2021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74A50F-2EE0-47B3-9FB9-E1EEDF67A6D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2960" y="571320"/>
            <a:ext cx="5357520" cy="514332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71320" y="571320"/>
            <a:ext cx="5357520" cy="5143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1000080" y="928800"/>
            <a:ext cx="4643280" cy="450036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928800" y="928800"/>
            <a:ext cx="4643280" cy="45003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1428840" y="1357200"/>
            <a:ext cx="3785760" cy="357156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357200" y="1357200"/>
            <a:ext cx="3785760" cy="3571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7"/>
          <p:cNvSpPr/>
          <p:nvPr/>
        </p:nvSpPr>
        <p:spPr>
          <a:xfrm>
            <a:off x="1847880" y="1714320"/>
            <a:ext cx="2937960" cy="286668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1776240" y="1714320"/>
            <a:ext cx="2937960" cy="28666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2214720" y="2143080"/>
            <a:ext cx="2152440" cy="201888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2143080" y="2143080"/>
            <a:ext cx="2152440" cy="20188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2571840" y="2500200"/>
            <a:ext cx="1447560" cy="131400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2500200" y="2500200"/>
            <a:ext cx="1447560" cy="13140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3"/>
          <p:cNvSpPr/>
          <p:nvPr/>
        </p:nvSpPr>
        <p:spPr>
          <a:xfrm>
            <a:off x="571320" y="2571480"/>
            <a:ext cx="35712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4"/>
          <p:cNvSpPr/>
          <p:nvPr/>
        </p:nvSpPr>
        <p:spPr>
          <a:xfrm>
            <a:off x="571320" y="2641320"/>
            <a:ext cx="35712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5"/>
          <p:cNvSpPr/>
          <p:nvPr/>
        </p:nvSpPr>
        <p:spPr>
          <a:xfrm flipH="1">
            <a:off x="1785600" y="5429880"/>
            <a:ext cx="1080" cy="285120"/>
          </a:xfrm>
          <a:prstGeom prst="line">
            <a:avLst/>
          </a:prstGeom>
          <a:ln w="10800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6"/>
          <p:cNvSpPr/>
          <p:nvPr/>
        </p:nvSpPr>
        <p:spPr>
          <a:xfrm flipH="1">
            <a:off x="1714320" y="5429160"/>
            <a:ext cx="1440" cy="2858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17"/>
          <p:cNvSpPr/>
          <p:nvPr/>
        </p:nvSpPr>
        <p:spPr>
          <a:xfrm>
            <a:off x="1000080" y="3571560"/>
            <a:ext cx="35712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8"/>
          <p:cNvSpPr/>
          <p:nvPr/>
        </p:nvSpPr>
        <p:spPr>
          <a:xfrm>
            <a:off x="1000080" y="3641400"/>
            <a:ext cx="35712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9"/>
          <p:cNvSpPr/>
          <p:nvPr/>
        </p:nvSpPr>
        <p:spPr>
          <a:xfrm>
            <a:off x="2143080" y="2724120"/>
            <a:ext cx="357120" cy="144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20"/>
          <p:cNvSpPr/>
          <p:nvPr/>
        </p:nvSpPr>
        <p:spPr>
          <a:xfrm>
            <a:off x="2143080" y="2793960"/>
            <a:ext cx="357120" cy="14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21"/>
          <p:cNvSpPr/>
          <p:nvPr/>
        </p:nvSpPr>
        <p:spPr>
          <a:xfrm>
            <a:off x="4786200" y="2714400"/>
            <a:ext cx="35712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22"/>
          <p:cNvSpPr/>
          <p:nvPr/>
        </p:nvSpPr>
        <p:spPr>
          <a:xfrm>
            <a:off x="4786200" y="2784240"/>
            <a:ext cx="35712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3"/>
          <p:cNvSpPr/>
          <p:nvPr/>
        </p:nvSpPr>
        <p:spPr>
          <a:xfrm>
            <a:off x="2928960" y="2786040"/>
            <a:ext cx="642600" cy="64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4"/>
          <p:cNvSpPr/>
          <p:nvPr/>
        </p:nvSpPr>
        <p:spPr>
          <a:xfrm>
            <a:off x="5143320" y="4071600"/>
            <a:ext cx="42876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25"/>
          <p:cNvSpPr/>
          <p:nvPr/>
        </p:nvSpPr>
        <p:spPr>
          <a:xfrm>
            <a:off x="5143320" y="4141440"/>
            <a:ext cx="42876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26"/>
          <p:cNvSpPr/>
          <p:nvPr/>
        </p:nvSpPr>
        <p:spPr>
          <a:xfrm>
            <a:off x="5643360" y="1643040"/>
            <a:ext cx="357120" cy="144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27"/>
          <p:cNvSpPr/>
          <p:nvPr/>
        </p:nvSpPr>
        <p:spPr>
          <a:xfrm>
            <a:off x="5643360" y="1712880"/>
            <a:ext cx="357120" cy="14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28"/>
          <p:cNvSpPr/>
          <p:nvPr/>
        </p:nvSpPr>
        <p:spPr>
          <a:xfrm>
            <a:off x="3929040" y="3571560"/>
            <a:ext cx="35712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29"/>
          <p:cNvSpPr/>
          <p:nvPr/>
        </p:nvSpPr>
        <p:spPr>
          <a:xfrm>
            <a:off x="3929040" y="3641400"/>
            <a:ext cx="35712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0"/>
          <p:cNvSpPr/>
          <p:nvPr/>
        </p:nvSpPr>
        <p:spPr>
          <a:xfrm>
            <a:off x="2481120" y="2471760"/>
            <a:ext cx="1447560" cy="13140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31"/>
          <p:cNvSpPr/>
          <p:nvPr/>
        </p:nvSpPr>
        <p:spPr>
          <a:xfrm flipH="1">
            <a:off x="5142600" y="572760"/>
            <a:ext cx="1440" cy="356400"/>
          </a:xfrm>
          <a:prstGeom prst="line">
            <a:avLst/>
          </a:prstGeom>
          <a:ln w="10800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32"/>
          <p:cNvSpPr/>
          <p:nvPr/>
        </p:nvSpPr>
        <p:spPr>
          <a:xfrm flipH="1">
            <a:off x="5072040" y="571320"/>
            <a:ext cx="720" cy="3571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33"/>
          <p:cNvSpPr/>
          <p:nvPr/>
        </p:nvSpPr>
        <p:spPr>
          <a:xfrm flipH="1">
            <a:off x="2713680" y="4215600"/>
            <a:ext cx="1440" cy="357120"/>
          </a:xfrm>
          <a:prstGeom prst="line">
            <a:avLst/>
          </a:prstGeom>
          <a:ln w="10800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34"/>
          <p:cNvSpPr/>
          <p:nvPr/>
        </p:nvSpPr>
        <p:spPr>
          <a:xfrm flipH="1">
            <a:off x="2642040" y="4143960"/>
            <a:ext cx="1800" cy="4287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35"/>
          <p:cNvSpPr/>
          <p:nvPr/>
        </p:nvSpPr>
        <p:spPr>
          <a:xfrm flipH="1">
            <a:off x="3714480" y="1715040"/>
            <a:ext cx="720" cy="428040"/>
          </a:xfrm>
          <a:prstGeom prst="line">
            <a:avLst/>
          </a:prstGeom>
          <a:ln w="10800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36"/>
          <p:cNvSpPr/>
          <p:nvPr/>
        </p:nvSpPr>
        <p:spPr>
          <a:xfrm flipH="1">
            <a:off x="3641400" y="1714320"/>
            <a:ext cx="1800" cy="4287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286080" y="28584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4429080" y="785880"/>
            <a:ext cx="642600" cy="64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6143760" y="28584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7286760" y="785880"/>
            <a:ext cx="642600" cy="6426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428760" y="28584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1571760" y="785880"/>
            <a:ext cx="642600" cy="64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7"/>
          <p:cNvSpPr/>
          <p:nvPr/>
        </p:nvSpPr>
        <p:spPr>
          <a:xfrm rot="16812600">
            <a:off x="6444720" y="924480"/>
            <a:ext cx="1195560" cy="1440360"/>
          </a:xfrm>
          <a:custGeom>
            <a:avLst/>
            <a:gdLst/>
            <a:ahLst/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8"/>
          <p:cNvSpPr/>
          <p:nvPr/>
        </p:nvSpPr>
        <p:spPr>
          <a:xfrm rot="16812600">
            <a:off x="6431760" y="924480"/>
            <a:ext cx="1195560" cy="1440360"/>
          </a:xfrm>
          <a:custGeom>
            <a:avLst/>
            <a:gdLst/>
            <a:ahLst/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9"/>
          <p:cNvSpPr/>
          <p:nvPr/>
        </p:nvSpPr>
        <p:spPr>
          <a:xfrm>
            <a:off x="428760" y="321480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solidFill>
              <a:srgbClr val="ee661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0"/>
          <p:cNvSpPr/>
          <p:nvPr/>
        </p:nvSpPr>
        <p:spPr>
          <a:xfrm>
            <a:off x="1571760" y="3714840"/>
            <a:ext cx="642600" cy="6426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1"/>
          <p:cNvSpPr/>
          <p:nvPr/>
        </p:nvSpPr>
        <p:spPr>
          <a:xfrm rot="16812600">
            <a:off x="729720" y="3853440"/>
            <a:ext cx="1195560" cy="1440360"/>
          </a:xfrm>
          <a:custGeom>
            <a:avLst/>
            <a:gdLst/>
            <a:ahLst/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2"/>
          <p:cNvSpPr/>
          <p:nvPr/>
        </p:nvSpPr>
        <p:spPr>
          <a:xfrm rot="16812600">
            <a:off x="716760" y="3853440"/>
            <a:ext cx="1195560" cy="1440360"/>
          </a:xfrm>
          <a:custGeom>
            <a:avLst/>
            <a:gdLst/>
            <a:ahLst/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3"/>
          <p:cNvSpPr/>
          <p:nvPr/>
        </p:nvSpPr>
        <p:spPr>
          <a:xfrm>
            <a:off x="3286080" y="321480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4"/>
          <p:cNvSpPr/>
          <p:nvPr/>
        </p:nvSpPr>
        <p:spPr>
          <a:xfrm rot="13597200">
            <a:off x="3781800" y="365400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5"/>
          <p:cNvSpPr/>
          <p:nvPr/>
        </p:nvSpPr>
        <p:spPr>
          <a:xfrm rot="13597200">
            <a:off x="3934080" y="374616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6"/>
          <p:cNvSpPr/>
          <p:nvPr/>
        </p:nvSpPr>
        <p:spPr>
          <a:xfrm rot="13597200">
            <a:off x="4086720" y="379692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7"/>
          <p:cNvSpPr/>
          <p:nvPr/>
        </p:nvSpPr>
        <p:spPr>
          <a:xfrm>
            <a:off x="6000840" y="321480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8"/>
          <p:cNvSpPr/>
          <p:nvPr/>
        </p:nvSpPr>
        <p:spPr>
          <a:xfrm flipV="1">
            <a:off x="6572160" y="3714480"/>
            <a:ext cx="357120" cy="128592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19"/>
          <p:cNvSpPr/>
          <p:nvPr/>
        </p:nvSpPr>
        <p:spPr>
          <a:xfrm flipV="1">
            <a:off x="6500520" y="4357440"/>
            <a:ext cx="857520" cy="9720"/>
          </a:xfrm>
          <a:prstGeom prst="line">
            <a:avLst/>
          </a:prstGeom>
          <a:ln w="57240">
            <a:solidFill>
              <a:srgbClr val="00a4e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0"/>
          <p:cNvSpPr/>
          <p:nvPr/>
        </p:nvSpPr>
        <p:spPr>
          <a:xfrm flipH="1" flipV="1">
            <a:off x="7000560" y="4214520"/>
            <a:ext cx="428760" cy="7858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1"/>
          <p:cNvSpPr/>
          <p:nvPr/>
        </p:nvSpPr>
        <p:spPr>
          <a:xfrm rot="13597200">
            <a:off x="-2075760" y="380664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2"/>
          <p:cNvSpPr/>
          <p:nvPr/>
        </p:nvSpPr>
        <p:spPr>
          <a:xfrm rot="13597200">
            <a:off x="-1923480" y="389844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3"/>
          <p:cNvSpPr/>
          <p:nvPr/>
        </p:nvSpPr>
        <p:spPr>
          <a:xfrm rot="13597200">
            <a:off x="-1770840" y="394920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Reward consumers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Badges (really cool ones)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Pedometer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Special quests: sightseeing , offbrand pokemon go ( stars?)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World leader board ( just position no names) ( just names???)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Content Placeholder 5" descr="tumblr_223143347e81a9f98152a9985fef8b5c_d23dbd57_1280.jpg"/>
          <p:cNvPicPr/>
          <p:nvPr/>
        </p:nvPicPr>
        <p:blipFill>
          <a:blip r:embed="rId1"/>
          <a:stretch/>
        </p:blipFill>
        <p:spPr>
          <a:xfrm>
            <a:off x="5143680" y="4071960"/>
            <a:ext cx="1634040" cy="2311200"/>
          </a:xfrm>
          <a:prstGeom prst="rect">
            <a:avLst/>
          </a:prstGeom>
          <a:ln>
            <a:noFill/>
          </a:ln>
        </p:spPr>
      </p:pic>
      <p:pic>
        <p:nvPicPr>
          <p:cNvPr id="145" name="Picture 2" descr=""/>
          <p:cNvPicPr/>
          <p:nvPr/>
        </p:nvPicPr>
        <p:blipFill>
          <a:blip r:embed="rId2"/>
          <a:srcRect l="14061" t="28122" r="40228" b="29162"/>
          <a:stretch/>
        </p:blipFill>
        <p:spPr>
          <a:xfrm>
            <a:off x="0" y="0"/>
            <a:ext cx="7746480" cy="4071600"/>
          </a:xfrm>
          <a:prstGeom prst="rect">
            <a:avLst/>
          </a:prstGeom>
          <a:ln w="9360">
            <a:noFill/>
          </a:ln>
        </p:spPr>
      </p:pic>
      <p:pic>
        <p:nvPicPr>
          <p:cNvPr id="146" name="Picture 2" descr="Department Uses Thermal Imaging to Detect COVID-19 &amp;gt; U.S. DEPARTMENT OF  DEFENSE &amp;gt; Defense Department News"/>
          <p:cNvPicPr/>
          <p:nvPr/>
        </p:nvPicPr>
        <p:blipFill>
          <a:blip r:embed="rId3"/>
          <a:stretch/>
        </p:blipFill>
        <p:spPr>
          <a:xfrm>
            <a:off x="0" y="4224240"/>
            <a:ext cx="3947040" cy="26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rcRect l="14061" t="27080" r="40228" b="30205"/>
          <a:stretch/>
        </p:blipFill>
        <p:spPr>
          <a:xfrm>
            <a:off x="0" y="0"/>
            <a:ext cx="7746480" cy="4071600"/>
          </a:xfrm>
          <a:prstGeom prst="rect">
            <a:avLst/>
          </a:prstGeom>
          <a:ln w="9360">
            <a:noFill/>
          </a:ln>
        </p:spPr>
      </p:pic>
      <p:pic>
        <p:nvPicPr>
          <p:cNvPr id="149" name="Picture 3" descr=""/>
          <p:cNvPicPr/>
          <p:nvPr/>
        </p:nvPicPr>
        <p:blipFill>
          <a:blip r:embed="rId2"/>
          <a:srcRect l="13671" t="37494" r="40033" b="20829"/>
          <a:stretch/>
        </p:blipFill>
        <p:spPr>
          <a:xfrm>
            <a:off x="142920" y="3500280"/>
            <a:ext cx="5643360" cy="28573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LibreOffice/6.4.6.2$Linux_X86_64 LibreOffice_project/40$Build-2</Application>
  <Words>33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2021-06-27T12:37:10Z</dcterms:created>
  <dc:creator>Céline Zhu</dc:creator>
  <dc:description/>
  <dc:language>fr-FR</dc:language>
  <cp:lastModifiedBy/>
  <dcterms:modified xsi:type="dcterms:W3CDTF">2021-07-01T07:34:50Z</dcterms:modified>
  <cp:revision>26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