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9FF"/>
    <a:srgbClr val="EE66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9F1F-9BC4-4824-A32A-35D05853C2AA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8DB7-A393-49DF-A264-489B88F8215F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2910" y="571480"/>
            <a:ext cx="5357850" cy="5143536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71472" y="571480"/>
            <a:ext cx="5357850" cy="5143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00100" y="928670"/>
            <a:ext cx="4643470" cy="4500594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28662" y="928670"/>
            <a:ext cx="4643470" cy="45005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428728" y="1357298"/>
            <a:ext cx="3786214" cy="3571900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357290" y="1357298"/>
            <a:ext cx="3786214" cy="3571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847832" y="1714488"/>
            <a:ext cx="2938482" cy="2867044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76394" y="1714488"/>
            <a:ext cx="2938482" cy="28670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214546" y="2143116"/>
            <a:ext cx="2152664" cy="2019312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3108" y="2143116"/>
            <a:ext cx="2152664" cy="2019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571736" y="2500306"/>
            <a:ext cx="1447808" cy="1314456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500298" y="2500306"/>
            <a:ext cx="1447808" cy="13144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1472" y="2571744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1472" y="2641594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1643836" y="5572140"/>
            <a:ext cx="284958" cy="794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572398" y="5571346"/>
            <a:ext cx="28575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00100" y="3571876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00100" y="3641726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43108" y="2724144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43108" y="2793994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86314" y="2714620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86314" y="2784470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928926" y="2786058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43504" y="4071942"/>
            <a:ext cx="428628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3504" y="4141792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643570" y="1643050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643570" y="1712900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929058" y="3571876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929058" y="3641726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481250" y="2471734"/>
            <a:ext cx="1447808" cy="13144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4965306" y="750472"/>
            <a:ext cx="356396" cy="1588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893868" y="749678"/>
            <a:ext cx="357190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2536017" y="4393413"/>
            <a:ext cx="357190" cy="1588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2428860" y="4357694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3501224" y="1928802"/>
            <a:ext cx="427834" cy="794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28198" y="1928008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062" t="28125" r="40234" b="29166"/>
          <a:stretch>
            <a:fillRect/>
          </a:stretch>
        </p:blipFill>
        <p:spPr bwMode="auto">
          <a:xfrm>
            <a:off x="0" y="0"/>
            <a:ext cx="774666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4062" t="27083" r="40234" b="30208"/>
          <a:stretch>
            <a:fillRect/>
          </a:stretch>
        </p:blipFill>
        <p:spPr bwMode="auto">
          <a:xfrm>
            <a:off x="0" y="0"/>
            <a:ext cx="774666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3672" t="37500" r="40039" b="20833"/>
          <a:stretch>
            <a:fillRect/>
          </a:stretch>
        </p:blipFill>
        <p:spPr bwMode="auto">
          <a:xfrm>
            <a:off x="142844" y="3500438"/>
            <a:ext cx="564360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ounded Rectangle 3"/>
          <p:cNvSpPr/>
          <p:nvPr/>
        </p:nvSpPr>
        <p:spPr>
          <a:xfrm>
            <a:off x="3286116" y="2143116"/>
            <a:ext cx="2286016" cy="24288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4429124" y="2643182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6143636" y="2143116"/>
            <a:ext cx="2286016" cy="2428892"/>
          </a:xfrm>
          <a:prstGeom prst="roundRect">
            <a:avLst/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7286644" y="2643182"/>
            <a:ext cx="642942" cy="642942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428596" y="2143116"/>
            <a:ext cx="2286016" cy="2428892"/>
          </a:xfrm>
          <a:prstGeom prst="roundRect">
            <a:avLst/>
          </a:prstGeom>
          <a:solidFill>
            <a:srgbClr val="0D19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1571604" y="2643182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Céline Zhu</dc:creator>
  <cp:lastModifiedBy>Céline Zhu</cp:lastModifiedBy>
  <cp:revision>17</cp:revision>
  <dcterms:created xsi:type="dcterms:W3CDTF">2021-06-27T12:37:10Z</dcterms:created>
  <dcterms:modified xsi:type="dcterms:W3CDTF">2021-06-27T15:16:26Z</dcterms:modified>
</cp:coreProperties>
</file>