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9FF"/>
    <a:srgbClr val="EE66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1954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2910" y="571480"/>
            <a:ext cx="5357850" cy="514353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1472" y="571480"/>
            <a:ext cx="5357850" cy="5143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00100" y="928670"/>
            <a:ext cx="4643470" cy="450059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62" y="928670"/>
            <a:ext cx="4643470" cy="4500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28728" y="1357298"/>
            <a:ext cx="3786214" cy="3571900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357290" y="1357298"/>
            <a:ext cx="3786214" cy="3571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847832" y="1714488"/>
            <a:ext cx="2938482" cy="286704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76394" y="1714488"/>
            <a:ext cx="2938482" cy="28670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14546" y="2143116"/>
            <a:ext cx="2152664" cy="2019312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3108" y="2143116"/>
            <a:ext cx="2152664" cy="2019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571736" y="2500306"/>
            <a:ext cx="1447808" cy="131445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500298" y="2500306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1472" y="25717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1472" y="26415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643836" y="5572140"/>
            <a:ext cx="284958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572398" y="5571346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00100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0100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3108" y="27241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43108" y="27939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86314" y="271462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86314" y="278447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28926" y="2786058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43504" y="4071942"/>
            <a:ext cx="428628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3504" y="4141792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43570" y="164305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43570" y="171290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29058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29058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81250" y="2471734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965306" y="750472"/>
            <a:ext cx="356396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93868" y="749678"/>
            <a:ext cx="35719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536017" y="4393413"/>
            <a:ext cx="357190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428860" y="4357694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501224" y="1928802"/>
            <a:ext cx="427834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28198" y="1928008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ounded Rectangle 3"/>
          <p:cNvSpPr/>
          <p:nvPr/>
        </p:nvSpPr>
        <p:spPr>
          <a:xfrm>
            <a:off x="3286116" y="2143116"/>
            <a:ext cx="2286016" cy="24288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442912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6143636" y="214311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728664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428596" y="2143116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1571604" y="2643182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 descr="tumblr_223143347e81a9f98152a9985fef8b5c_d23dbd57_12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3504" y="4071942"/>
            <a:ext cx="1634571" cy="231138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062" t="28125" r="40234" b="29166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Department Uses Thermal Imaging to Detect COVID-19 &amp;gt; U.S. DEPARTMENT OF  DEFENSE &amp;gt; Defense Department New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24375"/>
            <a:ext cx="3947353" cy="26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062" t="27083" r="40234" b="30208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3672" t="37500" r="40039" b="20833"/>
          <a:stretch>
            <a:fillRect/>
          </a:stretch>
        </p:blipFill>
        <p:spPr bwMode="auto">
          <a:xfrm>
            <a:off x="142844" y="3500438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Céline Zhu</dc:creator>
  <cp:lastModifiedBy>Céline Zhu</cp:lastModifiedBy>
  <cp:revision>18</cp:revision>
  <dcterms:created xsi:type="dcterms:W3CDTF">2021-06-27T12:37:10Z</dcterms:created>
  <dcterms:modified xsi:type="dcterms:W3CDTF">2021-06-27T15:46:31Z</dcterms:modified>
</cp:coreProperties>
</file>