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EE"/>
    <a:srgbClr val="EE6612"/>
    <a:srgbClr val="0D1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1954" y="-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9F1F-9BC4-4824-A32A-35D05853C2A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2910" y="571480"/>
            <a:ext cx="5357850" cy="5143536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71472" y="571480"/>
            <a:ext cx="5357850" cy="51435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000100" y="928670"/>
            <a:ext cx="4643470" cy="4500594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928662" y="928670"/>
            <a:ext cx="4643470" cy="45005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428728" y="1357298"/>
            <a:ext cx="3786214" cy="3571900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357290" y="1357298"/>
            <a:ext cx="3786214" cy="3571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847832" y="1714488"/>
            <a:ext cx="2938482" cy="2867044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776394" y="1714488"/>
            <a:ext cx="2938482" cy="28670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214546" y="2143116"/>
            <a:ext cx="2152664" cy="2019312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143108" y="2143116"/>
            <a:ext cx="2152664" cy="2019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571736" y="2500306"/>
            <a:ext cx="1447808" cy="1314456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500298" y="2500306"/>
            <a:ext cx="1447808" cy="13144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1472" y="2571744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71472" y="2641594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1643836" y="5572140"/>
            <a:ext cx="284958" cy="794"/>
          </a:xfrm>
          <a:prstGeom prst="line">
            <a:avLst/>
          </a:prstGeom>
          <a:ln w="107950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1572398" y="5571346"/>
            <a:ext cx="28575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00100" y="3571876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00100" y="3641726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143108" y="2724144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143108" y="2793994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786314" y="2714620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786314" y="2784470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928926" y="2786058"/>
            <a:ext cx="642942" cy="642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43504" y="4071942"/>
            <a:ext cx="428628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43504" y="4141792"/>
            <a:ext cx="42862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643570" y="1643050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643570" y="1712900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929058" y="3571876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929058" y="3641726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481250" y="2471734"/>
            <a:ext cx="1447808" cy="13144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Straight Connector 71"/>
          <p:cNvCxnSpPr/>
          <p:nvPr/>
        </p:nvCxnSpPr>
        <p:spPr>
          <a:xfrm rot="5400000">
            <a:off x="4965306" y="750472"/>
            <a:ext cx="356396" cy="1588"/>
          </a:xfrm>
          <a:prstGeom prst="line">
            <a:avLst/>
          </a:prstGeom>
          <a:ln w="107950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4893868" y="749678"/>
            <a:ext cx="357190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2536017" y="4393413"/>
            <a:ext cx="357190" cy="1588"/>
          </a:xfrm>
          <a:prstGeom prst="line">
            <a:avLst/>
          </a:prstGeom>
          <a:ln w="107950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2428860" y="4357694"/>
            <a:ext cx="42862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3501224" y="1928802"/>
            <a:ext cx="427834" cy="794"/>
          </a:xfrm>
          <a:prstGeom prst="line">
            <a:avLst/>
          </a:prstGeom>
          <a:ln w="107950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3428198" y="1928008"/>
            <a:ext cx="42862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86116" y="285728"/>
            <a:ext cx="2286016" cy="242889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4429124" y="785794"/>
            <a:ext cx="642942" cy="642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6143636" y="285728"/>
            <a:ext cx="2286016" cy="2428892"/>
          </a:xfrm>
          <a:prstGeom prst="roundRect">
            <a:avLst/>
          </a:prstGeom>
          <a:solidFill>
            <a:srgbClr val="0D1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7286644" y="785794"/>
            <a:ext cx="642942" cy="642942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7"/>
          <p:cNvSpPr/>
          <p:nvPr/>
        </p:nvSpPr>
        <p:spPr>
          <a:xfrm>
            <a:off x="428596" y="285728"/>
            <a:ext cx="2286016" cy="2428892"/>
          </a:xfrm>
          <a:prstGeom prst="roundRect">
            <a:avLst/>
          </a:prstGeom>
          <a:solidFill>
            <a:srgbClr val="0D19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1571604" y="785794"/>
            <a:ext cx="642942" cy="642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reeform 10"/>
          <p:cNvSpPr/>
          <p:nvPr/>
        </p:nvSpPr>
        <p:spPr>
          <a:xfrm rot="16812666">
            <a:off x="6445185" y="924438"/>
            <a:ext cx="1195896" cy="1440847"/>
          </a:xfrm>
          <a:custGeom>
            <a:avLst/>
            <a:gdLst>
              <a:gd name="connsiteX0" fmla="*/ 1584569 w 4900246"/>
              <a:gd name="connsiteY0" fmla="*/ 0 h 3329354"/>
              <a:gd name="connsiteX1" fmla="*/ 60569 w 4900246"/>
              <a:gd name="connsiteY1" fmla="*/ 1324708 h 3329354"/>
              <a:gd name="connsiteX2" fmla="*/ 1221153 w 4900246"/>
              <a:gd name="connsiteY2" fmla="*/ 738554 h 3329354"/>
              <a:gd name="connsiteX3" fmla="*/ 1174261 w 4900246"/>
              <a:gd name="connsiteY3" fmla="*/ 2157046 h 3329354"/>
              <a:gd name="connsiteX4" fmla="*/ 4374661 w 4900246"/>
              <a:gd name="connsiteY4" fmla="*/ 2719754 h 3329354"/>
              <a:gd name="connsiteX5" fmla="*/ 4327769 w 4900246"/>
              <a:gd name="connsiteY5" fmla="*/ 3329354 h 332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0246" h="3329354">
                <a:moveTo>
                  <a:pt x="1584569" y="0"/>
                </a:moveTo>
                <a:cubicBezTo>
                  <a:pt x="852853" y="600808"/>
                  <a:pt x="121138" y="1201616"/>
                  <a:pt x="60569" y="1324708"/>
                </a:cubicBezTo>
                <a:cubicBezTo>
                  <a:pt x="0" y="1447800"/>
                  <a:pt x="1035538" y="599831"/>
                  <a:pt x="1221153" y="738554"/>
                </a:cubicBezTo>
                <a:cubicBezTo>
                  <a:pt x="1406768" y="877277"/>
                  <a:pt x="648676" y="1826846"/>
                  <a:pt x="1174261" y="2157046"/>
                </a:cubicBezTo>
                <a:cubicBezTo>
                  <a:pt x="1699846" y="2487246"/>
                  <a:pt x="3849076" y="2524369"/>
                  <a:pt x="4374661" y="2719754"/>
                </a:cubicBezTo>
                <a:cubicBezTo>
                  <a:pt x="4900246" y="2915139"/>
                  <a:pt x="4829907" y="2795954"/>
                  <a:pt x="4327769" y="3329354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reeform 11"/>
          <p:cNvSpPr/>
          <p:nvPr/>
        </p:nvSpPr>
        <p:spPr>
          <a:xfrm rot="16812666">
            <a:off x="6432141" y="924438"/>
            <a:ext cx="1195896" cy="1440847"/>
          </a:xfrm>
          <a:custGeom>
            <a:avLst/>
            <a:gdLst>
              <a:gd name="connsiteX0" fmla="*/ 1584569 w 4900246"/>
              <a:gd name="connsiteY0" fmla="*/ 0 h 3329354"/>
              <a:gd name="connsiteX1" fmla="*/ 60569 w 4900246"/>
              <a:gd name="connsiteY1" fmla="*/ 1324708 h 3329354"/>
              <a:gd name="connsiteX2" fmla="*/ 1221153 w 4900246"/>
              <a:gd name="connsiteY2" fmla="*/ 738554 h 3329354"/>
              <a:gd name="connsiteX3" fmla="*/ 1174261 w 4900246"/>
              <a:gd name="connsiteY3" fmla="*/ 2157046 h 3329354"/>
              <a:gd name="connsiteX4" fmla="*/ 4374661 w 4900246"/>
              <a:gd name="connsiteY4" fmla="*/ 2719754 h 3329354"/>
              <a:gd name="connsiteX5" fmla="*/ 4327769 w 4900246"/>
              <a:gd name="connsiteY5" fmla="*/ 3329354 h 332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0246" h="3329354">
                <a:moveTo>
                  <a:pt x="1584569" y="0"/>
                </a:moveTo>
                <a:cubicBezTo>
                  <a:pt x="852853" y="600808"/>
                  <a:pt x="121138" y="1201616"/>
                  <a:pt x="60569" y="1324708"/>
                </a:cubicBezTo>
                <a:cubicBezTo>
                  <a:pt x="0" y="1447800"/>
                  <a:pt x="1035538" y="599831"/>
                  <a:pt x="1221153" y="738554"/>
                </a:cubicBezTo>
                <a:cubicBezTo>
                  <a:pt x="1406768" y="877277"/>
                  <a:pt x="648676" y="1826846"/>
                  <a:pt x="1174261" y="2157046"/>
                </a:cubicBezTo>
                <a:cubicBezTo>
                  <a:pt x="1699846" y="2487246"/>
                  <a:pt x="3849076" y="2524369"/>
                  <a:pt x="4374661" y="2719754"/>
                </a:cubicBezTo>
                <a:cubicBezTo>
                  <a:pt x="4900246" y="2915139"/>
                  <a:pt x="4829907" y="2795954"/>
                  <a:pt x="4327769" y="3329354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ounded Rectangle 12"/>
          <p:cNvSpPr/>
          <p:nvPr/>
        </p:nvSpPr>
        <p:spPr>
          <a:xfrm>
            <a:off x="428596" y="3214686"/>
            <a:ext cx="2286016" cy="2428892"/>
          </a:xfrm>
          <a:prstGeom prst="roundRect">
            <a:avLst/>
          </a:prstGeom>
          <a:solidFill>
            <a:srgbClr val="0D19FF"/>
          </a:solidFill>
          <a:ln>
            <a:solidFill>
              <a:srgbClr val="EE6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1571604" y="3714752"/>
            <a:ext cx="642942" cy="642942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reeform 14"/>
          <p:cNvSpPr/>
          <p:nvPr/>
        </p:nvSpPr>
        <p:spPr>
          <a:xfrm rot="16812666">
            <a:off x="730145" y="3853396"/>
            <a:ext cx="1195896" cy="1440847"/>
          </a:xfrm>
          <a:custGeom>
            <a:avLst/>
            <a:gdLst>
              <a:gd name="connsiteX0" fmla="*/ 1584569 w 4900246"/>
              <a:gd name="connsiteY0" fmla="*/ 0 h 3329354"/>
              <a:gd name="connsiteX1" fmla="*/ 60569 w 4900246"/>
              <a:gd name="connsiteY1" fmla="*/ 1324708 h 3329354"/>
              <a:gd name="connsiteX2" fmla="*/ 1221153 w 4900246"/>
              <a:gd name="connsiteY2" fmla="*/ 738554 h 3329354"/>
              <a:gd name="connsiteX3" fmla="*/ 1174261 w 4900246"/>
              <a:gd name="connsiteY3" fmla="*/ 2157046 h 3329354"/>
              <a:gd name="connsiteX4" fmla="*/ 4374661 w 4900246"/>
              <a:gd name="connsiteY4" fmla="*/ 2719754 h 3329354"/>
              <a:gd name="connsiteX5" fmla="*/ 4327769 w 4900246"/>
              <a:gd name="connsiteY5" fmla="*/ 3329354 h 332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0246" h="3329354">
                <a:moveTo>
                  <a:pt x="1584569" y="0"/>
                </a:moveTo>
                <a:cubicBezTo>
                  <a:pt x="852853" y="600808"/>
                  <a:pt x="121138" y="1201616"/>
                  <a:pt x="60569" y="1324708"/>
                </a:cubicBezTo>
                <a:cubicBezTo>
                  <a:pt x="0" y="1447800"/>
                  <a:pt x="1035538" y="599831"/>
                  <a:pt x="1221153" y="738554"/>
                </a:cubicBezTo>
                <a:cubicBezTo>
                  <a:pt x="1406768" y="877277"/>
                  <a:pt x="648676" y="1826846"/>
                  <a:pt x="1174261" y="2157046"/>
                </a:cubicBezTo>
                <a:cubicBezTo>
                  <a:pt x="1699846" y="2487246"/>
                  <a:pt x="3849076" y="2524369"/>
                  <a:pt x="4374661" y="2719754"/>
                </a:cubicBezTo>
                <a:cubicBezTo>
                  <a:pt x="4900246" y="2915139"/>
                  <a:pt x="4829907" y="2795954"/>
                  <a:pt x="4327769" y="3329354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reeform 15"/>
          <p:cNvSpPr/>
          <p:nvPr/>
        </p:nvSpPr>
        <p:spPr>
          <a:xfrm rot="16812666">
            <a:off x="717101" y="3853396"/>
            <a:ext cx="1195896" cy="1440847"/>
          </a:xfrm>
          <a:custGeom>
            <a:avLst/>
            <a:gdLst>
              <a:gd name="connsiteX0" fmla="*/ 1584569 w 4900246"/>
              <a:gd name="connsiteY0" fmla="*/ 0 h 3329354"/>
              <a:gd name="connsiteX1" fmla="*/ 60569 w 4900246"/>
              <a:gd name="connsiteY1" fmla="*/ 1324708 h 3329354"/>
              <a:gd name="connsiteX2" fmla="*/ 1221153 w 4900246"/>
              <a:gd name="connsiteY2" fmla="*/ 738554 h 3329354"/>
              <a:gd name="connsiteX3" fmla="*/ 1174261 w 4900246"/>
              <a:gd name="connsiteY3" fmla="*/ 2157046 h 3329354"/>
              <a:gd name="connsiteX4" fmla="*/ 4374661 w 4900246"/>
              <a:gd name="connsiteY4" fmla="*/ 2719754 h 3329354"/>
              <a:gd name="connsiteX5" fmla="*/ 4327769 w 4900246"/>
              <a:gd name="connsiteY5" fmla="*/ 3329354 h 332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0246" h="3329354">
                <a:moveTo>
                  <a:pt x="1584569" y="0"/>
                </a:moveTo>
                <a:cubicBezTo>
                  <a:pt x="852853" y="600808"/>
                  <a:pt x="121138" y="1201616"/>
                  <a:pt x="60569" y="1324708"/>
                </a:cubicBezTo>
                <a:cubicBezTo>
                  <a:pt x="0" y="1447800"/>
                  <a:pt x="1035538" y="599831"/>
                  <a:pt x="1221153" y="738554"/>
                </a:cubicBezTo>
                <a:cubicBezTo>
                  <a:pt x="1406768" y="877277"/>
                  <a:pt x="648676" y="1826846"/>
                  <a:pt x="1174261" y="2157046"/>
                </a:cubicBezTo>
                <a:cubicBezTo>
                  <a:pt x="1699846" y="2487246"/>
                  <a:pt x="3849076" y="2524369"/>
                  <a:pt x="4374661" y="2719754"/>
                </a:cubicBezTo>
                <a:cubicBezTo>
                  <a:pt x="4900246" y="2915139"/>
                  <a:pt x="4829907" y="2795954"/>
                  <a:pt x="4327769" y="3329354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ounded Rectangle 16"/>
          <p:cNvSpPr/>
          <p:nvPr/>
        </p:nvSpPr>
        <p:spPr>
          <a:xfrm>
            <a:off x="3286116" y="3214686"/>
            <a:ext cx="2286016" cy="2428892"/>
          </a:xfrm>
          <a:prstGeom prst="roundRect">
            <a:avLst/>
          </a:prstGeom>
          <a:solidFill>
            <a:srgbClr val="0D1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Chevron 19"/>
          <p:cNvSpPr/>
          <p:nvPr/>
        </p:nvSpPr>
        <p:spPr>
          <a:xfrm rot="13597367">
            <a:off x="3781580" y="3653638"/>
            <a:ext cx="857256" cy="1143008"/>
          </a:xfrm>
          <a:prstGeom prst="chevron">
            <a:avLst/>
          </a:prstGeom>
          <a:solidFill>
            <a:srgbClr val="00A4E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13597367">
            <a:off x="3933980" y="3745724"/>
            <a:ext cx="857256" cy="1143008"/>
          </a:xfrm>
          <a:prstGeom prst="chevron">
            <a:avLst/>
          </a:prstGeom>
          <a:solidFill>
            <a:srgbClr val="FFC000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3597367">
            <a:off x="4086380" y="3796514"/>
            <a:ext cx="857256" cy="1143008"/>
          </a:xfrm>
          <a:prstGeom prst="chevron">
            <a:avLst/>
          </a:prstGeom>
          <a:solidFill>
            <a:srgbClr val="FF0000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00760" y="3214686"/>
            <a:ext cx="2286016" cy="2428892"/>
          </a:xfrm>
          <a:prstGeom prst="roundRect">
            <a:avLst/>
          </a:prstGeom>
          <a:solidFill>
            <a:srgbClr val="0D1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 rot="5400000" flipH="1" flipV="1">
            <a:off x="6107917" y="4179099"/>
            <a:ext cx="1285884" cy="3571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500826" y="4357694"/>
            <a:ext cx="857256" cy="9524"/>
          </a:xfrm>
          <a:prstGeom prst="line">
            <a:avLst/>
          </a:prstGeom>
          <a:ln w="57150">
            <a:solidFill>
              <a:srgbClr val="00A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V="1">
            <a:off x="6822298" y="4393414"/>
            <a:ext cx="785817" cy="42862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hevron 36"/>
          <p:cNvSpPr/>
          <p:nvPr/>
        </p:nvSpPr>
        <p:spPr>
          <a:xfrm rot="13597367">
            <a:off x="-2076336" y="3806038"/>
            <a:ext cx="857256" cy="1143008"/>
          </a:xfrm>
          <a:prstGeom prst="chevron">
            <a:avLst/>
          </a:prstGeom>
          <a:solidFill>
            <a:srgbClr val="00A4E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 rot="13597367">
            <a:off x="-1923936" y="3898124"/>
            <a:ext cx="857256" cy="1143008"/>
          </a:xfrm>
          <a:prstGeom prst="chevron">
            <a:avLst/>
          </a:prstGeom>
          <a:solidFill>
            <a:srgbClr val="FFC000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 rot="13597367">
            <a:off x="-1771536" y="3948914"/>
            <a:ext cx="857256" cy="1143008"/>
          </a:xfrm>
          <a:prstGeom prst="chevron">
            <a:avLst/>
          </a:prstGeom>
          <a:solidFill>
            <a:srgbClr val="FF0000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Reward</a:t>
            </a:r>
            <a:r>
              <a:rPr lang="fr-FR" dirty="0" smtClean="0"/>
              <a:t> </a:t>
            </a:r>
            <a:r>
              <a:rPr lang="fr-FR" dirty="0" err="1" smtClean="0"/>
              <a:t>consumers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Badges (</a:t>
            </a:r>
            <a:r>
              <a:rPr lang="fr-FR" dirty="0" err="1" smtClean="0"/>
              <a:t>really</a:t>
            </a:r>
            <a:r>
              <a:rPr lang="fr-FR" dirty="0" smtClean="0"/>
              <a:t> cool </a:t>
            </a:r>
            <a:r>
              <a:rPr lang="fr-FR" dirty="0" err="1" smtClean="0"/>
              <a:t>ones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Pedometer</a:t>
            </a:r>
            <a:endParaRPr lang="fr-FR" dirty="0" smtClean="0"/>
          </a:p>
          <a:p>
            <a:r>
              <a:rPr lang="fr-FR" dirty="0" err="1" smtClean="0"/>
              <a:t>Special</a:t>
            </a:r>
            <a:r>
              <a:rPr lang="fr-FR" dirty="0" smtClean="0"/>
              <a:t> </a:t>
            </a:r>
            <a:r>
              <a:rPr lang="fr-FR" dirty="0" err="1" smtClean="0"/>
              <a:t>quests</a:t>
            </a:r>
            <a:r>
              <a:rPr lang="fr-FR" dirty="0" smtClean="0"/>
              <a:t>: </a:t>
            </a:r>
            <a:r>
              <a:rPr lang="fr-FR" dirty="0" err="1" smtClean="0"/>
              <a:t>sightseeing</a:t>
            </a:r>
            <a:r>
              <a:rPr lang="fr-FR" dirty="0" smtClean="0"/>
              <a:t> , </a:t>
            </a:r>
            <a:r>
              <a:rPr lang="fr-FR" dirty="0" err="1" smtClean="0"/>
              <a:t>offbrand</a:t>
            </a:r>
            <a:r>
              <a:rPr lang="fr-FR" dirty="0" smtClean="0"/>
              <a:t> </a:t>
            </a:r>
            <a:r>
              <a:rPr lang="fr-FR" dirty="0" err="1" smtClean="0"/>
              <a:t>pokemon</a:t>
            </a:r>
            <a:r>
              <a:rPr lang="fr-FR" dirty="0" smtClean="0"/>
              <a:t> go ( stars?)</a:t>
            </a:r>
          </a:p>
          <a:p>
            <a:r>
              <a:rPr lang="fr-FR" dirty="0" smtClean="0"/>
              <a:t>World leader </a:t>
            </a:r>
            <a:r>
              <a:rPr lang="fr-FR" dirty="0" err="1" smtClean="0"/>
              <a:t>board</a:t>
            </a:r>
            <a:r>
              <a:rPr lang="fr-FR" dirty="0" smtClean="0"/>
              <a:t> ( </a:t>
            </a:r>
            <a:r>
              <a:rPr lang="fr-FR" dirty="0" err="1" smtClean="0"/>
              <a:t>just</a:t>
            </a:r>
            <a:r>
              <a:rPr lang="fr-FR" dirty="0" smtClean="0"/>
              <a:t> position no </a:t>
            </a:r>
            <a:r>
              <a:rPr lang="fr-FR" dirty="0" err="1" smtClean="0"/>
              <a:t>names</a:t>
            </a:r>
            <a:r>
              <a:rPr lang="fr-FR" dirty="0" smtClean="0"/>
              <a:t>) (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names</a:t>
            </a:r>
            <a:r>
              <a:rPr lang="fr-FR" dirty="0" smtClean="0"/>
              <a:t>???)</a:t>
            </a:r>
          </a:p>
          <a:p>
            <a:endParaRPr lang="fr-FR" dirty="0" smtClean="0"/>
          </a:p>
          <a:p>
            <a:r>
              <a:rPr lang="fr-FR" dirty="0" smtClean="0"/>
              <a:t>https://medium.com/android-news/a-beginners-guide-to-setting-up-opencv-android-library-on-android-studio-19794e220f3c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Content Placeholder 5" descr="tumblr_223143347e81a9f98152a9985fef8b5c_d23dbd57_128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43504" y="4071942"/>
            <a:ext cx="1634571" cy="2311385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4062" t="28125" r="40234" b="29166"/>
          <a:stretch>
            <a:fillRect/>
          </a:stretch>
        </p:blipFill>
        <p:spPr bwMode="auto">
          <a:xfrm>
            <a:off x="0" y="0"/>
            <a:ext cx="774666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Department Uses Thermal Imaging to Detect COVID-19 &amp;gt; U.S. DEPARTMENT OF  DEFENSE &amp;gt; Defense Department New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224375"/>
            <a:ext cx="3947353" cy="2633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4062" t="27083" r="40234" b="30208"/>
          <a:stretch>
            <a:fillRect/>
          </a:stretch>
        </p:blipFill>
        <p:spPr bwMode="auto">
          <a:xfrm>
            <a:off x="0" y="0"/>
            <a:ext cx="774666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3672" t="37500" r="40039" b="20833"/>
          <a:stretch>
            <a:fillRect/>
          </a:stretch>
        </p:blipFill>
        <p:spPr bwMode="auto">
          <a:xfrm>
            <a:off x="142844" y="3500438"/>
            <a:ext cx="564360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36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Reward consumers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Céline Zhu</dc:creator>
  <cp:lastModifiedBy>Céline Zhu</cp:lastModifiedBy>
  <cp:revision>28</cp:revision>
  <dcterms:created xsi:type="dcterms:W3CDTF">2021-06-27T12:37:10Z</dcterms:created>
  <dcterms:modified xsi:type="dcterms:W3CDTF">2021-06-29T08:13:52Z</dcterms:modified>
</cp:coreProperties>
</file>