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DCD5D-26D5-4CB4-9799-6605854B09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B1F75E-060C-4E61-B840-D5558823CF7A}">
      <dgm:prSet/>
      <dgm:spPr/>
      <dgm:t>
        <a:bodyPr/>
        <a:lstStyle/>
        <a:p>
          <a:r>
            <a:rPr lang="en-US"/>
            <a:t>Establish a clear escalation policy</a:t>
          </a:r>
        </a:p>
      </dgm:t>
    </dgm:pt>
    <dgm:pt modelId="{DED50C91-0C23-4501-9EA1-BB68F820AEEA}" type="parTrans" cxnId="{E7DFF910-5234-4494-94DF-385FDF696059}">
      <dgm:prSet/>
      <dgm:spPr/>
      <dgm:t>
        <a:bodyPr/>
        <a:lstStyle/>
        <a:p>
          <a:endParaRPr lang="en-US"/>
        </a:p>
      </dgm:t>
    </dgm:pt>
    <dgm:pt modelId="{C5ECD1DF-3DE8-4EC3-B47E-26595277A13E}" type="sibTrans" cxnId="{E7DFF910-5234-4494-94DF-385FDF696059}">
      <dgm:prSet/>
      <dgm:spPr/>
      <dgm:t>
        <a:bodyPr/>
        <a:lstStyle/>
        <a:p>
          <a:endParaRPr lang="en-US"/>
        </a:p>
      </dgm:t>
    </dgm:pt>
    <dgm:pt modelId="{997D1B07-A095-46BB-9F94-7E9E8EFF7CF1}">
      <dgm:prSet/>
      <dgm:spPr/>
      <dgm:t>
        <a:bodyPr/>
        <a:lstStyle/>
        <a:p>
          <a:r>
            <a:rPr lang="en-US"/>
            <a:t>Share downstream responsibilities</a:t>
          </a:r>
        </a:p>
      </dgm:t>
    </dgm:pt>
    <dgm:pt modelId="{5F287E0D-56FF-4C9D-A542-E2DA640A259D}" type="parTrans" cxnId="{A47BAFD7-BD7F-42AC-9837-6903ABF732A1}">
      <dgm:prSet/>
      <dgm:spPr/>
      <dgm:t>
        <a:bodyPr/>
        <a:lstStyle/>
        <a:p>
          <a:endParaRPr lang="en-US"/>
        </a:p>
      </dgm:t>
    </dgm:pt>
    <dgm:pt modelId="{DE945495-7BE2-424B-B470-18F14E0DE5D0}" type="sibTrans" cxnId="{A47BAFD7-BD7F-42AC-9837-6903ABF732A1}">
      <dgm:prSet/>
      <dgm:spPr/>
      <dgm:t>
        <a:bodyPr/>
        <a:lstStyle/>
        <a:p>
          <a:endParaRPr lang="en-US"/>
        </a:p>
      </dgm:t>
    </dgm:pt>
    <dgm:pt modelId="{5CB9300D-155A-4653-B9C9-A86CA9E0EB8A}">
      <dgm:prSet/>
      <dgm:spPr/>
      <dgm:t>
        <a:bodyPr/>
        <a:lstStyle/>
        <a:p>
          <a:r>
            <a:rPr lang="en-US"/>
            <a:t>Encourages collaboration and knowledge sharing amongst team members</a:t>
          </a:r>
        </a:p>
      </dgm:t>
    </dgm:pt>
    <dgm:pt modelId="{C457F29F-85EC-45CA-A73C-5329C850F494}" type="parTrans" cxnId="{B6518552-57D8-43CC-AB50-5C88577AF17C}">
      <dgm:prSet/>
      <dgm:spPr/>
      <dgm:t>
        <a:bodyPr/>
        <a:lstStyle/>
        <a:p>
          <a:endParaRPr lang="en-US"/>
        </a:p>
      </dgm:t>
    </dgm:pt>
    <dgm:pt modelId="{4B4D72CA-D0F9-4BC6-813C-E1903DE860F4}" type="sibTrans" cxnId="{B6518552-57D8-43CC-AB50-5C88577AF17C}">
      <dgm:prSet/>
      <dgm:spPr/>
      <dgm:t>
        <a:bodyPr/>
        <a:lstStyle/>
        <a:p>
          <a:endParaRPr lang="en-US"/>
        </a:p>
      </dgm:t>
    </dgm:pt>
    <dgm:pt modelId="{A122A1E7-F1AA-4E75-B248-D9B1A60ED969}">
      <dgm:prSet/>
      <dgm:spPr/>
      <dgm:t>
        <a:bodyPr/>
        <a:lstStyle/>
        <a:p>
          <a:r>
            <a:rPr lang="en-US"/>
            <a:t>Communicate with the team</a:t>
          </a:r>
        </a:p>
      </dgm:t>
    </dgm:pt>
    <dgm:pt modelId="{2A3DE09F-7092-4F27-84E3-77B520CF8645}" type="parTrans" cxnId="{4F2FC9A8-37FA-4B35-B16F-ECEF87CEC0D9}">
      <dgm:prSet/>
      <dgm:spPr/>
      <dgm:t>
        <a:bodyPr/>
        <a:lstStyle/>
        <a:p>
          <a:endParaRPr lang="en-US"/>
        </a:p>
      </dgm:t>
    </dgm:pt>
    <dgm:pt modelId="{DD159AFE-B55A-413F-B7ED-60CF56F1EEC8}" type="sibTrans" cxnId="{4F2FC9A8-37FA-4B35-B16F-ECEF87CEC0D9}">
      <dgm:prSet/>
      <dgm:spPr/>
      <dgm:t>
        <a:bodyPr/>
        <a:lstStyle/>
        <a:p>
          <a:endParaRPr lang="en-US"/>
        </a:p>
      </dgm:t>
    </dgm:pt>
    <dgm:pt modelId="{36D19715-3147-41D6-BBE5-876411A3A56B}">
      <dgm:prSet/>
      <dgm:spPr/>
      <dgm:t>
        <a:bodyPr/>
        <a:lstStyle/>
        <a:p>
          <a:r>
            <a:rPr lang="en-US"/>
            <a:t>Regularly informing the team about upcoming rotations and schedule changes</a:t>
          </a:r>
        </a:p>
      </dgm:t>
    </dgm:pt>
    <dgm:pt modelId="{B582A8FB-51CB-4F92-8F8B-3AE9B7E84474}" type="parTrans" cxnId="{181BFAC7-19D1-4FE0-AA4D-6A775EFDB564}">
      <dgm:prSet/>
      <dgm:spPr/>
      <dgm:t>
        <a:bodyPr/>
        <a:lstStyle/>
        <a:p>
          <a:endParaRPr lang="en-US"/>
        </a:p>
      </dgm:t>
    </dgm:pt>
    <dgm:pt modelId="{D5A2A33F-95BF-4923-963E-869EB45F4905}" type="sibTrans" cxnId="{181BFAC7-19D1-4FE0-AA4D-6A775EFDB564}">
      <dgm:prSet/>
      <dgm:spPr/>
      <dgm:t>
        <a:bodyPr/>
        <a:lstStyle/>
        <a:p>
          <a:endParaRPr lang="en-US"/>
        </a:p>
      </dgm:t>
    </dgm:pt>
    <dgm:pt modelId="{CF4241B4-6B31-4CB1-A811-6A445B999AD0}">
      <dgm:prSet/>
      <dgm:spPr/>
      <dgm:t>
        <a:bodyPr/>
        <a:lstStyle/>
        <a:p>
          <a:r>
            <a:rPr lang="en-US"/>
            <a:t>Monitor and adjust</a:t>
          </a:r>
        </a:p>
      </dgm:t>
    </dgm:pt>
    <dgm:pt modelId="{779675F3-DE02-457B-BEF5-D9115980D220}" type="parTrans" cxnId="{81A1F0E7-1287-48FE-B130-C58DB898BCC2}">
      <dgm:prSet/>
      <dgm:spPr/>
      <dgm:t>
        <a:bodyPr/>
        <a:lstStyle/>
        <a:p>
          <a:endParaRPr lang="en-US"/>
        </a:p>
      </dgm:t>
    </dgm:pt>
    <dgm:pt modelId="{CAE043DA-9689-4E61-9596-CCE71144F15D}" type="sibTrans" cxnId="{81A1F0E7-1287-48FE-B130-C58DB898BCC2}">
      <dgm:prSet/>
      <dgm:spPr/>
      <dgm:t>
        <a:bodyPr/>
        <a:lstStyle/>
        <a:p>
          <a:endParaRPr lang="en-US"/>
        </a:p>
      </dgm:t>
    </dgm:pt>
    <dgm:pt modelId="{25040D3A-94AD-4E78-A8D7-B67F991B71C9}">
      <dgm:prSet/>
      <dgm:spPr/>
      <dgm:t>
        <a:bodyPr/>
        <a:lstStyle/>
        <a:p>
          <a:r>
            <a:rPr lang="en-US"/>
            <a:t>Adjust the schedule to ensure maximum effectiveness.</a:t>
          </a:r>
        </a:p>
      </dgm:t>
    </dgm:pt>
    <dgm:pt modelId="{45F1A9B6-A5B2-458B-862B-32137071BF2B}" type="parTrans" cxnId="{AFF9586A-E1AA-471A-872A-EFDF44C9E5F4}">
      <dgm:prSet/>
      <dgm:spPr/>
      <dgm:t>
        <a:bodyPr/>
        <a:lstStyle/>
        <a:p>
          <a:endParaRPr lang="en-US"/>
        </a:p>
      </dgm:t>
    </dgm:pt>
    <dgm:pt modelId="{C0720B14-0B18-4373-999A-75E5034DEB6A}" type="sibTrans" cxnId="{AFF9586A-E1AA-471A-872A-EFDF44C9E5F4}">
      <dgm:prSet/>
      <dgm:spPr/>
      <dgm:t>
        <a:bodyPr/>
        <a:lstStyle/>
        <a:p>
          <a:endParaRPr lang="en-US"/>
        </a:p>
      </dgm:t>
    </dgm:pt>
    <dgm:pt modelId="{37E8E890-452B-4C6E-9B01-9B075A6C8A37}" type="pres">
      <dgm:prSet presAssocID="{88CDCD5D-26D5-4CB4-9799-6605854B09E3}" presName="linear" presStyleCnt="0">
        <dgm:presLayoutVars>
          <dgm:animLvl val="lvl"/>
          <dgm:resizeHandles val="exact"/>
        </dgm:presLayoutVars>
      </dgm:prSet>
      <dgm:spPr/>
    </dgm:pt>
    <dgm:pt modelId="{C008950D-062B-43AD-9B80-3EEFD8FECBA1}" type="pres">
      <dgm:prSet presAssocID="{9EB1F75E-060C-4E61-B840-D5558823CF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3EC401-7AB7-4C21-B8ED-0FF8E591915F}" type="pres">
      <dgm:prSet presAssocID="{C5ECD1DF-3DE8-4EC3-B47E-26595277A13E}" presName="spacer" presStyleCnt="0"/>
      <dgm:spPr/>
    </dgm:pt>
    <dgm:pt modelId="{19DADD6A-0F98-4D44-B038-3DE62AF28C44}" type="pres">
      <dgm:prSet presAssocID="{997D1B07-A095-46BB-9F94-7E9E8EFF7C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34AA07-DBDF-477E-A349-1DF6729E856B}" type="pres">
      <dgm:prSet presAssocID="{997D1B07-A095-46BB-9F94-7E9E8EFF7CF1}" presName="childText" presStyleLbl="revTx" presStyleIdx="0" presStyleCnt="3">
        <dgm:presLayoutVars>
          <dgm:bulletEnabled val="1"/>
        </dgm:presLayoutVars>
      </dgm:prSet>
      <dgm:spPr/>
    </dgm:pt>
    <dgm:pt modelId="{B1E907AD-01B4-4241-9ED2-3FADB198CFFF}" type="pres">
      <dgm:prSet presAssocID="{A122A1E7-F1AA-4E75-B248-D9B1A60ED9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77D862-1178-45F0-A1C7-7F70951962BC}" type="pres">
      <dgm:prSet presAssocID="{A122A1E7-F1AA-4E75-B248-D9B1A60ED969}" presName="childText" presStyleLbl="revTx" presStyleIdx="1" presStyleCnt="3">
        <dgm:presLayoutVars>
          <dgm:bulletEnabled val="1"/>
        </dgm:presLayoutVars>
      </dgm:prSet>
      <dgm:spPr/>
    </dgm:pt>
    <dgm:pt modelId="{F9323DDD-3D3C-4C7A-9406-7FD65BA8E94C}" type="pres">
      <dgm:prSet presAssocID="{CF4241B4-6B31-4CB1-A811-6A445B999A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17B800-ECED-47E2-A678-F8522F929DE6}" type="pres">
      <dgm:prSet presAssocID="{CF4241B4-6B31-4CB1-A811-6A445B999AD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7DFF910-5234-4494-94DF-385FDF696059}" srcId="{88CDCD5D-26D5-4CB4-9799-6605854B09E3}" destId="{9EB1F75E-060C-4E61-B840-D5558823CF7A}" srcOrd="0" destOrd="0" parTransId="{DED50C91-0C23-4501-9EA1-BB68F820AEEA}" sibTransId="{C5ECD1DF-3DE8-4EC3-B47E-26595277A13E}"/>
    <dgm:cxn modelId="{9EB34C43-3055-4B67-B53A-755D34F066CC}" type="presOf" srcId="{9EB1F75E-060C-4E61-B840-D5558823CF7A}" destId="{C008950D-062B-43AD-9B80-3EEFD8FECBA1}" srcOrd="0" destOrd="0" presId="urn:microsoft.com/office/officeart/2005/8/layout/vList2"/>
    <dgm:cxn modelId="{AFF9586A-E1AA-471A-872A-EFDF44C9E5F4}" srcId="{CF4241B4-6B31-4CB1-A811-6A445B999AD0}" destId="{25040D3A-94AD-4E78-A8D7-B67F991B71C9}" srcOrd="0" destOrd="0" parTransId="{45F1A9B6-A5B2-458B-862B-32137071BF2B}" sibTransId="{C0720B14-0B18-4373-999A-75E5034DEB6A}"/>
    <dgm:cxn modelId="{B6518552-57D8-43CC-AB50-5C88577AF17C}" srcId="{997D1B07-A095-46BB-9F94-7E9E8EFF7CF1}" destId="{5CB9300D-155A-4653-B9C9-A86CA9E0EB8A}" srcOrd="0" destOrd="0" parTransId="{C457F29F-85EC-45CA-A73C-5329C850F494}" sibTransId="{4B4D72CA-D0F9-4BC6-813C-E1903DE860F4}"/>
    <dgm:cxn modelId="{3A17A154-E2A8-4793-AC9C-20460F33DD74}" type="presOf" srcId="{25040D3A-94AD-4E78-A8D7-B67F991B71C9}" destId="{2517B800-ECED-47E2-A678-F8522F929DE6}" srcOrd="0" destOrd="0" presId="urn:microsoft.com/office/officeart/2005/8/layout/vList2"/>
    <dgm:cxn modelId="{8C9B287D-28A6-4C2F-92C5-539143B92C3F}" type="presOf" srcId="{5CB9300D-155A-4653-B9C9-A86CA9E0EB8A}" destId="{F634AA07-DBDF-477E-A349-1DF6729E856B}" srcOrd="0" destOrd="0" presId="urn:microsoft.com/office/officeart/2005/8/layout/vList2"/>
    <dgm:cxn modelId="{5AEEC499-C713-43D5-A5E8-B9AED24D288B}" type="presOf" srcId="{997D1B07-A095-46BB-9F94-7E9E8EFF7CF1}" destId="{19DADD6A-0F98-4D44-B038-3DE62AF28C44}" srcOrd="0" destOrd="0" presId="urn:microsoft.com/office/officeart/2005/8/layout/vList2"/>
    <dgm:cxn modelId="{CA84C39A-38A5-4D5C-8039-96362FD384DB}" type="presOf" srcId="{CF4241B4-6B31-4CB1-A811-6A445B999AD0}" destId="{F9323DDD-3D3C-4C7A-9406-7FD65BA8E94C}" srcOrd="0" destOrd="0" presId="urn:microsoft.com/office/officeart/2005/8/layout/vList2"/>
    <dgm:cxn modelId="{A8459E9C-3157-471F-8DA5-8014EB7FF846}" type="presOf" srcId="{88CDCD5D-26D5-4CB4-9799-6605854B09E3}" destId="{37E8E890-452B-4C6E-9B01-9B075A6C8A37}" srcOrd="0" destOrd="0" presId="urn:microsoft.com/office/officeart/2005/8/layout/vList2"/>
    <dgm:cxn modelId="{9335F6A2-72B5-4BB8-AAEF-105752061103}" type="presOf" srcId="{36D19715-3147-41D6-BBE5-876411A3A56B}" destId="{3E77D862-1178-45F0-A1C7-7F70951962BC}" srcOrd="0" destOrd="0" presId="urn:microsoft.com/office/officeart/2005/8/layout/vList2"/>
    <dgm:cxn modelId="{4F2FC9A8-37FA-4B35-B16F-ECEF87CEC0D9}" srcId="{88CDCD5D-26D5-4CB4-9799-6605854B09E3}" destId="{A122A1E7-F1AA-4E75-B248-D9B1A60ED969}" srcOrd="2" destOrd="0" parTransId="{2A3DE09F-7092-4F27-84E3-77B520CF8645}" sibTransId="{DD159AFE-B55A-413F-B7ED-60CF56F1EEC8}"/>
    <dgm:cxn modelId="{181BFAC7-19D1-4FE0-AA4D-6A775EFDB564}" srcId="{A122A1E7-F1AA-4E75-B248-D9B1A60ED969}" destId="{36D19715-3147-41D6-BBE5-876411A3A56B}" srcOrd="0" destOrd="0" parTransId="{B582A8FB-51CB-4F92-8F8B-3AE9B7E84474}" sibTransId="{D5A2A33F-95BF-4923-963E-869EB45F4905}"/>
    <dgm:cxn modelId="{E5F7D8CB-4BA9-41EB-99AC-AA14E4D931B1}" type="presOf" srcId="{A122A1E7-F1AA-4E75-B248-D9B1A60ED969}" destId="{B1E907AD-01B4-4241-9ED2-3FADB198CFFF}" srcOrd="0" destOrd="0" presId="urn:microsoft.com/office/officeart/2005/8/layout/vList2"/>
    <dgm:cxn modelId="{A47BAFD7-BD7F-42AC-9837-6903ABF732A1}" srcId="{88CDCD5D-26D5-4CB4-9799-6605854B09E3}" destId="{997D1B07-A095-46BB-9F94-7E9E8EFF7CF1}" srcOrd="1" destOrd="0" parTransId="{5F287E0D-56FF-4C9D-A542-E2DA640A259D}" sibTransId="{DE945495-7BE2-424B-B470-18F14E0DE5D0}"/>
    <dgm:cxn modelId="{81A1F0E7-1287-48FE-B130-C58DB898BCC2}" srcId="{88CDCD5D-26D5-4CB4-9799-6605854B09E3}" destId="{CF4241B4-6B31-4CB1-A811-6A445B999AD0}" srcOrd="3" destOrd="0" parTransId="{779675F3-DE02-457B-BEF5-D9115980D220}" sibTransId="{CAE043DA-9689-4E61-9596-CCE71144F15D}"/>
    <dgm:cxn modelId="{30A4712D-6B45-4169-8B49-0D99723792F2}" type="presParOf" srcId="{37E8E890-452B-4C6E-9B01-9B075A6C8A37}" destId="{C008950D-062B-43AD-9B80-3EEFD8FECBA1}" srcOrd="0" destOrd="0" presId="urn:microsoft.com/office/officeart/2005/8/layout/vList2"/>
    <dgm:cxn modelId="{1FBE37F0-CA92-4398-A78C-366CDE67BC75}" type="presParOf" srcId="{37E8E890-452B-4C6E-9B01-9B075A6C8A37}" destId="{0B3EC401-7AB7-4C21-B8ED-0FF8E591915F}" srcOrd="1" destOrd="0" presId="urn:microsoft.com/office/officeart/2005/8/layout/vList2"/>
    <dgm:cxn modelId="{087B396D-BB84-4D1B-B389-2D9626DD4D8D}" type="presParOf" srcId="{37E8E890-452B-4C6E-9B01-9B075A6C8A37}" destId="{19DADD6A-0F98-4D44-B038-3DE62AF28C44}" srcOrd="2" destOrd="0" presId="urn:microsoft.com/office/officeart/2005/8/layout/vList2"/>
    <dgm:cxn modelId="{EBEF6F3A-F757-4661-A61D-1B185C9E26B2}" type="presParOf" srcId="{37E8E890-452B-4C6E-9B01-9B075A6C8A37}" destId="{F634AA07-DBDF-477E-A349-1DF6729E856B}" srcOrd="3" destOrd="0" presId="urn:microsoft.com/office/officeart/2005/8/layout/vList2"/>
    <dgm:cxn modelId="{17008A34-339C-41B7-B5BF-1DF1642BFD2B}" type="presParOf" srcId="{37E8E890-452B-4C6E-9B01-9B075A6C8A37}" destId="{B1E907AD-01B4-4241-9ED2-3FADB198CFFF}" srcOrd="4" destOrd="0" presId="urn:microsoft.com/office/officeart/2005/8/layout/vList2"/>
    <dgm:cxn modelId="{7C470BEB-DCDD-4876-A31E-964D72294648}" type="presParOf" srcId="{37E8E890-452B-4C6E-9B01-9B075A6C8A37}" destId="{3E77D862-1178-45F0-A1C7-7F70951962BC}" srcOrd="5" destOrd="0" presId="urn:microsoft.com/office/officeart/2005/8/layout/vList2"/>
    <dgm:cxn modelId="{654973F5-EEA4-403E-B00A-D86804845C96}" type="presParOf" srcId="{37E8E890-452B-4C6E-9B01-9B075A6C8A37}" destId="{F9323DDD-3D3C-4C7A-9406-7FD65BA8E94C}" srcOrd="6" destOrd="0" presId="urn:microsoft.com/office/officeart/2005/8/layout/vList2"/>
    <dgm:cxn modelId="{6A77F835-4568-4079-BABA-066C172AA222}" type="presParOf" srcId="{37E8E890-452B-4C6E-9B01-9B075A6C8A37}" destId="{2517B800-ECED-47E2-A678-F8522F929DE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46A25-F810-4B0C-97F0-9B9DE27B41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4E74B9-4FC9-41D5-B236-76BD0723E879}">
      <dgm:prSet/>
      <dgm:spPr/>
      <dgm:t>
        <a:bodyPr/>
        <a:lstStyle/>
        <a:p>
          <a:r>
            <a:rPr lang="en-US"/>
            <a:t>Rotation Models: On- Call</a:t>
          </a:r>
        </a:p>
      </dgm:t>
    </dgm:pt>
    <dgm:pt modelId="{CFC1052B-1833-4AC4-AE63-1CC77BA2B88E}" type="parTrans" cxnId="{AC97AE6F-F603-41D3-A702-093785B6599F}">
      <dgm:prSet/>
      <dgm:spPr/>
      <dgm:t>
        <a:bodyPr/>
        <a:lstStyle/>
        <a:p>
          <a:endParaRPr lang="en-US"/>
        </a:p>
      </dgm:t>
    </dgm:pt>
    <dgm:pt modelId="{B9C40FD4-E1E9-4990-8932-40D99DA18D8E}" type="sibTrans" cxnId="{AC97AE6F-F603-41D3-A702-093785B6599F}">
      <dgm:prSet/>
      <dgm:spPr/>
      <dgm:t>
        <a:bodyPr/>
        <a:lstStyle/>
        <a:p>
          <a:endParaRPr lang="en-US"/>
        </a:p>
      </dgm:t>
    </dgm:pt>
    <dgm:pt modelId="{44132B3A-6A29-4DCC-9AD4-54EF72FAB8A7}">
      <dgm:prSet/>
      <dgm:spPr/>
      <dgm:t>
        <a:bodyPr/>
        <a:lstStyle/>
        <a:p>
          <a:r>
            <a:rPr lang="en-US"/>
            <a:t>Weekly or bi-weekly rotation between team members</a:t>
          </a:r>
        </a:p>
      </dgm:t>
    </dgm:pt>
    <dgm:pt modelId="{B5157BB2-72C3-431B-A968-9CB19910BC95}" type="parTrans" cxnId="{7DA889D7-1A79-457B-A3A7-C39AF73CA378}">
      <dgm:prSet/>
      <dgm:spPr/>
      <dgm:t>
        <a:bodyPr/>
        <a:lstStyle/>
        <a:p>
          <a:endParaRPr lang="en-US"/>
        </a:p>
      </dgm:t>
    </dgm:pt>
    <dgm:pt modelId="{E6525906-F901-4F24-A47F-D12325B51A99}" type="sibTrans" cxnId="{7DA889D7-1A79-457B-A3A7-C39AF73CA378}">
      <dgm:prSet/>
      <dgm:spPr/>
      <dgm:t>
        <a:bodyPr/>
        <a:lstStyle/>
        <a:p>
          <a:endParaRPr lang="en-US"/>
        </a:p>
      </dgm:t>
    </dgm:pt>
    <dgm:pt modelId="{83178B67-32C2-42AC-8DE6-64D4319E78DC}">
      <dgm:prSet/>
      <dgm:spPr/>
      <dgm:t>
        <a:bodyPr/>
        <a:lstStyle/>
        <a:p>
          <a:r>
            <a:rPr lang="en-US"/>
            <a:t>Daily or two-day rotations</a:t>
          </a:r>
        </a:p>
      </dgm:t>
    </dgm:pt>
    <dgm:pt modelId="{C22631F1-7D92-4252-A221-51DB934A9DFC}" type="parTrans" cxnId="{C96BC81E-544C-4DC3-8CB1-9ED2746D431F}">
      <dgm:prSet/>
      <dgm:spPr/>
      <dgm:t>
        <a:bodyPr/>
        <a:lstStyle/>
        <a:p>
          <a:endParaRPr lang="en-US"/>
        </a:p>
      </dgm:t>
    </dgm:pt>
    <dgm:pt modelId="{AC0234B0-F6AE-4DAF-B226-D8995FD71548}" type="sibTrans" cxnId="{C96BC81E-544C-4DC3-8CB1-9ED2746D431F}">
      <dgm:prSet/>
      <dgm:spPr/>
      <dgm:t>
        <a:bodyPr/>
        <a:lstStyle/>
        <a:p>
          <a:endParaRPr lang="en-US"/>
        </a:p>
      </dgm:t>
    </dgm:pt>
    <dgm:pt modelId="{827A47BB-B5E8-4123-8213-E18922B892E0}">
      <dgm:prSet/>
      <dgm:spPr/>
      <dgm:t>
        <a:bodyPr/>
        <a:lstStyle/>
        <a:p>
          <a:r>
            <a:rPr lang="en-US"/>
            <a:t>Sun rotations for the teams in different time zones</a:t>
          </a:r>
        </a:p>
      </dgm:t>
    </dgm:pt>
    <dgm:pt modelId="{122BFDCA-4D94-42C8-9E04-4137E93A5B6C}" type="parTrans" cxnId="{853C9B02-3490-421F-B0B5-1B20EF1332AD}">
      <dgm:prSet/>
      <dgm:spPr/>
      <dgm:t>
        <a:bodyPr/>
        <a:lstStyle/>
        <a:p>
          <a:endParaRPr lang="en-US"/>
        </a:p>
      </dgm:t>
    </dgm:pt>
    <dgm:pt modelId="{9EA3EE24-FE1B-4D42-AD25-F2204441EC22}" type="sibTrans" cxnId="{853C9B02-3490-421F-B0B5-1B20EF1332AD}">
      <dgm:prSet/>
      <dgm:spPr/>
      <dgm:t>
        <a:bodyPr/>
        <a:lstStyle/>
        <a:p>
          <a:endParaRPr lang="en-US"/>
        </a:p>
      </dgm:t>
    </dgm:pt>
    <dgm:pt modelId="{8E811660-EA9A-47DF-95C7-ADAFC52D786D}">
      <dgm:prSet/>
      <dgm:spPr/>
      <dgm:t>
        <a:bodyPr/>
        <a:lstStyle/>
        <a:p>
          <a:r>
            <a:rPr lang="en-US"/>
            <a:t>Scheduling: </a:t>
          </a:r>
        </a:p>
      </dgm:t>
    </dgm:pt>
    <dgm:pt modelId="{4D28E798-4922-481F-8D82-022EB2FB6E7D}" type="parTrans" cxnId="{B788561C-ABE0-4B4F-8340-C6AC8A84E8A6}">
      <dgm:prSet/>
      <dgm:spPr/>
      <dgm:t>
        <a:bodyPr/>
        <a:lstStyle/>
        <a:p>
          <a:endParaRPr lang="en-US"/>
        </a:p>
      </dgm:t>
    </dgm:pt>
    <dgm:pt modelId="{E9682438-AD77-4056-A28B-F7F3873100A7}" type="sibTrans" cxnId="{B788561C-ABE0-4B4F-8340-C6AC8A84E8A6}">
      <dgm:prSet/>
      <dgm:spPr/>
      <dgm:t>
        <a:bodyPr/>
        <a:lstStyle/>
        <a:p>
          <a:endParaRPr lang="en-US"/>
        </a:p>
      </dgm:t>
    </dgm:pt>
    <dgm:pt modelId="{F9770486-5FB5-437F-AB79-069CDB4E03A1}">
      <dgm:prSet/>
      <dgm:spPr/>
      <dgm:t>
        <a:bodyPr/>
        <a:lstStyle/>
        <a:p>
          <a:r>
            <a:rPr lang="en-US"/>
            <a:t>Round robin schedule</a:t>
          </a:r>
        </a:p>
      </dgm:t>
    </dgm:pt>
    <dgm:pt modelId="{0B2513D0-33FD-4ECE-83BF-81CF1D75194A}" type="parTrans" cxnId="{3A84C3CB-9AF8-4D13-8C3A-52E801237DC8}">
      <dgm:prSet/>
      <dgm:spPr/>
      <dgm:t>
        <a:bodyPr/>
        <a:lstStyle/>
        <a:p>
          <a:endParaRPr lang="en-US"/>
        </a:p>
      </dgm:t>
    </dgm:pt>
    <dgm:pt modelId="{F65A2551-DFD2-448E-B6FA-CFF9261907D7}" type="sibTrans" cxnId="{3A84C3CB-9AF8-4D13-8C3A-52E801237DC8}">
      <dgm:prSet/>
      <dgm:spPr/>
      <dgm:t>
        <a:bodyPr/>
        <a:lstStyle/>
        <a:p>
          <a:endParaRPr lang="en-US"/>
        </a:p>
      </dgm:t>
    </dgm:pt>
    <dgm:pt modelId="{61AB0C7B-07E6-46D1-8D36-125AB5855055}">
      <dgm:prSet/>
      <dgm:spPr/>
      <dgm:t>
        <a:bodyPr/>
        <a:lstStyle/>
        <a:p>
          <a:r>
            <a:rPr lang="en-US"/>
            <a:t>Split shifts</a:t>
          </a:r>
        </a:p>
      </dgm:t>
    </dgm:pt>
    <dgm:pt modelId="{60FE71EF-2F50-4943-8654-A6C7841F19E2}" type="parTrans" cxnId="{A8140000-9D42-4BAD-A6A6-BBEDCB77FEF8}">
      <dgm:prSet/>
      <dgm:spPr/>
      <dgm:t>
        <a:bodyPr/>
        <a:lstStyle/>
        <a:p>
          <a:endParaRPr lang="en-US"/>
        </a:p>
      </dgm:t>
    </dgm:pt>
    <dgm:pt modelId="{C3EDE6EF-B499-4E6A-AFF5-36628431173E}" type="sibTrans" cxnId="{A8140000-9D42-4BAD-A6A6-BBEDCB77FEF8}">
      <dgm:prSet/>
      <dgm:spPr/>
      <dgm:t>
        <a:bodyPr/>
        <a:lstStyle/>
        <a:p>
          <a:endParaRPr lang="en-US"/>
        </a:p>
      </dgm:t>
    </dgm:pt>
    <dgm:pt modelId="{BD569269-EB25-4023-8190-E4FA5751C99E}">
      <dgm:prSet/>
      <dgm:spPr/>
      <dgm:t>
        <a:bodyPr/>
        <a:lstStyle/>
        <a:p>
          <a:r>
            <a:rPr lang="en-US"/>
            <a:t>Weekend and Holiday coverages</a:t>
          </a:r>
        </a:p>
      </dgm:t>
    </dgm:pt>
    <dgm:pt modelId="{5BDE1455-B927-42DC-8F9B-3FF2520F73A8}" type="parTrans" cxnId="{9C069EB6-9F14-497C-89A4-A6591AFD3562}">
      <dgm:prSet/>
      <dgm:spPr/>
      <dgm:t>
        <a:bodyPr/>
        <a:lstStyle/>
        <a:p>
          <a:endParaRPr lang="en-US"/>
        </a:p>
      </dgm:t>
    </dgm:pt>
    <dgm:pt modelId="{17A69D2E-6295-4DD0-8055-5EEB8F402FF8}" type="sibTrans" cxnId="{9C069EB6-9F14-497C-89A4-A6591AFD3562}">
      <dgm:prSet/>
      <dgm:spPr/>
      <dgm:t>
        <a:bodyPr/>
        <a:lstStyle/>
        <a:p>
          <a:endParaRPr lang="en-US"/>
        </a:p>
      </dgm:t>
    </dgm:pt>
    <dgm:pt modelId="{B623C5B0-F3A4-4DD3-B1BB-D43CF797CDA1}" type="pres">
      <dgm:prSet presAssocID="{7BD46A25-F810-4B0C-97F0-9B9DE27B4153}" presName="linear" presStyleCnt="0">
        <dgm:presLayoutVars>
          <dgm:animLvl val="lvl"/>
          <dgm:resizeHandles val="exact"/>
        </dgm:presLayoutVars>
      </dgm:prSet>
      <dgm:spPr/>
    </dgm:pt>
    <dgm:pt modelId="{31E3BBC4-8659-4D1C-A298-D82E43FB1A78}" type="pres">
      <dgm:prSet presAssocID="{CE4E74B9-4FC9-41D5-B236-76BD0723E8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6C1B2-24B3-4E75-A85C-BE759CD14975}" type="pres">
      <dgm:prSet presAssocID="{CE4E74B9-4FC9-41D5-B236-76BD0723E879}" presName="childText" presStyleLbl="revTx" presStyleIdx="0" presStyleCnt="2">
        <dgm:presLayoutVars>
          <dgm:bulletEnabled val="1"/>
        </dgm:presLayoutVars>
      </dgm:prSet>
      <dgm:spPr/>
    </dgm:pt>
    <dgm:pt modelId="{07092DC1-1A0A-4974-BBB4-B7AAECE788E6}" type="pres">
      <dgm:prSet presAssocID="{8E811660-EA9A-47DF-95C7-ADAFC52D78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31C112-ABF1-4E87-8155-5709102BA8A3}" type="pres">
      <dgm:prSet presAssocID="{8E811660-EA9A-47DF-95C7-ADAFC52D78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140000-9D42-4BAD-A6A6-BBEDCB77FEF8}" srcId="{8E811660-EA9A-47DF-95C7-ADAFC52D786D}" destId="{61AB0C7B-07E6-46D1-8D36-125AB5855055}" srcOrd="1" destOrd="0" parTransId="{60FE71EF-2F50-4943-8654-A6C7841F19E2}" sibTransId="{C3EDE6EF-B499-4E6A-AFF5-36628431173E}"/>
    <dgm:cxn modelId="{853C9B02-3490-421F-B0B5-1B20EF1332AD}" srcId="{CE4E74B9-4FC9-41D5-B236-76BD0723E879}" destId="{827A47BB-B5E8-4123-8213-E18922B892E0}" srcOrd="2" destOrd="0" parTransId="{122BFDCA-4D94-42C8-9E04-4137E93A5B6C}" sibTransId="{9EA3EE24-FE1B-4D42-AD25-F2204441EC22}"/>
    <dgm:cxn modelId="{8841F603-30E1-494C-88CA-A378CB275299}" type="presOf" srcId="{8E811660-EA9A-47DF-95C7-ADAFC52D786D}" destId="{07092DC1-1A0A-4974-BBB4-B7AAECE788E6}" srcOrd="0" destOrd="0" presId="urn:microsoft.com/office/officeart/2005/8/layout/vList2"/>
    <dgm:cxn modelId="{B788561C-ABE0-4B4F-8340-C6AC8A84E8A6}" srcId="{7BD46A25-F810-4B0C-97F0-9B9DE27B4153}" destId="{8E811660-EA9A-47DF-95C7-ADAFC52D786D}" srcOrd="1" destOrd="0" parTransId="{4D28E798-4922-481F-8D82-022EB2FB6E7D}" sibTransId="{E9682438-AD77-4056-A28B-F7F3873100A7}"/>
    <dgm:cxn modelId="{8D69841E-B30F-4EA9-8C06-97807ED6E098}" type="presOf" srcId="{83178B67-32C2-42AC-8DE6-64D4319E78DC}" destId="{7C86C1B2-24B3-4E75-A85C-BE759CD14975}" srcOrd="0" destOrd="1" presId="urn:microsoft.com/office/officeart/2005/8/layout/vList2"/>
    <dgm:cxn modelId="{C96BC81E-544C-4DC3-8CB1-9ED2746D431F}" srcId="{CE4E74B9-4FC9-41D5-B236-76BD0723E879}" destId="{83178B67-32C2-42AC-8DE6-64D4319E78DC}" srcOrd="1" destOrd="0" parTransId="{C22631F1-7D92-4252-A221-51DB934A9DFC}" sibTransId="{AC0234B0-F6AE-4DAF-B226-D8995FD71548}"/>
    <dgm:cxn modelId="{662DA821-25B0-4158-879F-940251B73DB9}" type="presOf" srcId="{61AB0C7B-07E6-46D1-8D36-125AB5855055}" destId="{0B31C112-ABF1-4E87-8155-5709102BA8A3}" srcOrd="0" destOrd="1" presId="urn:microsoft.com/office/officeart/2005/8/layout/vList2"/>
    <dgm:cxn modelId="{78BCF16C-BBB5-4AF4-8B8D-90E1358028A5}" type="presOf" srcId="{7BD46A25-F810-4B0C-97F0-9B9DE27B4153}" destId="{B623C5B0-F3A4-4DD3-B1BB-D43CF797CDA1}" srcOrd="0" destOrd="0" presId="urn:microsoft.com/office/officeart/2005/8/layout/vList2"/>
    <dgm:cxn modelId="{AC97AE6F-F603-41D3-A702-093785B6599F}" srcId="{7BD46A25-F810-4B0C-97F0-9B9DE27B4153}" destId="{CE4E74B9-4FC9-41D5-B236-76BD0723E879}" srcOrd="0" destOrd="0" parTransId="{CFC1052B-1833-4AC4-AE63-1CC77BA2B88E}" sibTransId="{B9C40FD4-E1E9-4990-8932-40D99DA18D8E}"/>
    <dgm:cxn modelId="{44AB9254-B1B5-40E9-8202-15C936826450}" type="presOf" srcId="{BD569269-EB25-4023-8190-E4FA5751C99E}" destId="{0B31C112-ABF1-4E87-8155-5709102BA8A3}" srcOrd="0" destOrd="2" presId="urn:microsoft.com/office/officeart/2005/8/layout/vList2"/>
    <dgm:cxn modelId="{9C069EB6-9F14-497C-89A4-A6591AFD3562}" srcId="{8E811660-EA9A-47DF-95C7-ADAFC52D786D}" destId="{BD569269-EB25-4023-8190-E4FA5751C99E}" srcOrd="2" destOrd="0" parTransId="{5BDE1455-B927-42DC-8F9B-3FF2520F73A8}" sibTransId="{17A69D2E-6295-4DD0-8055-5EEB8F402FF8}"/>
    <dgm:cxn modelId="{3A84C3CB-9AF8-4D13-8C3A-52E801237DC8}" srcId="{8E811660-EA9A-47DF-95C7-ADAFC52D786D}" destId="{F9770486-5FB5-437F-AB79-069CDB4E03A1}" srcOrd="0" destOrd="0" parTransId="{0B2513D0-33FD-4ECE-83BF-81CF1D75194A}" sibTransId="{F65A2551-DFD2-448E-B6FA-CFF9261907D7}"/>
    <dgm:cxn modelId="{03172DD7-BC4A-44D0-9FE3-D2DD15481F73}" type="presOf" srcId="{827A47BB-B5E8-4123-8213-E18922B892E0}" destId="{7C86C1B2-24B3-4E75-A85C-BE759CD14975}" srcOrd="0" destOrd="2" presId="urn:microsoft.com/office/officeart/2005/8/layout/vList2"/>
    <dgm:cxn modelId="{7DA889D7-1A79-457B-A3A7-C39AF73CA378}" srcId="{CE4E74B9-4FC9-41D5-B236-76BD0723E879}" destId="{44132B3A-6A29-4DCC-9AD4-54EF72FAB8A7}" srcOrd="0" destOrd="0" parTransId="{B5157BB2-72C3-431B-A968-9CB19910BC95}" sibTransId="{E6525906-F901-4F24-A47F-D12325B51A99}"/>
    <dgm:cxn modelId="{D0B87EDE-8025-4DC7-A08C-5AFCD28EA40D}" type="presOf" srcId="{F9770486-5FB5-437F-AB79-069CDB4E03A1}" destId="{0B31C112-ABF1-4E87-8155-5709102BA8A3}" srcOrd="0" destOrd="0" presId="urn:microsoft.com/office/officeart/2005/8/layout/vList2"/>
    <dgm:cxn modelId="{A7A0D9E5-7050-4A22-B9C1-BE45C954BF3F}" type="presOf" srcId="{CE4E74B9-4FC9-41D5-B236-76BD0723E879}" destId="{31E3BBC4-8659-4D1C-A298-D82E43FB1A78}" srcOrd="0" destOrd="0" presId="urn:microsoft.com/office/officeart/2005/8/layout/vList2"/>
    <dgm:cxn modelId="{559017F3-26F2-4B41-BC60-B314EB5BDF74}" type="presOf" srcId="{44132B3A-6A29-4DCC-9AD4-54EF72FAB8A7}" destId="{7C86C1B2-24B3-4E75-A85C-BE759CD14975}" srcOrd="0" destOrd="0" presId="urn:microsoft.com/office/officeart/2005/8/layout/vList2"/>
    <dgm:cxn modelId="{C657B2A4-7489-4672-A658-0BBFEB680EFA}" type="presParOf" srcId="{B623C5B0-F3A4-4DD3-B1BB-D43CF797CDA1}" destId="{31E3BBC4-8659-4D1C-A298-D82E43FB1A78}" srcOrd="0" destOrd="0" presId="urn:microsoft.com/office/officeart/2005/8/layout/vList2"/>
    <dgm:cxn modelId="{6EFBAD13-9C45-48B5-90F1-C6A57D71DBEE}" type="presParOf" srcId="{B623C5B0-F3A4-4DD3-B1BB-D43CF797CDA1}" destId="{7C86C1B2-24B3-4E75-A85C-BE759CD14975}" srcOrd="1" destOrd="0" presId="urn:microsoft.com/office/officeart/2005/8/layout/vList2"/>
    <dgm:cxn modelId="{CBE577A7-CFA8-44B6-B053-F79B21B385FA}" type="presParOf" srcId="{B623C5B0-F3A4-4DD3-B1BB-D43CF797CDA1}" destId="{07092DC1-1A0A-4974-BBB4-B7AAECE788E6}" srcOrd="2" destOrd="0" presId="urn:microsoft.com/office/officeart/2005/8/layout/vList2"/>
    <dgm:cxn modelId="{6A586BDB-36A0-456D-81EB-25B6CCE33199}" type="presParOf" srcId="{B623C5B0-F3A4-4DD3-B1BB-D43CF797CDA1}" destId="{0B31C112-ABF1-4E87-8155-5709102BA8A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518AA8-1FE6-42B6-8619-1FF69362B5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20CB6D-8C8D-4AF7-B480-09B2DB1C4CED}">
      <dgm:prSet/>
      <dgm:spPr/>
      <dgm:t>
        <a:bodyPr/>
        <a:lstStyle/>
        <a:p>
          <a:r>
            <a:rPr lang="en-US"/>
            <a:t>Improved response Times</a:t>
          </a:r>
        </a:p>
      </dgm:t>
    </dgm:pt>
    <dgm:pt modelId="{A089CEEF-0B7D-4866-9BEF-C3423F087192}" type="parTrans" cxnId="{9C0BDD03-BF4D-4932-96FE-9D6F1B82584C}">
      <dgm:prSet/>
      <dgm:spPr/>
      <dgm:t>
        <a:bodyPr/>
        <a:lstStyle/>
        <a:p>
          <a:endParaRPr lang="en-US"/>
        </a:p>
      </dgm:t>
    </dgm:pt>
    <dgm:pt modelId="{6199CA5B-6083-459B-B048-7EDCA9312B44}" type="sibTrans" cxnId="{9C0BDD03-BF4D-4932-96FE-9D6F1B82584C}">
      <dgm:prSet/>
      <dgm:spPr/>
      <dgm:t>
        <a:bodyPr/>
        <a:lstStyle/>
        <a:p>
          <a:endParaRPr lang="en-US"/>
        </a:p>
      </dgm:t>
    </dgm:pt>
    <dgm:pt modelId="{2C9133F6-B8E4-4922-B726-3E270A214C3E}">
      <dgm:prSet/>
      <dgm:spPr/>
      <dgm:t>
        <a:bodyPr/>
        <a:lstStyle/>
        <a:p>
          <a:r>
            <a:rPr lang="en-US"/>
            <a:t>Shared responsibilities</a:t>
          </a:r>
        </a:p>
      </dgm:t>
    </dgm:pt>
    <dgm:pt modelId="{9B23C463-525C-4F04-8FC6-659DAD45C485}" type="parTrans" cxnId="{AE3B382C-7403-4DDF-9B43-90D68CB15525}">
      <dgm:prSet/>
      <dgm:spPr/>
      <dgm:t>
        <a:bodyPr/>
        <a:lstStyle/>
        <a:p>
          <a:endParaRPr lang="en-US"/>
        </a:p>
      </dgm:t>
    </dgm:pt>
    <dgm:pt modelId="{BFE652DB-2849-4AC2-8670-44288AD6C7D5}" type="sibTrans" cxnId="{AE3B382C-7403-4DDF-9B43-90D68CB15525}">
      <dgm:prSet/>
      <dgm:spPr/>
      <dgm:t>
        <a:bodyPr/>
        <a:lstStyle/>
        <a:p>
          <a:endParaRPr lang="en-US"/>
        </a:p>
      </dgm:t>
    </dgm:pt>
    <dgm:pt modelId="{F4970FBB-F859-4831-A45D-2598F7E2468E}">
      <dgm:prSet/>
      <dgm:spPr/>
      <dgm:t>
        <a:bodyPr/>
        <a:lstStyle/>
        <a:p>
          <a:r>
            <a:rPr lang="en-US"/>
            <a:t>Better work-life balance</a:t>
          </a:r>
        </a:p>
      </dgm:t>
    </dgm:pt>
    <dgm:pt modelId="{AB197BCE-944F-4D00-9395-472B3121BBCE}" type="parTrans" cxnId="{3F105F87-08DE-4B40-8C74-7D41FEC2412F}">
      <dgm:prSet/>
      <dgm:spPr/>
      <dgm:t>
        <a:bodyPr/>
        <a:lstStyle/>
        <a:p>
          <a:endParaRPr lang="en-US"/>
        </a:p>
      </dgm:t>
    </dgm:pt>
    <dgm:pt modelId="{5723E80E-0395-49EA-A37D-540302C52400}" type="sibTrans" cxnId="{3F105F87-08DE-4B40-8C74-7D41FEC2412F}">
      <dgm:prSet/>
      <dgm:spPr/>
      <dgm:t>
        <a:bodyPr/>
        <a:lstStyle/>
        <a:p>
          <a:endParaRPr lang="en-US"/>
        </a:p>
      </dgm:t>
    </dgm:pt>
    <dgm:pt modelId="{A1D1ACD3-D388-4755-BB9E-50009E49CD2C}">
      <dgm:prSet/>
      <dgm:spPr/>
      <dgm:t>
        <a:bodyPr/>
        <a:lstStyle/>
        <a:p>
          <a:r>
            <a:rPr lang="en-US"/>
            <a:t>Preparedness of the company</a:t>
          </a:r>
        </a:p>
      </dgm:t>
    </dgm:pt>
    <dgm:pt modelId="{86A8B366-B65F-4151-815E-7151EEBC3C47}" type="parTrans" cxnId="{EBF89D8A-C921-44D9-9A95-1F258CC88A4C}">
      <dgm:prSet/>
      <dgm:spPr/>
      <dgm:t>
        <a:bodyPr/>
        <a:lstStyle/>
        <a:p>
          <a:endParaRPr lang="en-US"/>
        </a:p>
      </dgm:t>
    </dgm:pt>
    <dgm:pt modelId="{5951EAE8-DA06-4831-87FD-D6D7D7397A0F}" type="sibTrans" cxnId="{EBF89D8A-C921-44D9-9A95-1F258CC88A4C}">
      <dgm:prSet/>
      <dgm:spPr/>
      <dgm:t>
        <a:bodyPr/>
        <a:lstStyle/>
        <a:p>
          <a:endParaRPr lang="en-US"/>
        </a:p>
      </dgm:t>
    </dgm:pt>
    <dgm:pt modelId="{BB46E1E1-D245-47DA-8322-7FF0541BEAE4}">
      <dgm:prSet/>
      <dgm:spPr/>
      <dgm:t>
        <a:bodyPr/>
        <a:lstStyle/>
        <a:p>
          <a:r>
            <a:rPr lang="en-US"/>
            <a:t>Enhanced collaborations</a:t>
          </a:r>
        </a:p>
      </dgm:t>
    </dgm:pt>
    <dgm:pt modelId="{C831FBC1-9F0A-41D5-BE4B-86AA2654F361}" type="parTrans" cxnId="{932EAF2D-5570-41E3-8E32-441CFF4CB2CB}">
      <dgm:prSet/>
      <dgm:spPr/>
      <dgm:t>
        <a:bodyPr/>
        <a:lstStyle/>
        <a:p>
          <a:endParaRPr lang="en-US"/>
        </a:p>
      </dgm:t>
    </dgm:pt>
    <dgm:pt modelId="{D8ACE9BE-B25E-4364-B5DB-B451B511BF0C}" type="sibTrans" cxnId="{932EAF2D-5570-41E3-8E32-441CFF4CB2CB}">
      <dgm:prSet/>
      <dgm:spPr/>
      <dgm:t>
        <a:bodyPr/>
        <a:lstStyle/>
        <a:p>
          <a:endParaRPr lang="en-US"/>
        </a:p>
      </dgm:t>
    </dgm:pt>
    <dgm:pt modelId="{938034EF-B100-499B-A011-931A5E2E718B}" type="pres">
      <dgm:prSet presAssocID="{3B518AA8-1FE6-42B6-8619-1FF69362B5B3}" presName="linear" presStyleCnt="0">
        <dgm:presLayoutVars>
          <dgm:animLvl val="lvl"/>
          <dgm:resizeHandles val="exact"/>
        </dgm:presLayoutVars>
      </dgm:prSet>
      <dgm:spPr/>
    </dgm:pt>
    <dgm:pt modelId="{46C5F599-1387-422A-8666-06175CC64C36}" type="pres">
      <dgm:prSet presAssocID="{6020CB6D-8C8D-4AF7-B480-09B2DB1C4C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CB93E9-2D94-4417-A0C8-C6C682333AF8}" type="pres">
      <dgm:prSet presAssocID="{6199CA5B-6083-459B-B048-7EDCA9312B44}" presName="spacer" presStyleCnt="0"/>
      <dgm:spPr/>
    </dgm:pt>
    <dgm:pt modelId="{BE03AB0B-386F-4B2A-BC20-DA85388DB5E3}" type="pres">
      <dgm:prSet presAssocID="{2C9133F6-B8E4-4922-B726-3E270A214C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17F9B3-ED4C-4BE0-85F6-8E7D534FC52E}" type="pres">
      <dgm:prSet presAssocID="{BFE652DB-2849-4AC2-8670-44288AD6C7D5}" presName="spacer" presStyleCnt="0"/>
      <dgm:spPr/>
    </dgm:pt>
    <dgm:pt modelId="{BDCA9FC8-3B35-4CFA-8D69-274192186F8B}" type="pres">
      <dgm:prSet presAssocID="{F4970FBB-F859-4831-A45D-2598F7E246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0C9C3A-D072-4B97-9722-90E9CC478933}" type="pres">
      <dgm:prSet presAssocID="{5723E80E-0395-49EA-A37D-540302C52400}" presName="spacer" presStyleCnt="0"/>
      <dgm:spPr/>
    </dgm:pt>
    <dgm:pt modelId="{B2EE5832-FFE4-4B0C-99BF-17BF95866336}" type="pres">
      <dgm:prSet presAssocID="{A1D1ACD3-D388-4755-BB9E-50009E49CD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1FFE78-F842-4A8C-9187-ACA0ABB90B22}" type="pres">
      <dgm:prSet presAssocID="{5951EAE8-DA06-4831-87FD-D6D7D7397A0F}" presName="spacer" presStyleCnt="0"/>
      <dgm:spPr/>
    </dgm:pt>
    <dgm:pt modelId="{D8720FB9-3086-49CF-B48F-848B2A4D35C7}" type="pres">
      <dgm:prSet presAssocID="{BB46E1E1-D245-47DA-8322-7FF0541BEA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0BDD03-BF4D-4932-96FE-9D6F1B82584C}" srcId="{3B518AA8-1FE6-42B6-8619-1FF69362B5B3}" destId="{6020CB6D-8C8D-4AF7-B480-09B2DB1C4CED}" srcOrd="0" destOrd="0" parTransId="{A089CEEF-0B7D-4866-9BEF-C3423F087192}" sibTransId="{6199CA5B-6083-459B-B048-7EDCA9312B44}"/>
    <dgm:cxn modelId="{EFD59F09-F218-4E4C-944D-F6B5692A5F29}" type="presOf" srcId="{3B518AA8-1FE6-42B6-8619-1FF69362B5B3}" destId="{938034EF-B100-499B-A011-931A5E2E718B}" srcOrd="0" destOrd="0" presId="urn:microsoft.com/office/officeart/2005/8/layout/vList2"/>
    <dgm:cxn modelId="{9A969A11-7D39-447E-BE69-60B027D0B85D}" type="presOf" srcId="{A1D1ACD3-D388-4755-BB9E-50009E49CD2C}" destId="{B2EE5832-FFE4-4B0C-99BF-17BF95866336}" srcOrd="0" destOrd="0" presId="urn:microsoft.com/office/officeart/2005/8/layout/vList2"/>
    <dgm:cxn modelId="{AE3B382C-7403-4DDF-9B43-90D68CB15525}" srcId="{3B518AA8-1FE6-42B6-8619-1FF69362B5B3}" destId="{2C9133F6-B8E4-4922-B726-3E270A214C3E}" srcOrd="1" destOrd="0" parTransId="{9B23C463-525C-4F04-8FC6-659DAD45C485}" sibTransId="{BFE652DB-2849-4AC2-8670-44288AD6C7D5}"/>
    <dgm:cxn modelId="{932EAF2D-5570-41E3-8E32-441CFF4CB2CB}" srcId="{3B518AA8-1FE6-42B6-8619-1FF69362B5B3}" destId="{BB46E1E1-D245-47DA-8322-7FF0541BEAE4}" srcOrd="4" destOrd="0" parTransId="{C831FBC1-9F0A-41D5-BE4B-86AA2654F361}" sibTransId="{D8ACE9BE-B25E-4364-B5DB-B451B511BF0C}"/>
    <dgm:cxn modelId="{8BD93084-7B52-4E40-8653-C38C95489F8B}" type="presOf" srcId="{BB46E1E1-D245-47DA-8322-7FF0541BEAE4}" destId="{D8720FB9-3086-49CF-B48F-848B2A4D35C7}" srcOrd="0" destOrd="0" presId="urn:microsoft.com/office/officeart/2005/8/layout/vList2"/>
    <dgm:cxn modelId="{3F105F87-08DE-4B40-8C74-7D41FEC2412F}" srcId="{3B518AA8-1FE6-42B6-8619-1FF69362B5B3}" destId="{F4970FBB-F859-4831-A45D-2598F7E2468E}" srcOrd="2" destOrd="0" parTransId="{AB197BCE-944F-4D00-9395-472B3121BBCE}" sibTransId="{5723E80E-0395-49EA-A37D-540302C52400}"/>
    <dgm:cxn modelId="{8366E889-B360-43FA-BA75-869500A2815D}" type="presOf" srcId="{6020CB6D-8C8D-4AF7-B480-09B2DB1C4CED}" destId="{46C5F599-1387-422A-8666-06175CC64C36}" srcOrd="0" destOrd="0" presId="urn:microsoft.com/office/officeart/2005/8/layout/vList2"/>
    <dgm:cxn modelId="{EBF89D8A-C921-44D9-9A95-1F258CC88A4C}" srcId="{3B518AA8-1FE6-42B6-8619-1FF69362B5B3}" destId="{A1D1ACD3-D388-4755-BB9E-50009E49CD2C}" srcOrd="3" destOrd="0" parTransId="{86A8B366-B65F-4151-815E-7151EEBC3C47}" sibTransId="{5951EAE8-DA06-4831-87FD-D6D7D7397A0F}"/>
    <dgm:cxn modelId="{D34D88B3-61C3-45D9-B94A-897C98E07489}" type="presOf" srcId="{F4970FBB-F859-4831-A45D-2598F7E2468E}" destId="{BDCA9FC8-3B35-4CFA-8D69-274192186F8B}" srcOrd="0" destOrd="0" presId="urn:microsoft.com/office/officeart/2005/8/layout/vList2"/>
    <dgm:cxn modelId="{8C54A2F5-2C55-4D98-860C-8555B2D022E3}" type="presOf" srcId="{2C9133F6-B8E4-4922-B726-3E270A214C3E}" destId="{BE03AB0B-386F-4B2A-BC20-DA85388DB5E3}" srcOrd="0" destOrd="0" presId="urn:microsoft.com/office/officeart/2005/8/layout/vList2"/>
    <dgm:cxn modelId="{23A23845-57A0-4FE0-939C-B95DBECD9311}" type="presParOf" srcId="{938034EF-B100-499B-A011-931A5E2E718B}" destId="{46C5F599-1387-422A-8666-06175CC64C36}" srcOrd="0" destOrd="0" presId="urn:microsoft.com/office/officeart/2005/8/layout/vList2"/>
    <dgm:cxn modelId="{70116EAC-2E81-405B-8F77-2585B1EC5709}" type="presParOf" srcId="{938034EF-B100-499B-A011-931A5E2E718B}" destId="{F2CB93E9-2D94-4417-A0C8-C6C682333AF8}" srcOrd="1" destOrd="0" presId="urn:microsoft.com/office/officeart/2005/8/layout/vList2"/>
    <dgm:cxn modelId="{FA7BF2EA-9D35-4132-B062-A98DF8A78809}" type="presParOf" srcId="{938034EF-B100-499B-A011-931A5E2E718B}" destId="{BE03AB0B-386F-4B2A-BC20-DA85388DB5E3}" srcOrd="2" destOrd="0" presId="urn:microsoft.com/office/officeart/2005/8/layout/vList2"/>
    <dgm:cxn modelId="{9E4E18DE-605C-4E6B-A93B-4DEC3F9337CA}" type="presParOf" srcId="{938034EF-B100-499B-A011-931A5E2E718B}" destId="{0217F9B3-ED4C-4BE0-85F6-8E7D534FC52E}" srcOrd="3" destOrd="0" presId="urn:microsoft.com/office/officeart/2005/8/layout/vList2"/>
    <dgm:cxn modelId="{E8428C49-1570-41B5-ACCB-299C0783386F}" type="presParOf" srcId="{938034EF-B100-499B-A011-931A5E2E718B}" destId="{BDCA9FC8-3B35-4CFA-8D69-274192186F8B}" srcOrd="4" destOrd="0" presId="urn:microsoft.com/office/officeart/2005/8/layout/vList2"/>
    <dgm:cxn modelId="{04B9C2B4-6A35-4265-9FF9-B47D102D99A9}" type="presParOf" srcId="{938034EF-B100-499B-A011-931A5E2E718B}" destId="{850C9C3A-D072-4B97-9722-90E9CC478933}" srcOrd="5" destOrd="0" presId="urn:microsoft.com/office/officeart/2005/8/layout/vList2"/>
    <dgm:cxn modelId="{56B49E0C-BCD0-40D5-B606-11A06DF33D51}" type="presParOf" srcId="{938034EF-B100-499B-A011-931A5E2E718B}" destId="{B2EE5832-FFE4-4B0C-99BF-17BF95866336}" srcOrd="6" destOrd="0" presId="urn:microsoft.com/office/officeart/2005/8/layout/vList2"/>
    <dgm:cxn modelId="{CB814C55-2608-4E65-8B5D-C4711B7579FC}" type="presParOf" srcId="{938034EF-B100-499B-A011-931A5E2E718B}" destId="{441FFE78-F842-4A8C-9187-ACA0ABB90B22}" srcOrd="7" destOrd="0" presId="urn:microsoft.com/office/officeart/2005/8/layout/vList2"/>
    <dgm:cxn modelId="{08ED52AA-8857-4538-9A12-18D2F14C3990}" type="presParOf" srcId="{938034EF-B100-499B-A011-931A5E2E718B}" destId="{D8720FB9-3086-49CF-B48F-848B2A4D35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7D985-C63A-4019-BFC8-783296CB08C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E3FD-D74E-415E-A84E-7CBD1237F439}">
      <dgm:prSet/>
      <dgm:spPr/>
      <dgm:t>
        <a:bodyPr/>
        <a:lstStyle/>
        <a:p>
          <a:r>
            <a:rPr lang="en-US"/>
            <a:t>Unpredictable work schedules</a:t>
          </a:r>
        </a:p>
      </dgm:t>
    </dgm:pt>
    <dgm:pt modelId="{861DB548-60FE-49B3-A9E8-02DA5B69CD7D}" type="parTrans" cxnId="{CC0F10CF-428D-47FD-A593-EA3726359593}">
      <dgm:prSet/>
      <dgm:spPr/>
      <dgm:t>
        <a:bodyPr/>
        <a:lstStyle/>
        <a:p>
          <a:endParaRPr lang="en-US"/>
        </a:p>
      </dgm:t>
    </dgm:pt>
    <dgm:pt modelId="{18EFF3F3-23B6-4206-810A-7177716DACBB}" type="sibTrans" cxnId="{CC0F10CF-428D-47FD-A593-EA3726359593}">
      <dgm:prSet/>
      <dgm:spPr/>
      <dgm:t>
        <a:bodyPr/>
        <a:lstStyle/>
        <a:p>
          <a:endParaRPr lang="en-US"/>
        </a:p>
      </dgm:t>
    </dgm:pt>
    <dgm:pt modelId="{573BBB09-8DF9-4E83-9D48-64DC3C57E686}">
      <dgm:prSet/>
      <dgm:spPr/>
      <dgm:t>
        <a:bodyPr/>
        <a:lstStyle/>
        <a:p>
          <a:r>
            <a:rPr lang="en-US"/>
            <a:t>Overload and burn out</a:t>
          </a:r>
        </a:p>
      </dgm:t>
    </dgm:pt>
    <dgm:pt modelId="{0B0C93F2-7AFA-428C-9A63-ED56EB703C2E}" type="parTrans" cxnId="{686A9EFC-85FC-47C1-81B5-07090A716AD0}">
      <dgm:prSet/>
      <dgm:spPr/>
      <dgm:t>
        <a:bodyPr/>
        <a:lstStyle/>
        <a:p>
          <a:endParaRPr lang="en-US"/>
        </a:p>
      </dgm:t>
    </dgm:pt>
    <dgm:pt modelId="{4C9AA703-356A-4AA3-9B73-A4EA83A1695A}" type="sibTrans" cxnId="{686A9EFC-85FC-47C1-81B5-07090A716AD0}">
      <dgm:prSet/>
      <dgm:spPr/>
      <dgm:t>
        <a:bodyPr/>
        <a:lstStyle/>
        <a:p>
          <a:endParaRPr lang="en-US"/>
        </a:p>
      </dgm:t>
    </dgm:pt>
    <dgm:pt modelId="{9CC96D30-1392-4DF0-B1B7-37E8B7EB2C7E}">
      <dgm:prSet/>
      <dgm:spPr/>
      <dgm:t>
        <a:bodyPr/>
        <a:lstStyle/>
        <a:p>
          <a:r>
            <a:rPr lang="en-US"/>
            <a:t>Limited team coverage (for those in a small team)</a:t>
          </a:r>
        </a:p>
      </dgm:t>
    </dgm:pt>
    <dgm:pt modelId="{D6ABD734-E139-4180-BD78-2F930F1834CB}" type="parTrans" cxnId="{5C74EF95-F552-4DDF-BE33-8CC298768019}">
      <dgm:prSet/>
      <dgm:spPr/>
      <dgm:t>
        <a:bodyPr/>
        <a:lstStyle/>
        <a:p>
          <a:endParaRPr lang="en-US"/>
        </a:p>
      </dgm:t>
    </dgm:pt>
    <dgm:pt modelId="{358CD5DE-D2DA-4645-A8F9-98F80C667C05}" type="sibTrans" cxnId="{5C74EF95-F552-4DDF-BE33-8CC298768019}">
      <dgm:prSet/>
      <dgm:spPr/>
      <dgm:t>
        <a:bodyPr/>
        <a:lstStyle/>
        <a:p>
          <a:endParaRPr lang="en-US"/>
        </a:p>
      </dgm:t>
    </dgm:pt>
    <dgm:pt modelId="{3BE430D7-860E-4634-BA51-1709387028D6}">
      <dgm:prSet/>
      <dgm:spPr/>
      <dgm:t>
        <a:bodyPr/>
        <a:lstStyle/>
        <a:p>
          <a:r>
            <a:rPr lang="en-US"/>
            <a:t>Business errors if the engineers must learn new skills with errors they have not seen before</a:t>
          </a:r>
        </a:p>
      </dgm:t>
    </dgm:pt>
    <dgm:pt modelId="{87E03B71-3101-402B-A77E-8990D1808767}" type="parTrans" cxnId="{F6A38A94-AF0D-464A-8698-434136097DAF}">
      <dgm:prSet/>
      <dgm:spPr/>
      <dgm:t>
        <a:bodyPr/>
        <a:lstStyle/>
        <a:p>
          <a:endParaRPr lang="en-US"/>
        </a:p>
      </dgm:t>
    </dgm:pt>
    <dgm:pt modelId="{551FB14C-B68D-42E2-B6F5-0375CB1DF91A}" type="sibTrans" cxnId="{F6A38A94-AF0D-464A-8698-434136097DAF}">
      <dgm:prSet/>
      <dgm:spPr/>
      <dgm:t>
        <a:bodyPr/>
        <a:lstStyle/>
        <a:p>
          <a:endParaRPr lang="en-US"/>
        </a:p>
      </dgm:t>
    </dgm:pt>
    <dgm:pt modelId="{6432A537-A98A-427B-B669-6CCB81A6F0F2}" type="pres">
      <dgm:prSet presAssocID="{2B87D985-C63A-4019-BFC8-783296CB08CF}" presName="matrix" presStyleCnt="0">
        <dgm:presLayoutVars>
          <dgm:chMax val="1"/>
          <dgm:dir/>
          <dgm:resizeHandles val="exact"/>
        </dgm:presLayoutVars>
      </dgm:prSet>
      <dgm:spPr/>
    </dgm:pt>
    <dgm:pt modelId="{20617BC7-E4F3-4C0F-B922-8119167D1899}" type="pres">
      <dgm:prSet presAssocID="{2B87D985-C63A-4019-BFC8-783296CB08CF}" presName="diamond" presStyleLbl="bgShp" presStyleIdx="0" presStyleCnt="1"/>
      <dgm:spPr/>
    </dgm:pt>
    <dgm:pt modelId="{4ABEDC9B-E6CA-4D1F-B9B2-EAF62E44DD1F}" type="pres">
      <dgm:prSet presAssocID="{2B87D985-C63A-4019-BFC8-783296CB08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D43927-0723-4EA8-9BE7-E2AC3F7D6632}" type="pres">
      <dgm:prSet presAssocID="{2B87D985-C63A-4019-BFC8-783296CB08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2B2C93-3329-4473-9FCB-7D82FF857725}" type="pres">
      <dgm:prSet presAssocID="{2B87D985-C63A-4019-BFC8-783296CB08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F190EA-1E18-497A-933E-5AAD526CF668}" type="pres">
      <dgm:prSet presAssocID="{2B87D985-C63A-4019-BFC8-783296CB08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0F4C32-40A1-42A2-BA4A-AF7AA745DC76}" type="presOf" srcId="{1FE5E3FD-D74E-415E-A84E-7CBD1237F439}" destId="{4ABEDC9B-E6CA-4D1F-B9B2-EAF62E44DD1F}" srcOrd="0" destOrd="0" presId="urn:microsoft.com/office/officeart/2005/8/layout/matrix3"/>
    <dgm:cxn modelId="{CC6EB076-9A32-4B57-88E9-ABC15F2A73B8}" type="presOf" srcId="{2B87D985-C63A-4019-BFC8-783296CB08CF}" destId="{6432A537-A98A-427B-B669-6CCB81A6F0F2}" srcOrd="0" destOrd="0" presId="urn:microsoft.com/office/officeart/2005/8/layout/matrix3"/>
    <dgm:cxn modelId="{7AD6EE84-2440-4301-AC90-0B4C9594092B}" type="presOf" srcId="{3BE430D7-860E-4634-BA51-1709387028D6}" destId="{C4F190EA-1E18-497A-933E-5AAD526CF668}" srcOrd="0" destOrd="0" presId="urn:microsoft.com/office/officeart/2005/8/layout/matrix3"/>
    <dgm:cxn modelId="{F6A38A94-AF0D-464A-8698-434136097DAF}" srcId="{2B87D985-C63A-4019-BFC8-783296CB08CF}" destId="{3BE430D7-860E-4634-BA51-1709387028D6}" srcOrd="3" destOrd="0" parTransId="{87E03B71-3101-402B-A77E-8990D1808767}" sibTransId="{551FB14C-B68D-42E2-B6F5-0375CB1DF91A}"/>
    <dgm:cxn modelId="{5C74EF95-F552-4DDF-BE33-8CC298768019}" srcId="{2B87D985-C63A-4019-BFC8-783296CB08CF}" destId="{9CC96D30-1392-4DF0-B1B7-37E8B7EB2C7E}" srcOrd="2" destOrd="0" parTransId="{D6ABD734-E139-4180-BD78-2F930F1834CB}" sibTransId="{358CD5DE-D2DA-4645-A8F9-98F80C667C05}"/>
    <dgm:cxn modelId="{CC0F10CF-428D-47FD-A593-EA3726359593}" srcId="{2B87D985-C63A-4019-BFC8-783296CB08CF}" destId="{1FE5E3FD-D74E-415E-A84E-7CBD1237F439}" srcOrd="0" destOrd="0" parTransId="{861DB548-60FE-49B3-A9E8-02DA5B69CD7D}" sibTransId="{18EFF3F3-23B6-4206-810A-7177716DACBB}"/>
    <dgm:cxn modelId="{F66ECEE8-0E46-4D9B-87FD-CFC3B40365FF}" type="presOf" srcId="{9CC96D30-1392-4DF0-B1B7-37E8B7EB2C7E}" destId="{432B2C93-3329-4473-9FCB-7D82FF857725}" srcOrd="0" destOrd="0" presId="urn:microsoft.com/office/officeart/2005/8/layout/matrix3"/>
    <dgm:cxn modelId="{490CC8EE-CD7A-468B-85E9-22E6FBB18BD9}" type="presOf" srcId="{573BBB09-8DF9-4E83-9D48-64DC3C57E686}" destId="{B7D43927-0723-4EA8-9BE7-E2AC3F7D6632}" srcOrd="0" destOrd="0" presId="urn:microsoft.com/office/officeart/2005/8/layout/matrix3"/>
    <dgm:cxn modelId="{686A9EFC-85FC-47C1-81B5-07090A716AD0}" srcId="{2B87D985-C63A-4019-BFC8-783296CB08CF}" destId="{573BBB09-8DF9-4E83-9D48-64DC3C57E686}" srcOrd="1" destOrd="0" parTransId="{0B0C93F2-7AFA-428C-9A63-ED56EB703C2E}" sibTransId="{4C9AA703-356A-4AA3-9B73-A4EA83A1695A}"/>
    <dgm:cxn modelId="{0B45C4A8-24CB-4363-BBBB-9F6C6DC187FE}" type="presParOf" srcId="{6432A537-A98A-427B-B669-6CCB81A6F0F2}" destId="{20617BC7-E4F3-4C0F-B922-8119167D1899}" srcOrd="0" destOrd="0" presId="urn:microsoft.com/office/officeart/2005/8/layout/matrix3"/>
    <dgm:cxn modelId="{ADEA2AC5-6137-4C11-8B63-7944E6352D6A}" type="presParOf" srcId="{6432A537-A98A-427B-B669-6CCB81A6F0F2}" destId="{4ABEDC9B-E6CA-4D1F-B9B2-EAF62E44DD1F}" srcOrd="1" destOrd="0" presId="urn:microsoft.com/office/officeart/2005/8/layout/matrix3"/>
    <dgm:cxn modelId="{39503FE7-A1F5-4340-8E94-ACA3CB545B45}" type="presParOf" srcId="{6432A537-A98A-427B-B669-6CCB81A6F0F2}" destId="{B7D43927-0723-4EA8-9BE7-E2AC3F7D6632}" srcOrd="2" destOrd="0" presId="urn:microsoft.com/office/officeart/2005/8/layout/matrix3"/>
    <dgm:cxn modelId="{CF5B672A-2D02-4A66-BEB7-FEAFB3262783}" type="presParOf" srcId="{6432A537-A98A-427B-B669-6CCB81A6F0F2}" destId="{432B2C93-3329-4473-9FCB-7D82FF857725}" srcOrd="3" destOrd="0" presId="urn:microsoft.com/office/officeart/2005/8/layout/matrix3"/>
    <dgm:cxn modelId="{1FC1B78D-AD63-4054-A0E5-97ED39D8F5CC}" type="presParOf" srcId="{6432A537-A98A-427B-B669-6CCB81A6F0F2}" destId="{C4F190EA-1E18-497A-933E-5AAD526CF66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8950D-062B-43AD-9B80-3EEFD8FECBA1}">
      <dsp:nvSpPr>
        <dsp:cNvPr id="0" name=""/>
        <dsp:cNvSpPr/>
      </dsp:nvSpPr>
      <dsp:spPr>
        <a:xfrm>
          <a:off x="0" y="8353"/>
          <a:ext cx="7559504" cy="884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Establish a clear escalation policy</a:t>
          </a:r>
        </a:p>
      </dsp:txBody>
      <dsp:txXfrm>
        <a:off x="43179" y="51532"/>
        <a:ext cx="7473146" cy="798162"/>
      </dsp:txXfrm>
    </dsp:sp>
    <dsp:sp modelId="{19DADD6A-0F98-4D44-B038-3DE62AF28C44}">
      <dsp:nvSpPr>
        <dsp:cNvPr id="0" name=""/>
        <dsp:cNvSpPr/>
      </dsp:nvSpPr>
      <dsp:spPr>
        <a:xfrm>
          <a:off x="0" y="996553"/>
          <a:ext cx="7559504" cy="88452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Share downstream responsibilities</a:t>
          </a:r>
        </a:p>
      </dsp:txBody>
      <dsp:txXfrm>
        <a:off x="43179" y="1039732"/>
        <a:ext cx="7473146" cy="798162"/>
      </dsp:txXfrm>
    </dsp:sp>
    <dsp:sp modelId="{F634AA07-DBDF-477E-A349-1DF6729E856B}">
      <dsp:nvSpPr>
        <dsp:cNvPr id="0" name=""/>
        <dsp:cNvSpPr/>
      </dsp:nvSpPr>
      <dsp:spPr>
        <a:xfrm>
          <a:off x="0" y="1881073"/>
          <a:ext cx="7559504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Encourages collaboration and knowledge sharing amongst team members</a:t>
          </a:r>
        </a:p>
      </dsp:txBody>
      <dsp:txXfrm>
        <a:off x="0" y="1881073"/>
        <a:ext cx="7559504" cy="875610"/>
      </dsp:txXfrm>
    </dsp:sp>
    <dsp:sp modelId="{B1E907AD-01B4-4241-9ED2-3FADB198CFFF}">
      <dsp:nvSpPr>
        <dsp:cNvPr id="0" name=""/>
        <dsp:cNvSpPr/>
      </dsp:nvSpPr>
      <dsp:spPr>
        <a:xfrm>
          <a:off x="0" y="2756683"/>
          <a:ext cx="7559504" cy="88452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Communicate with the team</a:t>
          </a:r>
        </a:p>
      </dsp:txBody>
      <dsp:txXfrm>
        <a:off x="43179" y="2799862"/>
        <a:ext cx="7473146" cy="798162"/>
      </dsp:txXfrm>
    </dsp:sp>
    <dsp:sp modelId="{3E77D862-1178-45F0-A1C7-7F70951962BC}">
      <dsp:nvSpPr>
        <dsp:cNvPr id="0" name=""/>
        <dsp:cNvSpPr/>
      </dsp:nvSpPr>
      <dsp:spPr>
        <a:xfrm>
          <a:off x="0" y="3641203"/>
          <a:ext cx="7559504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Regularly informing the team about upcoming rotations and schedule changes</a:t>
          </a:r>
        </a:p>
      </dsp:txBody>
      <dsp:txXfrm>
        <a:off x="0" y="3641203"/>
        <a:ext cx="7559504" cy="875610"/>
      </dsp:txXfrm>
    </dsp:sp>
    <dsp:sp modelId="{F9323DDD-3D3C-4C7A-9406-7FD65BA8E94C}">
      <dsp:nvSpPr>
        <dsp:cNvPr id="0" name=""/>
        <dsp:cNvSpPr/>
      </dsp:nvSpPr>
      <dsp:spPr>
        <a:xfrm>
          <a:off x="0" y="4516813"/>
          <a:ext cx="7559504" cy="8845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Monitor and adjust</a:t>
          </a:r>
        </a:p>
      </dsp:txBody>
      <dsp:txXfrm>
        <a:off x="43179" y="4559992"/>
        <a:ext cx="7473146" cy="798162"/>
      </dsp:txXfrm>
    </dsp:sp>
    <dsp:sp modelId="{2517B800-ECED-47E2-A678-F8522F929DE6}">
      <dsp:nvSpPr>
        <dsp:cNvPr id="0" name=""/>
        <dsp:cNvSpPr/>
      </dsp:nvSpPr>
      <dsp:spPr>
        <a:xfrm>
          <a:off x="0" y="5401333"/>
          <a:ext cx="7559504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Adjust the schedule to ensure maximum effectiveness.</a:t>
          </a:r>
        </a:p>
      </dsp:txBody>
      <dsp:txXfrm>
        <a:off x="0" y="5401333"/>
        <a:ext cx="7559504" cy="875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3BBC4-8659-4D1C-A298-D82E43FB1A78}">
      <dsp:nvSpPr>
        <dsp:cNvPr id="0" name=""/>
        <dsp:cNvSpPr/>
      </dsp:nvSpPr>
      <dsp:spPr>
        <a:xfrm>
          <a:off x="0" y="34746"/>
          <a:ext cx="7559504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Rotation Models: On- Call</a:t>
          </a:r>
        </a:p>
      </dsp:txBody>
      <dsp:txXfrm>
        <a:off x="49176" y="83922"/>
        <a:ext cx="7461152" cy="909018"/>
      </dsp:txXfrm>
    </dsp:sp>
    <dsp:sp modelId="{7C86C1B2-24B3-4E75-A85C-BE759CD14975}">
      <dsp:nvSpPr>
        <dsp:cNvPr id="0" name=""/>
        <dsp:cNvSpPr/>
      </dsp:nvSpPr>
      <dsp:spPr>
        <a:xfrm>
          <a:off x="0" y="1042116"/>
          <a:ext cx="7559504" cy="254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Weekly or bi-weekly rotation between team members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Daily or two-day rotations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Sun rotations for the teams in different time zones</a:t>
          </a:r>
        </a:p>
      </dsp:txBody>
      <dsp:txXfrm>
        <a:off x="0" y="1042116"/>
        <a:ext cx="7559504" cy="2546099"/>
      </dsp:txXfrm>
    </dsp:sp>
    <dsp:sp modelId="{07092DC1-1A0A-4974-BBB4-B7AAECE788E6}">
      <dsp:nvSpPr>
        <dsp:cNvPr id="0" name=""/>
        <dsp:cNvSpPr/>
      </dsp:nvSpPr>
      <dsp:spPr>
        <a:xfrm>
          <a:off x="0" y="3588216"/>
          <a:ext cx="7559504" cy="100737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Scheduling: </a:t>
          </a:r>
        </a:p>
      </dsp:txBody>
      <dsp:txXfrm>
        <a:off x="49176" y="3637392"/>
        <a:ext cx="7461152" cy="909018"/>
      </dsp:txXfrm>
    </dsp:sp>
    <dsp:sp modelId="{0B31C112-ABF1-4E87-8155-5709102BA8A3}">
      <dsp:nvSpPr>
        <dsp:cNvPr id="0" name=""/>
        <dsp:cNvSpPr/>
      </dsp:nvSpPr>
      <dsp:spPr>
        <a:xfrm>
          <a:off x="0" y="4595586"/>
          <a:ext cx="7559504" cy="1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Round robin schedule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Split shifts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Weekend and Holiday coverages</a:t>
          </a:r>
        </a:p>
      </dsp:txBody>
      <dsp:txXfrm>
        <a:off x="0" y="4595586"/>
        <a:ext cx="7559504" cy="1654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F599-1387-422A-8666-06175CC64C36}">
      <dsp:nvSpPr>
        <dsp:cNvPr id="0" name=""/>
        <dsp:cNvSpPr/>
      </dsp:nvSpPr>
      <dsp:spPr>
        <a:xfrm>
          <a:off x="0" y="253693"/>
          <a:ext cx="7559504" cy="10565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Improved response Times</a:t>
          </a:r>
        </a:p>
      </dsp:txBody>
      <dsp:txXfrm>
        <a:off x="51575" y="305268"/>
        <a:ext cx="7456354" cy="953359"/>
      </dsp:txXfrm>
    </dsp:sp>
    <dsp:sp modelId="{BE03AB0B-386F-4B2A-BC20-DA85388DB5E3}">
      <dsp:nvSpPr>
        <dsp:cNvPr id="0" name=""/>
        <dsp:cNvSpPr/>
      </dsp:nvSpPr>
      <dsp:spPr>
        <a:xfrm>
          <a:off x="0" y="1434043"/>
          <a:ext cx="7559504" cy="1056509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Shared responsibilities</a:t>
          </a:r>
        </a:p>
      </dsp:txBody>
      <dsp:txXfrm>
        <a:off x="51575" y="1485618"/>
        <a:ext cx="7456354" cy="953359"/>
      </dsp:txXfrm>
    </dsp:sp>
    <dsp:sp modelId="{BDCA9FC8-3B35-4CFA-8D69-274192186F8B}">
      <dsp:nvSpPr>
        <dsp:cNvPr id="0" name=""/>
        <dsp:cNvSpPr/>
      </dsp:nvSpPr>
      <dsp:spPr>
        <a:xfrm>
          <a:off x="0" y="2614393"/>
          <a:ext cx="7559504" cy="105650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Better work-life balance</a:t>
          </a:r>
        </a:p>
      </dsp:txBody>
      <dsp:txXfrm>
        <a:off x="51575" y="2665968"/>
        <a:ext cx="7456354" cy="953359"/>
      </dsp:txXfrm>
    </dsp:sp>
    <dsp:sp modelId="{B2EE5832-FFE4-4B0C-99BF-17BF95866336}">
      <dsp:nvSpPr>
        <dsp:cNvPr id="0" name=""/>
        <dsp:cNvSpPr/>
      </dsp:nvSpPr>
      <dsp:spPr>
        <a:xfrm>
          <a:off x="0" y="3794743"/>
          <a:ext cx="7559504" cy="1056509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Preparedness of the company</a:t>
          </a:r>
        </a:p>
      </dsp:txBody>
      <dsp:txXfrm>
        <a:off x="51575" y="3846318"/>
        <a:ext cx="7456354" cy="953359"/>
      </dsp:txXfrm>
    </dsp:sp>
    <dsp:sp modelId="{D8720FB9-3086-49CF-B48F-848B2A4D35C7}">
      <dsp:nvSpPr>
        <dsp:cNvPr id="0" name=""/>
        <dsp:cNvSpPr/>
      </dsp:nvSpPr>
      <dsp:spPr>
        <a:xfrm>
          <a:off x="0" y="4975093"/>
          <a:ext cx="7559504" cy="105650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Enhanced collaborations</a:t>
          </a:r>
        </a:p>
      </dsp:txBody>
      <dsp:txXfrm>
        <a:off x="51575" y="5026668"/>
        <a:ext cx="7456354" cy="9533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17BC7-E4F3-4C0F-B922-8119167D1899}">
      <dsp:nvSpPr>
        <dsp:cNvPr id="0" name=""/>
        <dsp:cNvSpPr/>
      </dsp:nvSpPr>
      <dsp:spPr>
        <a:xfrm>
          <a:off x="0" y="411891"/>
          <a:ext cx="4828172" cy="482817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EDC9B-E6CA-4D1F-B9B2-EAF62E44DD1F}">
      <dsp:nvSpPr>
        <dsp:cNvPr id="0" name=""/>
        <dsp:cNvSpPr/>
      </dsp:nvSpPr>
      <dsp:spPr>
        <a:xfrm>
          <a:off x="458676" y="870567"/>
          <a:ext cx="1882987" cy="18829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Unpredictable work schedules</a:t>
          </a:r>
        </a:p>
      </dsp:txBody>
      <dsp:txXfrm>
        <a:off x="550596" y="962487"/>
        <a:ext cx="1699147" cy="1699147"/>
      </dsp:txXfrm>
    </dsp:sp>
    <dsp:sp modelId="{B7D43927-0723-4EA8-9BE7-E2AC3F7D6632}">
      <dsp:nvSpPr>
        <dsp:cNvPr id="0" name=""/>
        <dsp:cNvSpPr/>
      </dsp:nvSpPr>
      <dsp:spPr>
        <a:xfrm>
          <a:off x="2486508" y="870567"/>
          <a:ext cx="1882987" cy="18829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Overload and burn out</a:t>
          </a:r>
        </a:p>
      </dsp:txBody>
      <dsp:txXfrm>
        <a:off x="2578428" y="962487"/>
        <a:ext cx="1699147" cy="1699147"/>
      </dsp:txXfrm>
    </dsp:sp>
    <dsp:sp modelId="{432B2C93-3329-4473-9FCB-7D82FF857725}">
      <dsp:nvSpPr>
        <dsp:cNvPr id="0" name=""/>
        <dsp:cNvSpPr/>
      </dsp:nvSpPr>
      <dsp:spPr>
        <a:xfrm>
          <a:off x="458676" y="2898400"/>
          <a:ext cx="1882987" cy="1882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team coverage (for those in a small team)</a:t>
          </a:r>
        </a:p>
      </dsp:txBody>
      <dsp:txXfrm>
        <a:off x="550596" y="2990320"/>
        <a:ext cx="1699147" cy="1699147"/>
      </dsp:txXfrm>
    </dsp:sp>
    <dsp:sp modelId="{C4F190EA-1E18-497A-933E-5AAD526CF668}">
      <dsp:nvSpPr>
        <dsp:cNvPr id="0" name=""/>
        <dsp:cNvSpPr/>
      </dsp:nvSpPr>
      <dsp:spPr>
        <a:xfrm>
          <a:off x="2486508" y="2898400"/>
          <a:ext cx="1882987" cy="18829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errors if the engineers must learn new skills with errors they have not seen before</a:t>
          </a:r>
        </a:p>
      </dsp:txBody>
      <dsp:txXfrm>
        <a:off x="2578428" y="2990320"/>
        <a:ext cx="1699147" cy="169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64E-889C-EF8E-CA4D-B7A0C40EC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20607-360A-42EA-628C-731C3E77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98E0-411B-8F16-18CD-37BC9054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03D4-61F2-2AF1-14B6-BC781F51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A3F5-F19B-C609-1765-EAF10E8F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1B1A-FF44-31F6-3242-805C57AA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96CC4-E07F-4400-F6E7-D7766C4A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1ACF-F125-EE18-55A2-57BB251B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B40A-A3D7-E7D9-5F65-AEC58A45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ABAF-B211-9CDE-9D12-1E0FD17B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E8775-E3B7-65D9-14E8-D8227A396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1173-9A7B-81B6-9495-49507A4B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711C-E09F-A844-47A2-65F1916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A9E3-36D9-CFDA-7D79-D58B72AA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CF40-4EA9-62C0-F893-4AF2BD74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7E07-84C9-AA17-A653-3BC8D338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89CF-03E4-9487-803D-4C7D5478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AC33-7EA4-B807-49FD-584224E7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BB4D-4EEE-5EB4-5E39-62CF5B66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CF32-8ADA-69AA-4328-BD900487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3B70-667E-132C-53EA-245FA984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9339-DE5C-4573-8CBE-BAE410F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C876-1900-54E1-1512-ACC96C5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939B-2920-4879-E258-DF4B337B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5C53-A8AB-1B8B-770E-ABB302BF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9097-53B8-9B63-7D62-13284FC4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67B-7E8E-56CD-592A-D1B0C2321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CA84-7A0A-83AA-991C-8BF0F8F4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74986-D6B5-547A-29D1-709B3ACA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6E7EE-3E25-E5EC-65F9-CBA5A14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168C3-FED5-036A-EF6F-6D314A4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230A-38D0-AA93-6EDC-4C1F97F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D371-74DB-154F-473E-A847FA1E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0D73-613E-2CB5-E9A2-6EBED67B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F463-C8C4-3EE4-F1FC-C77020DA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C5AB7-6BFF-52EC-DFF7-957F3EC60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415B2-F7E4-EF14-F525-DB4A6E88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E9ACA-95EB-A493-3BD5-A460161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27A6-3DEF-3CBB-4BD5-92AF2B5E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7B26-725A-E8D4-69A4-42311B66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904E2-4795-BC05-15F5-630848D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38BF-1EF0-B955-5D1E-CB204C22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AA258-1126-9CA7-F614-FA7C07BD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B4523-C38D-F23D-FE30-357F06B0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30E6-9997-038C-33A3-6A06D0BE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A6A6-88A7-8316-24FB-94187E3E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A607-C93A-B24A-DE71-9ED89681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19C3-6E0F-BAC3-7138-193E01CA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DF3E-73D8-53AF-4790-D1017C523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0255F-17C8-C218-3011-1882DB8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8868F-22D3-E252-81E4-1CE4D1A1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D855-76AE-204B-30B4-4BBC20C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4B23-1166-9637-AFF0-0D7932E9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549-D5E3-3C4D-4D47-B11B98B42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7A14-758F-A716-E618-5347DA6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3B0-3FF4-4EB5-85CA-7C126AF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C26E-76EE-8C99-FE57-DEB45B2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BB781-3C6D-4D5A-7222-BD8540E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12405-E037-1F71-CEA3-DA0D8A09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4C03-71EB-F4C8-EFC9-2F3888A0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56D-7766-CCFD-0CAF-DA1839F7E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6B416-73EF-49F3-86FB-297D3C97FAE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0D0B-E43A-2CFB-CACC-D67FB295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4354-C156-B9A6-7699-9B8F4D6F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25C51-A0D7-48A2-9596-7F40DCAA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13D84-0AE4-E045-F7E5-189D5EBC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AA957-0943-5EEA-0BD8-895A66B37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Celine Del Mundo | CSD 380</a:t>
            </a:r>
          </a:p>
          <a:p>
            <a:r>
              <a:rPr lang="en-US">
                <a:solidFill>
                  <a:schemeClr val="bg1"/>
                </a:solidFill>
              </a:rPr>
              <a:t>September 22, 2024</a:t>
            </a:r>
          </a:p>
        </p:txBody>
      </p:sp>
    </p:spTree>
    <p:extLst>
      <p:ext uri="{BB962C8B-B14F-4D97-AF65-F5344CB8AC3E}">
        <p14:creationId xmlns:p14="http://schemas.microsoft.com/office/powerpoint/2010/main" val="410587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EBF13D5-64BB-423E-9E4C-F3911447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C7BED-6AA7-4C43-BEE8-A3CB5F8C1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1C89947A-0D9D-4559-A1F6-5F6CD1970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E0255540-1F77-4262-B834-1ED14250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9DEE5-2EE5-445A-B461-7D2879B05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CA5807F-F210-4970-A34F-3573405B4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9A8BB80-30A6-41EC-BE13-1B088DC3E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41EECC-FEC3-241B-441E-AB2271D4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908263"/>
            <a:ext cx="10158984" cy="227499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Pager Rotation Duties?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0FCF-2E26-9971-85F3-8E712314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3452971"/>
            <a:ext cx="10158984" cy="259689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 rotation that includes multiple engineers that are responsible for handling production issues. </a:t>
            </a:r>
          </a:p>
          <a:p>
            <a:r>
              <a:rPr lang="en-US" sz="1800">
                <a:solidFill>
                  <a:schemeClr val="bg1"/>
                </a:solidFill>
              </a:rPr>
              <a:t>The rotation is scheduled amongst team members that will ensure 24 hours / 7 days a week availability for rapid incident responses.</a:t>
            </a:r>
          </a:p>
        </p:txBody>
      </p:sp>
    </p:spTree>
    <p:extLst>
      <p:ext uri="{BB962C8B-B14F-4D97-AF65-F5344CB8AC3E}">
        <p14:creationId xmlns:p14="http://schemas.microsoft.com/office/powerpoint/2010/main" val="20929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DC4EF-A5AF-1F84-BBCC-C807FF6E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FC5EB-46ED-E541-564D-3A8121A5E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4701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5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7A6E60-9A8A-086A-69FF-13B23A3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B47B-1025-FD0B-81F1-29605278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Establishing escalation policies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Organization need clear procedures should be defined for escalating issues when the on-call engineer is unable to resolve them</a:t>
            </a:r>
          </a:p>
          <a:p>
            <a:pPr lvl="1"/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Flexibilities: Team members should be willing to adjust their work schedules to help on-call team members as needed.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This is to ensure the on-call team members are also feeling supported from their peers</a:t>
            </a:r>
          </a:p>
        </p:txBody>
      </p:sp>
    </p:spTree>
    <p:extLst>
      <p:ext uri="{BB962C8B-B14F-4D97-AF65-F5344CB8AC3E}">
        <p14:creationId xmlns:p14="http://schemas.microsoft.com/office/powerpoint/2010/main" val="3261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FBBDDC-EF57-2530-B72F-4B58743F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Pager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0876F-1F90-DAF2-200A-47E109180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3043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A9160-49B8-8ED5-2B79-CB1ABF82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Advantages of the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0EB2B-5065-C20A-D3E0-6160B941F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7503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57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AE1FB3-10A7-24FA-1CB7-56155F8F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Disadvantages of the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BB268-9B60-9222-2A87-82A133F4A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82690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3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3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7FA246-B4B9-E3C2-D410-31168A3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Real World Examples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AF38CE4-6226-F974-2491-BD3C24F9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Google has plenty of team members who are on call rotations. They have integrated applications like PagerDuty to have an incident management platform </a:t>
            </a:r>
          </a:p>
          <a:p>
            <a:r>
              <a:rPr lang="en-US" sz="1800">
                <a:solidFill>
                  <a:schemeClr val="bg1"/>
                </a:solidFill>
              </a:rPr>
              <a:t>Google has team that customizes their pager rotation schedules to suit their specific needs. Scheduling certain amount of team members on certain hours</a:t>
            </a:r>
          </a:p>
          <a:p>
            <a:pPr marL="0" indent="0">
              <a:buNone/>
            </a:pPr>
            <a:r>
              <a:rPr lang="en-US" sz="1800" i="0">
                <a:solidFill>
                  <a:schemeClr val="bg1"/>
                </a:solidFill>
                <a:effectLst/>
              </a:rPr>
              <a:t>“Our on-call engineer gets paged about a hundred times in a typical 24-hour shift. A lot of pages get ignored, while the real problems are buried under the pile. Where should we start?” - Google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0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7A1F9-F7C0-72E5-6AB6-CA206C36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Work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B1E1-E48B-437B-7507-AA1380E7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i="1">
                <a:solidFill>
                  <a:schemeClr val="tx2"/>
                </a:solidFill>
                <a:effectLst/>
              </a:rPr>
              <a:t>On-call rotations and schedules</a:t>
            </a:r>
            <a:r>
              <a:rPr lang="en-US" sz="1800">
                <a:solidFill>
                  <a:schemeClr val="tx2"/>
                </a:solidFill>
                <a:effectLst/>
              </a:rPr>
              <a:t>. PagerDuty. (2023, January 17). https://www.pagerduty.com/resources/learn/call-rotations-schedules/#toc-0 </a:t>
            </a:r>
          </a:p>
          <a:p>
            <a:r>
              <a:rPr lang="en-US" sz="1800">
                <a:solidFill>
                  <a:schemeClr val="tx2"/>
                </a:solidFill>
                <a:effectLst/>
              </a:rPr>
              <a:t>Yogesh. (2023, January 27). </a:t>
            </a:r>
            <a:r>
              <a:rPr lang="en-US" sz="1800" i="1">
                <a:solidFill>
                  <a:schemeClr val="tx2"/>
                </a:solidFill>
                <a:effectLst/>
              </a:rPr>
              <a:t>Best practices for managing on-call rotation (in 2023)</a:t>
            </a:r>
            <a:r>
              <a:rPr lang="en-US" sz="1800">
                <a:solidFill>
                  <a:schemeClr val="tx2"/>
                </a:solidFill>
                <a:effectLst/>
              </a:rPr>
              <a:t>. AlertOps. https://alertops.com/on-call-rotation/ </a:t>
            </a:r>
            <a:endParaRPr lang="en-US" sz="1800" b="1">
              <a:solidFill>
                <a:schemeClr val="tx2"/>
              </a:solidFill>
              <a:effectLst/>
            </a:endParaRPr>
          </a:p>
          <a:p>
            <a:r>
              <a:rPr lang="en-US" sz="1800">
                <a:solidFill>
                  <a:schemeClr val="tx2"/>
                </a:solidFill>
                <a:effectLst/>
              </a:rPr>
              <a:t>Cook, O., Smollett, S., Spadaccini, A., Donnelly, C., Ma, J., (Evernote), G. P., Thorne, S., &amp; Yang, J. (n.d.). </a:t>
            </a:r>
            <a:r>
              <a:rPr lang="en-US" sz="1800" i="1">
                <a:solidFill>
                  <a:schemeClr val="tx2"/>
                </a:solidFill>
                <a:effectLst/>
              </a:rPr>
              <a:t>On-call</a:t>
            </a:r>
            <a:r>
              <a:rPr lang="en-US" sz="1800">
                <a:solidFill>
                  <a:schemeClr val="tx2"/>
                </a:solidFill>
                <a:effectLst/>
              </a:rPr>
              <a:t>. Chapter 8 - On-Call, Google SRE Book. https://sre.google/workbook/on-call/ </a:t>
            </a:r>
          </a:p>
          <a:p>
            <a:endParaRPr lang="en-US" sz="1800" b="1">
              <a:solidFill>
                <a:schemeClr val="tx2"/>
              </a:solidFill>
              <a:effectLst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Pager Rotation Duties</vt:lpstr>
      <vt:lpstr>What is Pager Rotation Duties?</vt:lpstr>
      <vt:lpstr>Best Practices</vt:lpstr>
      <vt:lpstr>Team Responsibilities</vt:lpstr>
      <vt:lpstr>Types of Pager Rotation</vt:lpstr>
      <vt:lpstr>Advantages of the rotation</vt:lpstr>
      <vt:lpstr>Disadvantages of the rotation</vt:lpstr>
      <vt:lpstr>Real World Examples</vt:lpstr>
      <vt:lpstr>Work Cited: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Del Mundo</dc:creator>
  <cp:lastModifiedBy>Celine Del Mundo</cp:lastModifiedBy>
  <cp:revision>1</cp:revision>
  <dcterms:created xsi:type="dcterms:W3CDTF">2024-09-23T02:48:01Z</dcterms:created>
  <dcterms:modified xsi:type="dcterms:W3CDTF">2024-09-23T03:43:49Z</dcterms:modified>
</cp:coreProperties>
</file>